
<file path=[Content_Types].xml><?xml version="1.0" encoding="utf-8"?>
<Types xmlns="http://schemas.openxmlformats.org/package/2006/content-types">
  <Default Extension="png" ContentType="image/png"/>
  <Default Extension="jpeg" ContentType="image/jpeg"/>
  <Default Extension="wmf" ContentType="image/x-wmf"/>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theme/theme7.xml" ContentType="application/vnd.openxmlformats-officedocument.theme+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theme/theme8.xml" ContentType="application/vnd.openxmlformats-officedocument.theme+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theme/theme9.xml" ContentType="application/vnd.openxmlformats-officedocument.theme+xml"/>
  <Override PartName="/ppt/theme/theme10.xml" ContentType="application/vnd.openxmlformats-officedocument.theme+xml"/>
  <Override PartName="/ppt/theme/theme11.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 id="2147483650" r:id="rId2"/>
    <p:sldMasterId id="2147483652" r:id="rId3"/>
    <p:sldMasterId id="2147483654" r:id="rId4"/>
    <p:sldMasterId id="2147483656" r:id="rId5"/>
    <p:sldMasterId id="2147483658" r:id="rId6"/>
    <p:sldMasterId id="2147483660" r:id="rId7"/>
    <p:sldMasterId id="2147483661" r:id="rId8"/>
    <p:sldMasterId id="2147483663" r:id="rId9"/>
  </p:sldMasterIdLst>
  <p:notesMasterIdLst>
    <p:notesMasterId r:id="rId59"/>
  </p:notesMasterIdLst>
  <p:handoutMasterIdLst>
    <p:handoutMasterId r:id="rId60"/>
  </p:handoutMasterIdLst>
  <p:sldIdLst>
    <p:sldId id="256" r:id="rId10"/>
    <p:sldId id="300" r:id="rId11"/>
    <p:sldId id="260" r:id="rId12"/>
    <p:sldId id="257" r:id="rId13"/>
    <p:sldId id="258" r:id="rId14"/>
    <p:sldId id="265" r:id="rId15"/>
    <p:sldId id="266" r:id="rId16"/>
    <p:sldId id="274" r:id="rId17"/>
    <p:sldId id="302" r:id="rId18"/>
    <p:sldId id="263" r:id="rId19"/>
    <p:sldId id="264" r:id="rId20"/>
    <p:sldId id="259" r:id="rId21"/>
    <p:sldId id="261" r:id="rId22"/>
    <p:sldId id="303" r:id="rId23"/>
    <p:sldId id="306" r:id="rId24"/>
    <p:sldId id="262" r:id="rId25"/>
    <p:sldId id="278" r:id="rId26"/>
    <p:sldId id="268" r:id="rId27"/>
    <p:sldId id="269" r:id="rId28"/>
    <p:sldId id="271" r:id="rId29"/>
    <p:sldId id="273" r:id="rId30"/>
    <p:sldId id="272" r:id="rId31"/>
    <p:sldId id="267" r:id="rId32"/>
    <p:sldId id="305" r:id="rId33"/>
    <p:sldId id="288" r:id="rId34"/>
    <p:sldId id="289" r:id="rId35"/>
    <p:sldId id="290" r:id="rId36"/>
    <p:sldId id="277" r:id="rId37"/>
    <p:sldId id="275" r:id="rId38"/>
    <p:sldId id="276" r:id="rId39"/>
    <p:sldId id="281" r:id="rId40"/>
    <p:sldId id="299" r:id="rId41"/>
    <p:sldId id="307" r:id="rId42"/>
    <p:sldId id="282" r:id="rId43"/>
    <p:sldId id="283" r:id="rId44"/>
    <p:sldId id="286" r:id="rId45"/>
    <p:sldId id="285" r:id="rId46"/>
    <p:sldId id="284" r:id="rId47"/>
    <p:sldId id="287" r:id="rId48"/>
    <p:sldId id="270" r:id="rId49"/>
    <p:sldId id="296" r:id="rId50"/>
    <p:sldId id="297" r:id="rId51"/>
    <p:sldId id="304" r:id="rId52"/>
    <p:sldId id="294" r:id="rId53"/>
    <p:sldId id="291" r:id="rId54"/>
    <p:sldId id="293" r:id="rId55"/>
    <p:sldId id="298" r:id="rId56"/>
    <p:sldId id="308" r:id="rId57"/>
    <p:sldId id="295" r:id="rId58"/>
  </p:sldIdLst>
  <p:sldSz cx="9144000" cy="6858000" type="screen4x3"/>
  <p:notesSz cx="7315200" cy="96012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B1B51"/>
    <a:srgbClr val="24246E"/>
    <a:srgbClr val="29297B"/>
    <a:srgbClr val="2F2F8D"/>
    <a:srgbClr val="333399"/>
    <a:srgbClr val="3333CC"/>
    <a:srgbClr val="0066FF"/>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4" d="100"/>
          <a:sy n="84" d="100"/>
        </p:scale>
        <p:origin x="-792" y="-8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4.xml"/><Relationship Id="rId18" Type="http://schemas.openxmlformats.org/officeDocument/2006/relationships/slide" Target="slides/slide9.xml"/><Relationship Id="rId26" Type="http://schemas.openxmlformats.org/officeDocument/2006/relationships/slide" Target="slides/slide17.xml"/><Relationship Id="rId39" Type="http://schemas.openxmlformats.org/officeDocument/2006/relationships/slide" Target="slides/slide30.xml"/><Relationship Id="rId21" Type="http://schemas.openxmlformats.org/officeDocument/2006/relationships/slide" Target="slides/slide12.xml"/><Relationship Id="rId34" Type="http://schemas.openxmlformats.org/officeDocument/2006/relationships/slide" Target="slides/slide25.xml"/><Relationship Id="rId42" Type="http://schemas.openxmlformats.org/officeDocument/2006/relationships/slide" Target="slides/slide33.xml"/><Relationship Id="rId47" Type="http://schemas.openxmlformats.org/officeDocument/2006/relationships/slide" Target="slides/slide38.xml"/><Relationship Id="rId50" Type="http://schemas.openxmlformats.org/officeDocument/2006/relationships/slide" Target="slides/slide41.xml"/><Relationship Id="rId55" Type="http://schemas.openxmlformats.org/officeDocument/2006/relationships/slide" Target="slides/slide46.xml"/><Relationship Id="rId63" Type="http://schemas.openxmlformats.org/officeDocument/2006/relationships/theme" Target="theme/theme1.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7.xml"/><Relationship Id="rId20" Type="http://schemas.openxmlformats.org/officeDocument/2006/relationships/slide" Target="slides/slide11.xml"/><Relationship Id="rId29" Type="http://schemas.openxmlformats.org/officeDocument/2006/relationships/slide" Target="slides/slide20.xml"/><Relationship Id="rId41" Type="http://schemas.openxmlformats.org/officeDocument/2006/relationships/slide" Target="slides/slide32.xml"/><Relationship Id="rId54" Type="http://schemas.openxmlformats.org/officeDocument/2006/relationships/slide" Target="slides/slide45.xml"/><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2.xml"/><Relationship Id="rId24" Type="http://schemas.openxmlformats.org/officeDocument/2006/relationships/slide" Target="slides/slide15.xml"/><Relationship Id="rId32" Type="http://schemas.openxmlformats.org/officeDocument/2006/relationships/slide" Target="slides/slide23.xml"/><Relationship Id="rId37" Type="http://schemas.openxmlformats.org/officeDocument/2006/relationships/slide" Target="slides/slide28.xml"/><Relationship Id="rId40" Type="http://schemas.openxmlformats.org/officeDocument/2006/relationships/slide" Target="slides/slide31.xml"/><Relationship Id="rId45" Type="http://schemas.openxmlformats.org/officeDocument/2006/relationships/slide" Target="slides/slide36.xml"/><Relationship Id="rId53" Type="http://schemas.openxmlformats.org/officeDocument/2006/relationships/slide" Target="slides/slide44.xml"/><Relationship Id="rId58" Type="http://schemas.openxmlformats.org/officeDocument/2006/relationships/slide" Target="slides/slide49.xml"/><Relationship Id="rId5" Type="http://schemas.openxmlformats.org/officeDocument/2006/relationships/slideMaster" Target="slideMasters/slideMaster5.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slide" Target="slides/slide19.xml"/><Relationship Id="rId36" Type="http://schemas.openxmlformats.org/officeDocument/2006/relationships/slide" Target="slides/slide27.xml"/><Relationship Id="rId49" Type="http://schemas.openxmlformats.org/officeDocument/2006/relationships/slide" Target="slides/slide40.xml"/><Relationship Id="rId57" Type="http://schemas.openxmlformats.org/officeDocument/2006/relationships/slide" Target="slides/slide48.xml"/><Relationship Id="rId61" Type="http://schemas.openxmlformats.org/officeDocument/2006/relationships/presProps" Target="presProps.xml"/><Relationship Id="rId10" Type="http://schemas.openxmlformats.org/officeDocument/2006/relationships/slide" Target="slides/slide1.xml"/><Relationship Id="rId19" Type="http://schemas.openxmlformats.org/officeDocument/2006/relationships/slide" Target="slides/slide10.xml"/><Relationship Id="rId31" Type="http://schemas.openxmlformats.org/officeDocument/2006/relationships/slide" Target="slides/slide22.xml"/><Relationship Id="rId44" Type="http://schemas.openxmlformats.org/officeDocument/2006/relationships/slide" Target="slides/slide35.xml"/><Relationship Id="rId52" Type="http://schemas.openxmlformats.org/officeDocument/2006/relationships/slide" Target="slides/slide43.xml"/><Relationship Id="rId60" Type="http://schemas.openxmlformats.org/officeDocument/2006/relationships/handoutMaster" Target="handoutMasters/handoutMaster1.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slide" Target="slides/slide18.xml"/><Relationship Id="rId30" Type="http://schemas.openxmlformats.org/officeDocument/2006/relationships/slide" Target="slides/slide21.xml"/><Relationship Id="rId35" Type="http://schemas.openxmlformats.org/officeDocument/2006/relationships/slide" Target="slides/slide26.xml"/><Relationship Id="rId43" Type="http://schemas.openxmlformats.org/officeDocument/2006/relationships/slide" Target="slides/slide34.xml"/><Relationship Id="rId48" Type="http://schemas.openxmlformats.org/officeDocument/2006/relationships/slide" Target="slides/slide39.xml"/><Relationship Id="rId56" Type="http://schemas.openxmlformats.org/officeDocument/2006/relationships/slide" Target="slides/slide47.xml"/><Relationship Id="rId64" Type="http://schemas.openxmlformats.org/officeDocument/2006/relationships/tableStyles" Target="tableStyles.xml"/><Relationship Id="rId8" Type="http://schemas.openxmlformats.org/officeDocument/2006/relationships/slideMaster" Target="slideMasters/slideMaster8.xml"/><Relationship Id="rId51" Type="http://schemas.openxmlformats.org/officeDocument/2006/relationships/slide" Target="slides/slide42.xml"/><Relationship Id="rId3" Type="http://schemas.openxmlformats.org/officeDocument/2006/relationships/slideMaster" Target="slideMasters/slideMaster3.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33" Type="http://schemas.openxmlformats.org/officeDocument/2006/relationships/slide" Target="slides/slide24.xml"/><Relationship Id="rId38" Type="http://schemas.openxmlformats.org/officeDocument/2006/relationships/slide" Target="slides/slide29.xml"/><Relationship Id="rId46" Type="http://schemas.openxmlformats.org/officeDocument/2006/relationships/slide" Target="slides/slide37.xml"/><Relationship Id="rId59"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1.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434" name="Rectangle 2"/>
          <p:cNvSpPr>
            <a:spLocks noGrp="1" noChangeArrowheads="1"/>
          </p:cNvSpPr>
          <p:nvPr>
            <p:ph type="hdr" sz="quarter"/>
          </p:nvPr>
        </p:nvSpPr>
        <p:spPr bwMode="auto">
          <a:xfrm>
            <a:off x="0" y="0"/>
            <a:ext cx="3170238" cy="481013"/>
          </a:xfrm>
          <a:prstGeom prst="rect">
            <a:avLst/>
          </a:prstGeom>
          <a:noFill/>
          <a:ln w="9525">
            <a:noFill/>
            <a:miter lim="800000"/>
            <a:headEnd/>
            <a:tailEnd/>
          </a:ln>
          <a:effectLst/>
        </p:spPr>
        <p:txBody>
          <a:bodyPr vert="horz" wrap="square" lIns="96653" tIns="48327" rIns="96653" bIns="48327" numCol="1" anchor="t" anchorCtr="0" compatLnSpc="1">
            <a:prstTxWarp prst="textNoShape">
              <a:avLst/>
            </a:prstTxWarp>
          </a:bodyPr>
          <a:lstStyle>
            <a:lvl1pPr defTabSz="966788">
              <a:defRPr sz="1200"/>
            </a:lvl1pPr>
          </a:lstStyle>
          <a:p>
            <a:endParaRPr lang="en-US"/>
          </a:p>
        </p:txBody>
      </p:sp>
      <p:sp>
        <p:nvSpPr>
          <p:cNvPr id="18435" name="Rectangle 3"/>
          <p:cNvSpPr>
            <a:spLocks noGrp="1" noChangeArrowheads="1"/>
          </p:cNvSpPr>
          <p:nvPr>
            <p:ph type="dt" sz="quarter" idx="1"/>
          </p:nvPr>
        </p:nvSpPr>
        <p:spPr bwMode="auto">
          <a:xfrm>
            <a:off x="4143375" y="0"/>
            <a:ext cx="3170238" cy="481013"/>
          </a:xfrm>
          <a:prstGeom prst="rect">
            <a:avLst/>
          </a:prstGeom>
          <a:noFill/>
          <a:ln w="9525">
            <a:noFill/>
            <a:miter lim="800000"/>
            <a:headEnd/>
            <a:tailEnd/>
          </a:ln>
          <a:effectLst/>
        </p:spPr>
        <p:txBody>
          <a:bodyPr vert="horz" wrap="square" lIns="96653" tIns="48327" rIns="96653" bIns="48327" numCol="1" anchor="t" anchorCtr="0" compatLnSpc="1">
            <a:prstTxWarp prst="textNoShape">
              <a:avLst/>
            </a:prstTxWarp>
          </a:bodyPr>
          <a:lstStyle>
            <a:lvl1pPr algn="r" defTabSz="966788">
              <a:defRPr sz="1200"/>
            </a:lvl1pPr>
          </a:lstStyle>
          <a:p>
            <a:endParaRPr lang="en-US"/>
          </a:p>
        </p:txBody>
      </p:sp>
      <p:sp>
        <p:nvSpPr>
          <p:cNvPr id="18436" name="Rectangle 4"/>
          <p:cNvSpPr>
            <a:spLocks noGrp="1" noChangeArrowheads="1"/>
          </p:cNvSpPr>
          <p:nvPr>
            <p:ph type="ftr" sz="quarter" idx="2"/>
          </p:nvPr>
        </p:nvSpPr>
        <p:spPr bwMode="auto">
          <a:xfrm>
            <a:off x="0" y="9118600"/>
            <a:ext cx="3170238" cy="481013"/>
          </a:xfrm>
          <a:prstGeom prst="rect">
            <a:avLst/>
          </a:prstGeom>
          <a:noFill/>
          <a:ln w="9525">
            <a:noFill/>
            <a:miter lim="800000"/>
            <a:headEnd/>
            <a:tailEnd/>
          </a:ln>
          <a:effectLst/>
        </p:spPr>
        <p:txBody>
          <a:bodyPr vert="horz" wrap="square" lIns="96653" tIns="48327" rIns="96653" bIns="48327" numCol="1" anchor="b" anchorCtr="0" compatLnSpc="1">
            <a:prstTxWarp prst="textNoShape">
              <a:avLst/>
            </a:prstTxWarp>
          </a:bodyPr>
          <a:lstStyle>
            <a:lvl1pPr defTabSz="966788">
              <a:defRPr sz="1200"/>
            </a:lvl1pPr>
          </a:lstStyle>
          <a:p>
            <a:r>
              <a:rPr lang="en-US"/>
              <a:t>Presentation 101 for Graduate Students: A guide to giving a quality presention,    J. Paul Robinson, Professor, Purdue University, 2003</a:t>
            </a:r>
          </a:p>
        </p:txBody>
      </p:sp>
      <p:sp>
        <p:nvSpPr>
          <p:cNvPr id="18437" name="Rectangle 5"/>
          <p:cNvSpPr>
            <a:spLocks noGrp="1" noChangeArrowheads="1"/>
          </p:cNvSpPr>
          <p:nvPr>
            <p:ph type="sldNum" sz="quarter" idx="3"/>
          </p:nvPr>
        </p:nvSpPr>
        <p:spPr bwMode="auto">
          <a:xfrm>
            <a:off x="4143375" y="9118600"/>
            <a:ext cx="3170238" cy="481013"/>
          </a:xfrm>
          <a:prstGeom prst="rect">
            <a:avLst/>
          </a:prstGeom>
          <a:noFill/>
          <a:ln w="9525">
            <a:noFill/>
            <a:miter lim="800000"/>
            <a:headEnd/>
            <a:tailEnd/>
          </a:ln>
          <a:effectLst/>
        </p:spPr>
        <p:txBody>
          <a:bodyPr vert="horz" wrap="square" lIns="96653" tIns="48327" rIns="96653" bIns="48327" numCol="1" anchor="b" anchorCtr="0" compatLnSpc="1">
            <a:prstTxWarp prst="textNoShape">
              <a:avLst/>
            </a:prstTxWarp>
          </a:bodyPr>
          <a:lstStyle>
            <a:lvl1pPr algn="r" defTabSz="966788">
              <a:defRPr sz="1200"/>
            </a:lvl1pPr>
          </a:lstStyle>
          <a:p>
            <a:fld id="{3B5026E0-24CE-4D6B-B570-DC8465795C43}" type="slidenum">
              <a:rPr lang="en-US"/>
              <a:pPr/>
              <a:t>‹#›</a:t>
            </a:fld>
            <a:endParaRPr lang="en-US"/>
          </a:p>
        </p:txBody>
      </p:sp>
    </p:spTree>
    <p:extLst>
      <p:ext uri="{BB962C8B-B14F-4D97-AF65-F5344CB8AC3E}">
        <p14:creationId xmlns:p14="http://schemas.microsoft.com/office/powerpoint/2010/main" val="371162862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0.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458" name="Rectangle 2"/>
          <p:cNvSpPr>
            <a:spLocks noGrp="1" noChangeArrowheads="1"/>
          </p:cNvSpPr>
          <p:nvPr>
            <p:ph type="hdr" sz="quarter"/>
          </p:nvPr>
        </p:nvSpPr>
        <p:spPr bwMode="auto">
          <a:xfrm>
            <a:off x="0" y="0"/>
            <a:ext cx="3170238" cy="481013"/>
          </a:xfrm>
          <a:prstGeom prst="rect">
            <a:avLst/>
          </a:prstGeom>
          <a:noFill/>
          <a:ln w="9525">
            <a:noFill/>
            <a:miter lim="800000"/>
            <a:headEnd/>
            <a:tailEnd/>
          </a:ln>
          <a:effectLst/>
        </p:spPr>
        <p:txBody>
          <a:bodyPr vert="horz" wrap="square" lIns="96653" tIns="48327" rIns="96653" bIns="48327" numCol="1" anchor="t" anchorCtr="0" compatLnSpc="1">
            <a:prstTxWarp prst="textNoShape">
              <a:avLst/>
            </a:prstTxWarp>
          </a:bodyPr>
          <a:lstStyle>
            <a:lvl1pPr defTabSz="966788">
              <a:defRPr sz="1200"/>
            </a:lvl1pPr>
          </a:lstStyle>
          <a:p>
            <a:endParaRPr lang="en-US"/>
          </a:p>
        </p:txBody>
      </p:sp>
      <p:sp>
        <p:nvSpPr>
          <p:cNvPr id="19459" name="Rectangle 3"/>
          <p:cNvSpPr>
            <a:spLocks noGrp="1" noChangeArrowheads="1"/>
          </p:cNvSpPr>
          <p:nvPr>
            <p:ph type="dt" idx="1"/>
          </p:nvPr>
        </p:nvSpPr>
        <p:spPr bwMode="auto">
          <a:xfrm>
            <a:off x="4143375" y="0"/>
            <a:ext cx="3170238" cy="481013"/>
          </a:xfrm>
          <a:prstGeom prst="rect">
            <a:avLst/>
          </a:prstGeom>
          <a:noFill/>
          <a:ln w="9525">
            <a:noFill/>
            <a:miter lim="800000"/>
            <a:headEnd/>
            <a:tailEnd/>
          </a:ln>
          <a:effectLst/>
        </p:spPr>
        <p:txBody>
          <a:bodyPr vert="horz" wrap="square" lIns="96653" tIns="48327" rIns="96653" bIns="48327" numCol="1" anchor="t" anchorCtr="0" compatLnSpc="1">
            <a:prstTxWarp prst="textNoShape">
              <a:avLst/>
            </a:prstTxWarp>
          </a:bodyPr>
          <a:lstStyle>
            <a:lvl1pPr algn="r" defTabSz="966788">
              <a:defRPr sz="1200"/>
            </a:lvl1pPr>
          </a:lstStyle>
          <a:p>
            <a:endParaRPr lang="en-US"/>
          </a:p>
        </p:txBody>
      </p:sp>
      <p:sp>
        <p:nvSpPr>
          <p:cNvPr id="19460" name="Rectangle 4"/>
          <p:cNvSpPr>
            <a:spLocks noGrp="1" noRot="1" noChangeAspect="1" noChangeArrowheads="1" noTextEdit="1"/>
          </p:cNvSpPr>
          <p:nvPr>
            <p:ph type="sldImg" idx="2"/>
          </p:nvPr>
        </p:nvSpPr>
        <p:spPr bwMode="auto">
          <a:xfrm>
            <a:off x="1257300" y="719138"/>
            <a:ext cx="4800600" cy="3600450"/>
          </a:xfrm>
          <a:prstGeom prst="rect">
            <a:avLst/>
          </a:prstGeom>
          <a:noFill/>
          <a:ln w="9525">
            <a:solidFill>
              <a:srgbClr val="000000"/>
            </a:solidFill>
            <a:miter lim="800000"/>
            <a:headEnd/>
            <a:tailEnd/>
          </a:ln>
          <a:effectLst/>
        </p:spPr>
      </p:sp>
      <p:sp>
        <p:nvSpPr>
          <p:cNvPr id="19461" name="Rectangle 5"/>
          <p:cNvSpPr>
            <a:spLocks noGrp="1" noChangeArrowheads="1"/>
          </p:cNvSpPr>
          <p:nvPr>
            <p:ph type="body" sz="quarter" idx="3"/>
          </p:nvPr>
        </p:nvSpPr>
        <p:spPr bwMode="auto">
          <a:xfrm>
            <a:off x="731838" y="4560888"/>
            <a:ext cx="5851525" cy="4321175"/>
          </a:xfrm>
          <a:prstGeom prst="rect">
            <a:avLst/>
          </a:prstGeom>
          <a:noFill/>
          <a:ln w="9525">
            <a:noFill/>
            <a:miter lim="800000"/>
            <a:headEnd/>
            <a:tailEnd/>
          </a:ln>
          <a:effectLst/>
        </p:spPr>
        <p:txBody>
          <a:bodyPr vert="horz" wrap="square" lIns="96653" tIns="48327" rIns="96653" bIns="48327"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9462" name="Rectangle 6"/>
          <p:cNvSpPr>
            <a:spLocks noGrp="1" noChangeArrowheads="1"/>
          </p:cNvSpPr>
          <p:nvPr>
            <p:ph type="ftr" sz="quarter" idx="4"/>
          </p:nvPr>
        </p:nvSpPr>
        <p:spPr bwMode="auto">
          <a:xfrm>
            <a:off x="0" y="9118600"/>
            <a:ext cx="3170238" cy="481013"/>
          </a:xfrm>
          <a:prstGeom prst="rect">
            <a:avLst/>
          </a:prstGeom>
          <a:noFill/>
          <a:ln w="9525">
            <a:noFill/>
            <a:miter lim="800000"/>
            <a:headEnd/>
            <a:tailEnd/>
          </a:ln>
          <a:effectLst/>
        </p:spPr>
        <p:txBody>
          <a:bodyPr vert="horz" wrap="square" lIns="96653" tIns="48327" rIns="96653" bIns="48327" numCol="1" anchor="b" anchorCtr="0" compatLnSpc="1">
            <a:prstTxWarp prst="textNoShape">
              <a:avLst/>
            </a:prstTxWarp>
          </a:bodyPr>
          <a:lstStyle>
            <a:lvl1pPr defTabSz="966788">
              <a:defRPr sz="1200"/>
            </a:lvl1pPr>
          </a:lstStyle>
          <a:p>
            <a:r>
              <a:rPr lang="en-US"/>
              <a:t>Presentation 101 for Graduate Students: A guide to giving a quality presention,    J. Paul Robinson, Professor, Purdue University, 2003</a:t>
            </a:r>
          </a:p>
        </p:txBody>
      </p:sp>
      <p:sp>
        <p:nvSpPr>
          <p:cNvPr id="19463" name="Rectangle 7"/>
          <p:cNvSpPr>
            <a:spLocks noGrp="1" noChangeArrowheads="1"/>
          </p:cNvSpPr>
          <p:nvPr>
            <p:ph type="sldNum" sz="quarter" idx="5"/>
          </p:nvPr>
        </p:nvSpPr>
        <p:spPr bwMode="auto">
          <a:xfrm>
            <a:off x="4143375" y="9118600"/>
            <a:ext cx="3170238" cy="481013"/>
          </a:xfrm>
          <a:prstGeom prst="rect">
            <a:avLst/>
          </a:prstGeom>
          <a:noFill/>
          <a:ln w="9525">
            <a:noFill/>
            <a:miter lim="800000"/>
            <a:headEnd/>
            <a:tailEnd/>
          </a:ln>
          <a:effectLst/>
        </p:spPr>
        <p:txBody>
          <a:bodyPr vert="horz" wrap="square" lIns="96653" tIns="48327" rIns="96653" bIns="48327" numCol="1" anchor="b" anchorCtr="0" compatLnSpc="1">
            <a:prstTxWarp prst="textNoShape">
              <a:avLst/>
            </a:prstTxWarp>
          </a:bodyPr>
          <a:lstStyle>
            <a:lvl1pPr algn="r" defTabSz="966788">
              <a:defRPr sz="1200"/>
            </a:lvl1pPr>
          </a:lstStyle>
          <a:p>
            <a:fld id="{5C8C5A0B-31AA-4E29-AAA1-FD23F5D6C96E}" type="slidenum">
              <a:rPr lang="en-US"/>
              <a:pPr/>
              <a:t>‹#›</a:t>
            </a:fld>
            <a:endParaRPr lang="en-US"/>
          </a:p>
        </p:txBody>
      </p:sp>
    </p:spTree>
    <p:extLst>
      <p:ext uri="{BB962C8B-B14F-4D97-AF65-F5344CB8AC3E}">
        <p14:creationId xmlns:p14="http://schemas.microsoft.com/office/powerpoint/2010/main" val="2045814516"/>
      </p:ext>
    </p:extLst>
  </p:cSld>
  <p:clrMap bg1="lt1" tx1="dk1" bg2="lt2" tx2="dk2" accent1="accent1" accent2="accent2" accent3="accent3" accent4="accent4" accent5="accent5" accent6="accent6" hlink="hlink" folHlink="folHlink"/>
  <p:hf hdr="0" dt="0"/>
  <p:notesStyle>
    <a:lvl1pPr algn="l" rtl="0" fontAlgn="base">
      <a:spcBef>
        <a:spcPct val="30000"/>
      </a:spcBef>
      <a:spcAft>
        <a:spcPct val="0"/>
      </a:spcAft>
      <a:defRPr sz="1200" kern="1200">
        <a:solidFill>
          <a:schemeClr val="tx1"/>
        </a:solidFill>
        <a:latin typeface="Arial" charset="0"/>
        <a:ea typeface="+mn-ea"/>
        <a:cs typeface="+mn-cs"/>
      </a:defRPr>
    </a:lvl1pPr>
    <a:lvl2pPr marL="457200" algn="l" rtl="0" fontAlgn="base">
      <a:spcBef>
        <a:spcPct val="30000"/>
      </a:spcBef>
      <a:spcAft>
        <a:spcPct val="0"/>
      </a:spcAft>
      <a:defRPr sz="1200" kern="1200">
        <a:solidFill>
          <a:schemeClr val="tx1"/>
        </a:solidFill>
        <a:latin typeface="Arial" charset="0"/>
        <a:ea typeface="+mn-ea"/>
        <a:cs typeface="+mn-cs"/>
      </a:defRPr>
    </a:lvl2pPr>
    <a:lvl3pPr marL="914400" algn="l" rtl="0" fontAlgn="base">
      <a:spcBef>
        <a:spcPct val="30000"/>
      </a:spcBef>
      <a:spcAft>
        <a:spcPct val="0"/>
      </a:spcAft>
      <a:defRPr sz="1200" kern="1200">
        <a:solidFill>
          <a:schemeClr val="tx1"/>
        </a:solidFill>
        <a:latin typeface="Arial" charset="0"/>
        <a:ea typeface="+mn-ea"/>
        <a:cs typeface="+mn-cs"/>
      </a:defRPr>
    </a:lvl3pPr>
    <a:lvl4pPr marL="1371600" algn="l" rtl="0" fontAlgn="base">
      <a:spcBef>
        <a:spcPct val="30000"/>
      </a:spcBef>
      <a:spcAft>
        <a:spcPct val="0"/>
      </a:spcAft>
      <a:defRPr sz="1200" kern="1200">
        <a:solidFill>
          <a:schemeClr val="tx1"/>
        </a:solidFill>
        <a:latin typeface="Arial" charset="0"/>
        <a:ea typeface="+mn-ea"/>
        <a:cs typeface="+mn-cs"/>
      </a:defRPr>
    </a:lvl4pPr>
    <a:lvl5pPr marL="1828800" algn="l" rtl="0" fontAlgn="base">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6"/>
          <p:cNvSpPr>
            <a:spLocks noGrp="1" noChangeArrowheads="1"/>
          </p:cNvSpPr>
          <p:nvPr>
            <p:ph type="ftr" sz="quarter" idx="4"/>
          </p:nvPr>
        </p:nvSpPr>
        <p:spPr>
          <a:ln/>
        </p:spPr>
        <p:txBody>
          <a:bodyPr/>
          <a:lstStyle/>
          <a:p>
            <a:r>
              <a:rPr lang="en-US"/>
              <a:t>Presentation 101 for Graduate Students: A guide to giving a quality presention,    J. Paul Robinson, Professor, Purdue University, 2003</a:t>
            </a:r>
          </a:p>
        </p:txBody>
      </p:sp>
      <p:sp>
        <p:nvSpPr>
          <p:cNvPr id="7" name="Rectangle 7"/>
          <p:cNvSpPr>
            <a:spLocks noGrp="1" noChangeArrowheads="1"/>
          </p:cNvSpPr>
          <p:nvPr>
            <p:ph type="sldNum" sz="quarter" idx="5"/>
          </p:nvPr>
        </p:nvSpPr>
        <p:spPr>
          <a:ln/>
        </p:spPr>
        <p:txBody>
          <a:bodyPr/>
          <a:lstStyle/>
          <a:p>
            <a:fld id="{CD94CD6D-9798-45B0-899F-7FD767C15379}" type="slidenum">
              <a:rPr lang="en-US"/>
              <a:pPr/>
              <a:t>1</a:t>
            </a:fld>
            <a:endParaRPr lang="en-US"/>
          </a:p>
        </p:txBody>
      </p:sp>
      <p:sp>
        <p:nvSpPr>
          <p:cNvPr id="21506" name="Rectangle 2"/>
          <p:cNvSpPr>
            <a:spLocks noGrp="1" noRot="1" noChangeAspect="1" noChangeArrowheads="1" noTextEdit="1"/>
          </p:cNvSpPr>
          <p:nvPr>
            <p:ph type="sldImg"/>
          </p:nvPr>
        </p:nvSpPr>
        <p:spPr>
          <a:ln/>
        </p:spPr>
      </p:sp>
      <p:sp>
        <p:nvSpPr>
          <p:cNvPr id="21507"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6"/>
          <p:cNvSpPr>
            <a:spLocks noGrp="1" noChangeArrowheads="1"/>
          </p:cNvSpPr>
          <p:nvPr>
            <p:ph type="ftr" sz="quarter" idx="4"/>
          </p:nvPr>
        </p:nvSpPr>
        <p:spPr>
          <a:ln/>
        </p:spPr>
        <p:txBody>
          <a:bodyPr/>
          <a:lstStyle/>
          <a:p>
            <a:r>
              <a:rPr lang="en-US"/>
              <a:t>Presentation 101 for Graduate Students: A guide to giving a quality presention,    J. Paul Robinson, Professor, Purdue University, 2003</a:t>
            </a:r>
          </a:p>
        </p:txBody>
      </p:sp>
      <p:sp>
        <p:nvSpPr>
          <p:cNvPr id="7" name="Rectangle 7"/>
          <p:cNvSpPr>
            <a:spLocks noGrp="1" noChangeArrowheads="1"/>
          </p:cNvSpPr>
          <p:nvPr>
            <p:ph type="sldNum" sz="quarter" idx="5"/>
          </p:nvPr>
        </p:nvSpPr>
        <p:spPr>
          <a:ln/>
        </p:spPr>
        <p:txBody>
          <a:bodyPr/>
          <a:lstStyle/>
          <a:p>
            <a:fld id="{027908FF-93AB-41D5-80A4-ECE1045A266B}" type="slidenum">
              <a:rPr lang="en-US"/>
              <a:pPr/>
              <a:t>10</a:t>
            </a:fld>
            <a:endParaRPr lang="en-US"/>
          </a:p>
        </p:txBody>
      </p:sp>
      <p:sp>
        <p:nvSpPr>
          <p:cNvPr id="41986" name="Rectangle 2"/>
          <p:cNvSpPr>
            <a:spLocks noGrp="1" noRot="1" noChangeAspect="1" noChangeArrowheads="1" noTextEdit="1"/>
          </p:cNvSpPr>
          <p:nvPr>
            <p:ph type="sldImg"/>
          </p:nvPr>
        </p:nvSpPr>
        <p:spPr>
          <a:ln/>
        </p:spPr>
      </p:sp>
      <p:sp>
        <p:nvSpPr>
          <p:cNvPr id="41987"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6"/>
          <p:cNvSpPr>
            <a:spLocks noGrp="1" noChangeArrowheads="1"/>
          </p:cNvSpPr>
          <p:nvPr>
            <p:ph type="ftr" sz="quarter" idx="4"/>
          </p:nvPr>
        </p:nvSpPr>
        <p:spPr>
          <a:ln/>
        </p:spPr>
        <p:txBody>
          <a:bodyPr/>
          <a:lstStyle/>
          <a:p>
            <a:r>
              <a:rPr lang="en-US"/>
              <a:t>Presentation 101 for Graduate Students: A guide to giving a quality presention,    J. Paul Robinson, Professor, Purdue University, 2003</a:t>
            </a:r>
          </a:p>
        </p:txBody>
      </p:sp>
      <p:sp>
        <p:nvSpPr>
          <p:cNvPr id="7" name="Rectangle 7"/>
          <p:cNvSpPr>
            <a:spLocks noGrp="1" noChangeArrowheads="1"/>
          </p:cNvSpPr>
          <p:nvPr>
            <p:ph type="sldNum" sz="quarter" idx="5"/>
          </p:nvPr>
        </p:nvSpPr>
        <p:spPr>
          <a:ln/>
        </p:spPr>
        <p:txBody>
          <a:bodyPr/>
          <a:lstStyle/>
          <a:p>
            <a:fld id="{FE19B49C-7534-4FE9-BD8B-C6D19212538E}" type="slidenum">
              <a:rPr lang="en-US"/>
              <a:pPr/>
              <a:t>11</a:t>
            </a:fld>
            <a:endParaRPr lang="en-US"/>
          </a:p>
        </p:txBody>
      </p:sp>
      <p:sp>
        <p:nvSpPr>
          <p:cNvPr id="39938" name="Rectangle 2"/>
          <p:cNvSpPr>
            <a:spLocks noGrp="1" noRot="1" noChangeAspect="1" noChangeArrowheads="1" noTextEdit="1"/>
          </p:cNvSpPr>
          <p:nvPr>
            <p:ph type="sldImg"/>
          </p:nvPr>
        </p:nvSpPr>
        <p:spPr>
          <a:ln/>
        </p:spPr>
      </p:sp>
      <p:sp>
        <p:nvSpPr>
          <p:cNvPr id="39939" name="Rectangle 3"/>
          <p:cNvSpPr>
            <a:spLocks noGrp="1" noChangeArrowheads="1"/>
          </p:cNvSpPr>
          <p:nvPr>
            <p:ph type="body" idx="1"/>
          </p:nvPr>
        </p:nvSpPr>
        <p:spPr>
          <a:xfrm>
            <a:off x="731838" y="4560888"/>
            <a:ext cx="6265862" cy="3938587"/>
          </a:xfrm>
        </p:spPr>
        <p:txBody>
          <a:bodyPr/>
          <a:lstStyle/>
          <a:p>
            <a:pPr>
              <a:lnSpc>
                <a:spcPct val="90000"/>
              </a:lnSpc>
            </a:pPr>
            <a:r>
              <a:rPr lang="en-US"/>
              <a:t>The personal habits of the speaker are really important. Remember, that you are standing in front of an audience for 40 minutes to an hour. You are the center of attention. All eyes are focused on you. Everything you do will be observed. If you do something often enough you will start to annoy someone. For example, how many times have you see a speaker face the screen and never look at the audience? Alternatively, have you seen someone walk all over the place making you wonder where they are going next? Or perhaps you are wondering if they are going to fall down the step at the edge of the stage because they are getting closer and closer?</a:t>
            </a:r>
          </a:p>
          <a:p>
            <a:pPr>
              <a:lnSpc>
                <a:spcPct val="90000"/>
              </a:lnSpc>
            </a:pPr>
            <a:endParaRPr lang="en-US"/>
          </a:p>
          <a:p>
            <a:pPr>
              <a:lnSpc>
                <a:spcPct val="90000"/>
              </a:lnSpc>
            </a:pPr>
            <a:r>
              <a:rPr lang="en-US"/>
              <a:t>How about that speaker that says at the end of every sentence :You know what I mean”? Or the speaker that says “Ummmm” or “Ahhh” just hundreds of times. So many that you start to count them and by the end of the presentation, you notes contain little hatch marks with the number and you have no idea what they said.  Don’t look down at your notes and say “let me see, where was I, did that did that…..oh yes here I am” If you don’t have something valuable to say, don’t say it.</a:t>
            </a:r>
          </a:p>
          <a:p>
            <a:pPr>
              <a:lnSpc>
                <a:spcPct val="90000"/>
              </a:lnSpc>
            </a:pPr>
            <a:r>
              <a:rPr lang="en-US"/>
              <a:t>Don’t put your hand in your pockets and play with your keys! Yes I have see that happen many times. Don’t click a pen constantly, and don’t tap the pointer stick on the floor! </a:t>
            </a:r>
          </a:p>
          <a:p>
            <a:pPr>
              <a:lnSpc>
                <a:spcPct val="90000"/>
              </a:lnSpc>
            </a:pPr>
            <a:r>
              <a:rPr lang="en-US"/>
              <a:t>If you make a joke, do it quickly, sparingly and don’t push it! Humor is something best left for professionals…even they have trouble keeping a job!</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6"/>
          <p:cNvSpPr>
            <a:spLocks noGrp="1" noChangeArrowheads="1"/>
          </p:cNvSpPr>
          <p:nvPr>
            <p:ph type="ftr" sz="quarter" idx="4"/>
          </p:nvPr>
        </p:nvSpPr>
        <p:spPr>
          <a:ln/>
        </p:spPr>
        <p:txBody>
          <a:bodyPr/>
          <a:lstStyle/>
          <a:p>
            <a:r>
              <a:rPr lang="en-US"/>
              <a:t>Presentation 101 for Graduate Students: A guide to giving a quality presention,    J. Paul Robinson, Professor, Purdue University, 2003</a:t>
            </a:r>
          </a:p>
        </p:txBody>
      </p:sp>
      <p:sp>
        <p:nvSpPr>
          <p:cNvPr id="7" name="Rectangle 7"/>
          <p:cNvSpPr>
            <a:spLocks noGrp="1" noChangeArrowheads="1"/>
          </p:cNvSpPr>
          <p:nvPr>
            <p:ph type="sldNum" sz="quarter" idx="5"/>
          </p:nvPr>
        </p:nvSpPr>
        <p:spPr>
          <a:ln/>
        </p:spPr>
        <p:txBody>
          <a:bodyPr/>
          <a:lstStyle/>
          <a:p>
            <a:fld id="{563E9313-44B8-46CF-897F-E3485ADB0017}" type="slidenum">
              <a:rPr lang="en-US"/>
              <a:pPr/>
              <a:t>12</a:t>
            </a:fld>
            <a:endParaRPr lang="en-US"/>
          </a:p>
        </p:txBody>
      </p:sp>
      <p:sp>
        <p:nvSpPr>
          <p:cNvPr id="44034" name="Rectangle 2"/>
          <p:cNvSpPr>
            <a:spLocks noGrp="1" noRot="1" noChangeAspect="1" noChangeArrowheads="1" noTextEdit="1"/>
          </p:cNvSpPr>
          <p:nvPr>
            <p:ph type="sldImg"/>
          </p:nvPr>
        </p:nvSpPr>
        <p:spPr>
          <a:ln/>
        </p:spPr>
      </p:sp>
      <p:sp>
        <p:nvSpPr>
          <p:cNvPr id="44035" name="Rectangle 3"/>
          <p:cNvSpPr>
            <a:spLocks noGrp="1" noChangeArrowheads="1"/>
          </p:cNvSpPr>
          <p:nvPr>
            <p:ph type="body" idx="1"/>
          </p:nvPr>
        </p:nvSpPr>
        <p:spPr>
          <a:xfrm>
            <a:off x="731838" y="4560888"/>
            <a:ext cx="5851525" cy="4175125"/>
          </a:xfrm>
        </p:spPr>
        <p:txBody>
          <a:bodyPr/>
          <a:lstStyle/>
          <a:p>
            <a:r>
              <a:rPr lang="en-US"/>
              <a:t>I was once at a meeting in the 1980s when pointers were great big lasers connected to the mains power. One speaker left the pointer on continuously and literally sprayed the audience. It was almost funny – every time the speaker turned around, the laser strayed along a few lines of the audience and people would duck as the laser hit them. The speaker never realized this, until the chair person finally mentioned it to the speaker. This was a nationally known speaker at a major international meeting (World Congress of Immunology!!)</a:t>
            </a:r>
          </a:p>
          <a:p>
            <a:endParaRPr lang="en-US"/>
          </a:p>
          <a:p>
            <a:r>
              <a:rPr lang="en-US"/>
              <a:t>I was recently at a meeting and the speaker literally held his finger on the laser button continuously. The laser was always on and it became a pointless tool. Not only that, but after 15 minutes the pointer died. He looked at it and asked for another. He then proceeded to leave the second pointer on continuously. It was really annoying because it jumped all over the screen. 20 minutes later, he flattened the batteries. “”These laser pointers always go flat on me” he proclaimed annoyed that the laser was dead. No one offered their laser pointer because he would have flattened that too. Sounds unlikely? It really happened.</a:t>
            </a:r>
          </a:p>
          <a:p>
            <a:endParaRPr lang="en-US"/>
          </a:p>
          <a:p>
            <a:r>
              <a:rPr lang="en-US"/>
              <a:t>I have also observed people who point at every item on the slide, and move it up and down all the time. This is rally bad style. Use the pointer for emphasis only. Guide the audience to the area of the screen and turn it off. </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6"/>
          <p:cNvSpPr>
            <a:spLocks noGrp="1" noChangeArrowheads="1"/>
          </p:cNvSpPr>
          <p:nvPr>
            <p:ph type="ftr" sz="quarter" idx="4"/>
          </p:nvPr>
        </p:nvSpPr>
        <p:spPr>
          <a:ln/>
        </p:spPr>
        <p:txBody>
          <a:bodyPr/>
          <a:lstStyle/>
          <a:p>
            <a:r>
              <a:rPr lang="en-US"/>
              <a:t>Presentation 101 for Graduate Students: A guide to giving a quality presention,    J. Paul Robinson, Professor, Purdue University, 2003</a:t>
            </a:r>
          </a:p>
        </p:txBody>
      </p:sp>
      <p:sp>
        <p:nvSpPr>
          <p:cNvPr id="7" name="Rectangle 7"/>
          <p:cNvSpPr>
            <a:spLocks noGrp="1" noChangeArrowheads="1"/>
          </p:cNvSpPr>
          <p:nvPr>
            <p:ph type="sldNum" sz="quarter" idx="5"/>
          </p:nvPr>
        </p:nvSpPr>
        <p:spPr>
          <a:ln/>
        </p:spPr>
        <p:txBody>
          <a:bodyPr/>
          <a:lstStyle/>
          <a:p>
            <a:fld id="{D0340D50-44A0-496A-B36A-6E4958793721}" type="slidenum">
              <a:rPr lang="en-US"/>
              <a:pPr/>
              <a:t>13</a:t>
            </a:fld>
            <a:endParaRPr lang="en-US"/>
          </a:p>
        </p:txBody>
      </p:sp>
      <p:sp>
        <p:nvSpPr>
          <p:cNvPr id="46082" name="Rectangle 2"/>
          <p:cNvSpPr>
            <a:spLocks noGrp="1" noRot="1" noChangeAspect="1" noChangeArrowheads="1" noTextEdit="1"/>
          </p:cNvSpPr>
          <p:nvPr>
            <p:ph type="sldImg"/>
          </p:nvPr>
        </p:nvSpPr>
        <p:spPr>
          <a:ln/>
        </p:spPr>
      </p:sp>
      <p:sp>
        <p:nvSpPr>
          <p:cNvPr id="46083"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6"/>
          <p:cNvSpPr>
            <a:spLocks noGrp="1" noChangeArrowheads="1"/>
          </p:cNvSpPr>
          <p:nvPr>
            <p:ph type="ftr" sz="quarter" idx="4"/>
          </p:nvPr>
        </p:nvSpPr>
        <p:spPr>
          <a:ln/>
        </p:spPr>
        <p:txBody>
          <a:bodyPr/>
          <a:lstStyle/>
          <a:p>
            <a:r>
              <a:rPr lang="en-US"/>
              <a:t>Presentation 101 for Graduate Students: A guide to giving a quality presention,    J. Paul Robinson, Professor, Purdue University, 2003</a:t>
            </a:r>
          </a:p>
        </p:txBody>
      </p:sp>
      <p:sp>
        <p:nvSpPr>
          <p:cNvPr id="7" name="Rectangle 7"/>
          <p:cNvSpPr>
            <a:spLocks noGrp="1" noChangeArrowheads="1"/>
          </p:cNvSpPr>
          <p:nvPr>
            <p:ph type="sldNum" sz="quarter" idx="5"/>
          </p:nvPr>
        </p:nvSpPr>
        <p:spPr>
          <a:ln/>
        </p:spPr>
        <p:txBody>
          <a:bodyPr/>
          <a:lstStyle/>
          <a:p>
            <a:fld id="{9EF8D001-4EB5-41B8-B777-E2C3950F1948}" type="slidenum">
              <a:rPr lang="en-US"/>
              <a:pPr/>
              <a:t>14</a:t>
            </a:fld>
            <a:endParaRPr lang="en-US"/>
          </a:p>
        </p:txBody>
      </p:sp>
      <p:sp>
        <p:nvSpPr>
          <p:cNvPr id="48130" name="Rectangle 2"/>
          <p:cNvSpPr>
            <a:spLocks noGrp="1" noRot="1" noChangeAspect="1" noChangeArrowheads="1" noTextEdit="1"/>
          </p:cNvSpPr>
          <p:nvPr>
            <p:ph type="sldImg"/>
          </p:nvPr>
        </p:nvSpPr>
        <p:spPr>
          <a:ln/>
        </p:spPr>
      </p:sp>
      <p:sp>
        <p:nvSpPr>
          <p:cNvPr id="48131"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Footer Placeholder 3"/>
          <p:cNvSpPr>
            <a:spLocks noGrp="1"/>
          </p:cNvSpPr>
          <p:nvPr>
            <p:ph type="ftr" sz="quarter" idx="10"/>
          </p:nvPr>
        </p:nvSpPr>
        <p:spPr/>
        <p:txBody>
          <a:bodyPr/>
          <a:lstStyle/>
          <a:p>
            <a:pPr>
              <a:defRPr/>
            </a:pPr>
            <a:r>
              <a:rPr lang="en-US" smtClean="0"/>
              <a:t>Presentation 101 for Graduate Students: A guide to giving a quality presention,    J. Paul Robinson, Professor, Purdue University, 2003</a:t>
            </a:r>
            <a:endParaRPr lang="en-US"/>
          </a:p>
        </p:txBody>
      </p:sp>
      <p:sp>
        <p:nvSpPr>
          <p:cNvPr id="5" name="Slide Number Placeholder 4"/>
          <p:cNvSpPr>
            <a:spLocks noGrp="1"/>
          </p:cNvSpPr>
          <p:nvPr>
            <p:ph type="sldNum" sz="quarter" idx="11"/>
          </p:nvPr>
        </p:nvSpPr>
        <p:spPr/>
        <p:txBody>
          <a:bodyPr/>
          <a:lstStyle/>
          <a:p>
            <a:pPr>
              <a:defRPr/>
            </a:pPr>
            <a:fld id="{81F3FAF5-E08F-4A2C-91BB-1AF01B8C8CC6}" type="slidenum">
              <a:rPr lang="en-US" smtClean="0"/>
              <a:pPr>
                <a:defRPr/>
              </a:pPr>
              <a:t>15</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6"/>
          <p:cNvSpPr>
            <a:spLocks noGrp="1" noChangeArrowheads="1"/>
          </p:cNvSpPr>
          <p:nvPr>
            <p:ph type="ftr" sz="quarter" idx="4"/>
          </p:nvPr>
        </p:nvSpPr>
        <p:spPr>
          <a:ln/>
        </p:spPr>
        <p:txBody>
          <a:bodyPr/>
          <a:lstStyle/>
          <a:p>
            <a:r>
              <a:rPr lang="en-US"/>
              <a:t>Presentation 101 for Graduate Students: A guide to giving a quality presention,    J. Paul Robinson, Professor, Purdue University, 2003</a:t>
            </a:r>
          </a:p>
        </p:txBody>
      </p:sp>
      <p:sp>
        <p:nvSpPr>
          <p:cNvPr id="7" name="Rectangle 7"/>
          <p:cNvSpPr>
            <a:spLocks noGrp="1" noChangeArrowheads="1"/>
          </p:cNvSpPr>
          <p:nvPr>
            <p:ph type="sldNum" sz="quarter" idx="5"/>
          </p:nvPr>
        </p:nvSpPr>
        <p:spPr>
          <a:ln/>
        </p:spPr>
        <p:txBody>
          <a:bodyPr/>
          <a:lstStyle/>
          <a:p>
            <a:fld id="{26C2CDE9-A49C-4554-92FA-EE920589F95E}" type="slidenum">
              <a:rPr lang="en-US"/>
              <a:pPr/>
              <a:t>16</a:t>
            </a:fld>
            <a:endParaRPr lang="en-US"/>
          </a:p>
        </p:txBody>
      </p:sp>
      <p:sp>
        <p:nvSpPr>
          <p:cNvPr id="50178" name="Rectangle 2"/>
          <p:cNvSpPr>
            <a:spLocks noGrp="1" noRot="1" noChangeAspect="1" noChangeArrowheads="1" noTextEdit="1"/>
          </p:cNvSpPr>
          <p:nvPr>
            <p:ph type="sldImg"/>
          </p:nvPr>
        </p:nvSpPr>
        <p:spPr>
          <a:ln/>
        </p:spPr>
      </p:sp>
      <p:sp>
        <p:nvSpPr>
          <p:cNvPr id="50179" name="Rectangle 3"/>
          <p:cNvSpPr>
            <a:spLocks noGrp="1" noChangeArrowheads="1"/>
          </p:cNvSpPr>
          <p:nvPr>
            <p:ph type="body" idx="1"/>
          </p:nvPr>
        </p:nvSpPr>
        <p:spPr/>
        <p:txBody>
          <a:bodyPr/>
          <a:lstStyle/>
          <a:p>
            <a:r>
              <a:rPr lang="en-US"/>
              <a:t>Contrast is the most important feature of slides. If you have good contrast the audience can usually read the slide. If you have a complex color background, you will probably reduce the contrast making it harder, not easier for the audience to read your slides. If you know that the theater you are presenting in will be very large, you are far better at making a high contrast presentation even in black and white. </a:t>
            </a:r>
          </a:p>
          <a:p>
            <a:endParaRPr lang="en-US"/>
          </a:p>
          <a:p>
            <a:r>
              <a:rPr lang="en-US"/>
              <a:t>Just remember, that if you make a pretty background, it might look so good that your audience missed the data in your slide! </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6"/>
          <p:cNvSpPr>
            <a:spLocks noGrp="1" noChangeArrowheads="1"/>
          </p:cNvSpPr>
          <p:nvPr>
            <p:ph type="ftr" sz="quarter" idx="4"/>
          </p:nvPr>
        </p:nvSpPr>
        <p:spPr>
          <a:ln/>
        </p:spPr>
        <p:txBody>
          <a:bodyPr/>
          <a:lstStyle/>
          <a:p>
            <a:r>
              <a:rPr lang="en-US"/>
              <a:t>Presentation 101 for Graduate Students: A guide to giving a quality presention,    J. Paul Robinson, Professor, Purdue University, 2003</a:t>
            </a:r>
          </a:p>
        </p:txBody>
      </p:sp>
      <p:sp>
        <p:nvSpPr>
          <p:cNvPr id="7" name="Rectangle 7"/>
          <p:cNvSpPr>
            <a:spLocks noGrp="1" noChangeArrowheads="1"/>
          </p:cNvSpPr>
          <p:nvPr>
            <p:ph type="sldNum" sz="quarter" idx="5"/>
          </p:nvPr>
        </p:nvSpPr>
        <p:spPr>
          <a:ln/>
        </p:spPr>
        <p:txBody>
          <a:bodyPr/>
          <a:lstStyle/>
          <a:p>
            <a:fld id="{A795959C-8F9B-4776-B0B9-D5270ECCACE4}" type="slidenum">
              <a:rPr lang="en-US"/>
              <a:pPr/>
              <a:t>17</a:t>
            </a:fld>
            <a:endParaRPr lang="en-US"/>
          </a:p>
        </p:txBody>
      </p:sp>
      <p:sp>
        <p:nvSpPr>
          <p:cNvPr id="52226" name="Rectangle 2"/>
          <p:cNvSpPr>
            <a:spLocks noGrp="1" noRot="1" noChangeAspect="1" noChangeArrowheads="1" noTextEdit="1"/>
          </p:cNvSpPr>
          <p:nvPr>
            <p:ph type="sldImg"/>
          </p:nvPr>
        </p:nvSpPr>
        <p:spPr>
          <a:ln/>
        </p:spPr>
      </p:sp>
      <p:sp>
        <p:nvSpPr>
          <p:cNvPr id="52227"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6"/>
          <p:cNvSpPr>
            <a:spLocks noGrp="1" noChangeArrowheads="1"/>
          </p:cNvSpPr>
          <p:nvPr>
            <p:ph type="ftr" sz="quarter" idx="4"/>
          </p:nvPr>
        </p:nvSpPr>
        <p:spPr>
          <a:ln/>
        </p:spPr>
        <p:txBody>
          <a:bodyPr/>
          <a:lstStyle/>
          <a:p>
            <a:r>
              <a:rPr lang="en-US"/>
              <a:t>Presentation 101 for Graduate Students: A guide to giving a quality presention,    J. Paul Robinson, Professor, Purdue University, 2003</a:t>
            </a:r>
          </a:p>
        </p:txBody>
      </p:sp>
      <p:sp>
        <p:nvSpPr>
          <p:cNvPr id="7" name="Rectangle 7"/>
          <p:cNvSpPr>
            <a:spLocks noGrp="1" noChangeArrowheads="1"/>
          </p:cNvSpPr>
          <p:nvPr>
            <p:ph type="sldNum" sz="quarter" idx="5"/>
          </p:nvPr>
        </p:nvSpPr>
        <p:spPr>
          <a:ln/>
        </p:spPr>
        <p:txBody>
          <a:bodyPr/>
          <a:lstStyle/>
          <a:p>
            <a:fld id="{22727FA6-31AA-4A62-BC33-C3EA7DCB5067}" type="slidenum">
              <a:rPr lang="en-US"/>
              <a:pPr/>
              <a:t>18</a:t>
            </a:fld>
            <a:endParaRPr lang="en-US"/>
          </a:p>
        </p:txBody>
      </p:sp>
      <p:sp>
        <p:nvSpPr>
          <p:cNvPr id="54274" name="Rectangle 2"/>
          <p:cNvSpPr>
            <a:spLocks noGrp="1" noRot="1" noChangeAspect="1" noChangeArrowheads="1" noTextEdit="1"/>
          </p:cNvSpPr>
          <p:nvPr>
            <p:ph type="sldImg"/>
          </p:nvPr>
        </p:nvSpPr>
        <p:spPr>
          <a:ln/>
        </p:spPr>
      </p:sp>
      <p:sp>
        <p:nvSpPr>
          <p:cNvPr id="54275" name="Rectangle 3"/>
          <p:cNvSpPr>
            <a:spLocks noGrp="1" noChangeArrowheads="1"/>
          </p:cNvSpPr>
          <p:nvPr>
            <p:ph type="body" idx="1"/>
          </p:nvPr>
        </p:nvSpPr>
        <p:spPr/>
        <p:txBody>
          <a:bodyPr/>
          <a:lstStyle/>
          <a:p>
            <a:r>
              <a:rPr lang="en-US"/>
              <a:t>Remember you only have a short period of time to get your message across so list out the key features only. </a:t>
            </a:r>
          </a:p>
          <a:p>
            <a:endParaRPr lang="en-US"/>
          </a:p>
          <a:p>
            <a:r>
              <a:rPr lang="en-US"/>
              <a:t>The above slide defined 4 simple points, each of which you could expand easily. This slide is monochrome and is a very simple slide. There are few enough points on the slide that you can bring all the points up at one time, rather than bringing each line using a fancy animation.</a:t>
            </a:r>
          </a:p>
          <a:p>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6"/>
          <p:cNvSpPr>
            <a:spLocks noGrp="1" noChangeArrowheads="1"/>
          </p:cNvSpPr>
          <p:nvPr>
            <p:ph type="ftr" sz="quarter" idx="4"/>
          </p:nvPr>
        </p:nvSpPr>
        <p:spPr>
          <a:ln/>
        </p:spPr>
        <p:txBody>
          <a:bodyPr/>
          <a:lstStyle/>
          <a:p>
            <a:r>
              <a:rPr lang="en-US"/>
              <a:t>Presentation 101 for Graduate Students: A guide to giving a quality presention,    J. Paul Robinson, Professor, Purdue University, 2003</a:t>
            </a:r>
          </a:p>
        </p:txBody>
      </p:sp>
      <p:sp>
        <p:nvSpPr>
          <p:cNvPr id="7" name="Rectangle 7"/>
          <p:cNvSpPr>
            <a:spLocks noGrp="1" noChangeArrowheads="1"/>
          </p:cNvSpPr>
          <p:nvPr>
            <p:ph type="sldNum" sz="quarter" idx="5"/>
          </p:nvPr>
        </p:nvSpPr>
        <p:spPr>
          <a:ln/>
        </p:spPr>
        <p:txBody>
          <a:bodyPr/>
          <a:lstStyle/>
          <a:p>
            <a:fld id="{542EAAD6-A802-4C06-84B1-7928652758B5}" type="slidenum">
              <a:rPr lang="en-US"/>
              <a:pPr/>
              <a:t>19</a:t>
            </a:fld>
            <a:endParaRPr lang="en-US"/>
          </a:p>
        </p:txBody>
      </p:sp>
      <p:sp>
        <p:nvSpPr>
          <p:cNvPr id="56322" name="Rectangle 2"/>
          <p:cNvSpPr>
            <a:spLocks noGrp="1" noRot="1" noChangeAspect="1" noChangeArrowheads="1" noTextEdit="1"/>
          </p:cNvSpPr>
          <p:nvPr>
            <p:ph type="sldImg"/>
          </p:nvPr>
        </p:nvSpPr>
        <p:spPr>
          <a:ln/>
        </p:spPr>
      </p:sp>
      <p:sp>
        <p:nvSpPr>
          <p:cNvPr id="56323" name="Rectangle 3"/>
          <p:cNvSpPr>
            <a:spLocks noGrp="1" noChangeArrowheads="1"/>
          </p:cNvSpPr>
          <p:nvPr>
            <p:ph type="body" idx="1"/>
          </p:nvPr>
        </p:nvSpPr>
        <p:spPr/>
        <p:txBody>
          <a:bodyPr/>
          <a:lstStyle/>
          <a:p>
            <a:r>
              <a:rPr lang="en-US"/>
              <a:t>Here is the same slide jazzed up a little. It uses a standard PowerPoint background, but one that is not overly colorful or complicated. I tend to go for these slide backgrounds because they keep the text mostly black on a white background which as we already discovered give the maximum possible contrast.</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6"/>
          <p:cNvSpPr>
            <a:spLocks noGrp="1" noChangeArrowheads="1"/>
          </p:cNvSpPr>
          <p:nvPr>
            <p:ph type="ftr" sz="quarter" idx="4"/>
          </p:nvPr>
        </p:nvSpPr>
        <p:spPr>
          <a:ln/>
        </p:spPr>
        <p:txBody>
          <a:bodyPr/>
          <a:lstStyle/>
          <a:p>
            <a:r>
              <a:rPr lang="en-US"/>
              <a:t>Presentation 101 for Graduate Students: A guide to giving a quality presention,    J. Paul Robinson, Professor, Purdue University, 2003</a:t>
            </a:r>
          </a:p>
        </p:txBody>
      </p:sp>
      <p:sp>
        <p:nvSpPr>
          <p:cNvPr id="7" name="Rectangle 7"/>
          <p:cNvSpPr>
            <a:spLocks noGrp="1" noChangeArrowheads="1"/>
          </p:cNvSpPr>
          <p:nvPr>
            <p:ph type="sldNum" sz="quarter" idx="5"/>
          </p:nvPr>
        </p:nvSpPr>
        <p:spPr>
          <a:ln/>
        </p:spPr>
        <p:txBody>
          <a:bodyPr/>
          <a:lstStyle/>
          <a:p>
            <a:fld id="{3C3DDE65-B196-4F7E-B886-0BF61421D2AF}" type="slidenum">
              <a:rPr lang="en-US"/>
              <a:pPr/>
              <a:t>2</a:t>
            </a:fld>
            <a:endParaRPr lang="en-US"/>
          </a:p>
        </p:txBody>
      </p:sp>
      <p:sp>
        <p:nvSpPr>
          <p:cNvPr id="23554" name="Rectangle 2"/>
          <p:cNvSpPr>
            <a:spLocks noGrp="1" noRot="1" noChangeAspect="1" noChangeArrowheads="1" noTextEdit="1"/>
          </p:cNvSpPr>
          <p:nvPr>
            <p:ph type="sldImg"/>
          </p:nvPr>
        </p:nvSpPr>
        <p:spPr>
          <a:ln/>
        </p:spPr>
      </p:sp>
      <p:sp>
        <p:nvSpPr>
          <p:cNvPr id="23555"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6"/>
          <p:cNvSpPr>
            <a:spLocks noGrp="1" noChangeArrowheads="1"/>
          </p:cNvSpPr>
          <p:nvPr>
            <p:ph type="ftr" sz="quarter" idx="4"/>
          </p:nvPr>
        </p:nvSpPr>
        <p:spPr>
          <a:ln/>
        </p:spPr>
        <p:txBody>
          <a:bodyPr/>
          <a:lstStyle/>
          <a:p>
            <a:r>
              <a:rPr lang="en-US"/>
              <a:t>Presentation 101 for Graduate Students: A guide to giving a quality presention,    J. Paul Robinson, Professor, Purdue University, 2003</a:t>
            </a:r>
          </a:p>
        </p:txBody>
      </p:sp>
      <p:sp>
        <p:nvSpPr>
          <p:cNvPr id="7" name="Rectangle 7"/>
          <p:cNvSpPr>
            <a:spLocks noGrp="1" noChangeArrowheads="1"/>
          </p:cNvSpPr>
          <p:nvPr>
            <p:ph type="sldNum" sz="quarter" idx="5"/>
          </p:nvPr>
        </p:nvSpPr>
        <p:spPr>
          <a:ln/>
        </p:spPr>
        <p:txBody>
          <a:bodyPr/>
          <a:lstStyle/>
          <a:p>
            <a:fld id="{BF387857-B839-4621-8384-36E307E1B9A7}" type="slidenum">
              <a:rPr lang="en-US"/>
              <a:pPr/>
              <a:t>20</a:t>
            </a:fld>
            <a:endParaRPr lang="en-US"/>
          </a:p>
        </p:txBody>
      </p:sp>
      <p:sp>
        <p:nvSpPr>
          <p:cNvPr id="58370" name="Rectangle 2"/>
          <p:cNvSpPr>
            <a:spLocks noGrp="1" noRot="1" noChangeAspect="1" noChangeArrowheads="1" noTextEdit="1"/>
          </p:cNvSpPr>
          <p:nvPr>
            <p:ph type="sldImg"/>
          </p:nvPr>
        </p:nvSpPr>
        <p:spPr>
          <a:ln/>
        </p:spPr>
      </p:sp>
      <p:sp>
        <p:nvSpPr>
          <p:cNvPr id="58371" name="Rectangle 3"/>
          <p:cNvSpPr>
            <a:spLocks noGrp="1" noChangeArrowheads="1"/>
          </p:cNvSpPr>
          <p:nvPr>
            <p:ph type="body" idx="1"/>
          </p:nvPr>
        </p:nvSpPr>
        <p:spPr/>
        <p:txBody>
          <a:bodyPr/>
          <a:lstStyle/>
          <a:p>
            <a:r>
              <a:rPr lang="en-US"/>
              <a:t>This is similar to the previous slide, but has some text color. Sometimes a gentle color is pleasant and quite acceptable, but you have to be careful.</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6"/>
          <p:cNvSpPr>
            <a:spLocks noGrp="1" noChangeArrowheads="1"/>
          </p:cNvSpPr>
          <p:nvPr>
            <p:ph type="ftr" sz="quarter" idx="4"/>
          </p:nvPr>
        </p:nvSpPr>
        <p:spPr>
          <a:ln/>
        </p:spPr>
        <p:txBody>
          <a:bodyPr/>
          <a:lstStyle/>
          <a:p>
            <a:r>
              <a:rPr lang="en-US"/>
              <a:t>Presentation 101 for Graduate Students: A guide to giving a quality presention,    J. Paul Robinson, Professor, Purdue University, 2003</a:t>
            </a:r>
          </a:p>
        </p:txBody>
      </p:sp>
      <p:sp>
        <p:nvSpPr>
          <p:cNvPr id="7" name="Rectangle 7"/>
          <p:cNvSpPr>
            <a:spLocks noGrp="1" noChangeArrowheads="1"/>
          </p:cNvSpPr>
          <p:nvPr>
            <p:ph type="sldNum" sz="quarter" idx="5"/>
          </p:nvPr>
        </p:nvSpPr>
        <p:spPr>
          <a:ln/>
        </p:spPr>
        <p:txBody>
          <a:bodyPr/>
          <a:lstStyle/>
          <a:p>
            <a:fld id="{FCFA16A0-0478-4B24-8F4E-7F23AEF41D1C}" type="slidenum">
              <a:rPr lang="en-US"/>
              <a:pPr/>
              <a:t>21</a:t>
            </a:fld>
            <a:endParaRPr lang="en-US"/>
          </a:p>
        </p:txBody>
      </p:sp>
      <p:sp>
        <p:nvSpPr>
          <p:cNvPr id="60418" name="Rectangle 2"/>
          <p:cNvSpPr>
            <a:spLocks noGrp="1" noRot="1" noChangeAspect="1" noChangeArrowheads="1" noTextEdit="1"/>
          </p:cNvSpPr>
          <p:nvPr>
            <p:ph type="sldImg"/>
          </p:nvPr>
        </p:nvSpPr>
        <p:spPr>
          <a:ln/>
        </p:spPr>
      </p:sp>
      <p:sp>
        <p:nvSpPr>
          <p:cNvPr id="60419" name="Rectangle 3"/>
          <p:cNvSpPr>
            <a:spLocks noGrp="1" noChangeArrowheads="1"/>
          </p:cNvSpPr>
          <p:nvPr>
            <p:ph type="body" idx="1"/>
          </p:nvPr>
        </p:nvSpPr>
        <p:spPr/>
        <p:txBody>
          <a:bodyPr/>
          <a:lstStyle/>
          <a:p>
            <a:r>
              <a:rPr lang="en-US"/>
              <a:t>Now we are getting very colorful. The primary difference in this slide is the reversal of the text color by placing a colorful background on the slide. It’s a nice picture, but it’s really too complicated and I don’t think this slide is a good one. I would not use this type of background unless my talk was about the sea perhaps!</a:t>
            </a:r>
          </a:p>
          <a:p>
            <a:endParaRPr lang="en-US"/>
          </a:p>
          <a:p>
            <a:r>
              <a:rPr lang="en-US"/>
              <a:t>The text is not easy to read. Using the shadow feature is rarely a good idea. It might be artistic, but it is not easy to read. Don’t make it hard for your audience to decipher what you have written.</a:t>
            </a:r>
          </a:p>
          <a:p>
            <a:endParaRPr lang="en-US"/>
          </a:p>
          <a:p>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6"/>
          <p:cNvSpPr>
            <a:spLocks noGrp="1" noChangeArrowheads="1"/>
          </p:cNvSpPr>
          <p:nvPr>
            <p:ph type="ftr" sz="quarter" idx="4"/>
          </p:nvPr>
        </p:nvSpPr>
        <p:spPr>
          <a:ln/>
        </p:spPr>
        <p:txBody>
          <a:bodyPr/>
          <a:lstStyle/>
          <a:p>
            <a:r>
              <a:rPr lang="en-US"/>
              <a:t>Presentation 101 for Graduate Students: A guide to giving a quality presention,    J. Paul Robinson, Professor, Purdue University, 2003</a:t>
            </a:r>
          </a:p>
        </p:txBody>
      </p:sp>
      <p:sp>
        <p:nvSpPr>
          <p:cNvPr id="7" name="Rectangle 7"/>
          <p:cNvSpPr>
            <a:spLocks noGrp="1" noChangeArrowheads="1"/>
          </p:cNvSpPr>
          <p:nvPr>
            <p:ph type="sldNum" sz="quarter" idx="5"/>
          </p:nvPr>
        </p:nvSpPr>
        <p:spPr>
          <a:ln/>
        </p:spPr>
        <p:txBody>
          <a:bodyPr/>
          <a:lstStyle/>
          <a:p>
            <a:fld id="{791A230C-3829-4156-936F-419E286E4BE7}" type="slidenum">
              <a:rPr lang="en-US"/>
              <a:pPr/>
              <a:t>22</a:t>
            </a:fld>
            <a:endParaRPr lang="en-US"/>
          </a:p>
        </p:txBody>
      </p:sp>
      <p:sp>
        <p:nvSpPr>
          <p:cNvPr id="62466" name="Rectangle 2"/>
          <p:cNvSpPr>
            <a:spLocks noGrp="1" noRot="1" noChangeAspect="1" noChangeArrowheads="1" noTextEdit="1"/>
          </p:cNvSpPr>
          <p:nvPr>
            <p:ph type="sldImg"/>
          </p:nvPr>
        </p:nvSpPr>
        <p:spPr>
          <a:ln/>
        </p:spPr>
      </p:sp>
      <p:sp>
        <p:nvSpPr>
          <p:cNvPr id="62467" name="Rectangle 3"/>
          <p:cNvSpPr>
            <a:spLocks noGrp="1" noChangeArrowheads="1"/>
          </p:cNvSpPr>
          <p:nvPr>
            <p:ph type="body" idx="1"/>
          </p:nvPr>
        </p:nvSpPr>
        <p:spPr/>
        <p:txBody>
          <a:bodyPr/>
          <a:lstStyle/>
          <a:p>
            <a:r>
              <a:rPr lang="en-US"/>
              <a:t>This slide is OK, because the background is mostly black and the text is strong enough to give good contrast. I don’t think that the fireworks is particularly useful, although it might look pretty. This is more useful for a marketing talk at a sales conference than it is for a scientific presentation. Drop the fireworks, and it might be OK. </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6"/>
          <p:cNvSpPr>
            <a:spLocks noGrp="1" noChangeArrowheads="1"/>
          </p:cNvSpPr>
          <p:nvPr>
            <p:ph type="ftr" sz="quarter" idx="4"/>
          </p:nvPr>
        </p:nvSpPr>
        <p:spPr>
          <a:ln/>
        </p:spPr>
        <p:txBody>
          <a:bodyPr/>
          <a:lstStyle/>
          <a:p>
            <a:r>
              <a:rPr lang="en-US"/>
              <a:t>Presentation 101 for Graduate Students: A guide to giving a quality presention,    J. Paul Robinson, Professor, Purdue University, 2003</a:t>
            </a:r>
          </a:p>
        </p:txBody>
      </p:sp>
      <p:sp>
        <p:nvSpPr>
          <p:cNvPr id="7" name="Rectangle 7"/>
          <p:cNvSpPr>
            <a:spLocks noGrp="1" noChangeArrowheads="1"/>
          </p:cNvSpPr>
          <p:nvPr>
            <p:ph type="sldNum" sz="quarter" idx="5"/>
          </p:nvPr>
        </p:nvSpPr>
        <p:spPr>
          <a:ln/>
        </p:spPr>
        <p:txBody>
          <a:bodyPr/>
          <a:lstStyle/>
          <a:p>
            <a:fld id="{B919C094-2A25-4FE9-A284-4FC5DC1FE8A7}" type="slidenum">
              <a:rPr lang="en-US"/>
              <a:pPr/>
              <a:t>23</a:t>
            </a:fld>
            <a:endParaRPr lang="en-US"/>
          </a:p>
        </p:txBody>
      </p:sp>
      <p:sp>
        <p:nvSpPr>
          <p:cNvPr id="64514" name="Rectangle 2"/>
          <p:cNvSpPr>
            <a:spLocks noGrp="1" noRot="1" noChangeAspect="1" noChangeArrowheads="1" noTextEdit="1"/>
          </p:cNvSpPr>
          <p:nvPr>
            <p:ph type="sldImg"/>
          </p:nvPr>
        </p:nvSpPr>
        <p:spPr>
          <a:ln/>
        </p:spPr>
      </p:sp>
      <p:sp>
        <p:nvSpPr>
          <p:cNvPr id="64515" name="Rectangle 3"/>
          <p:cNvSpPr>
            <a:spLocks noGrp="1" noChangeArrowheads="1"/>
          </p:cNvSpPr>
          <p:nvPr>
            <p:ph type="body" idx="1"/>
          </p:nvPr>
        </p:nvSpPr>
        <p:spPr/>
        <p:txBody>
          <a:bodyPr/>
          <a:lstStyle/>
          <a:p>
            <a:r>
              <a:rPr lang="en-US"/>
              <a:t>Don’t even think of using red and blue together! I have seen this so many times, it amazes me. It’s just horrible and should never be used. Avoid using lots of colors. It really does not enhance your presentation.  </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6"/>
          <p:cNvSpPr>
            <a:spLocks noGrp="1" noChangeArrowheads="1"/>
          </p:cNvSpPr>
          <p:nvPr>
            <p:ph type="ftr" sz="quarter" idx="4"/>
          </p:nvPr>
        </p:nvSpPr>
        <p:spPr>
          <a:ln/>
        </p:spPr>
        <p:txBody>
          <a:bodyPr/>
          <a:lstStyle/>
          <a:p>
            <a:r>
              <a:rPr lang="en-US"/>
              <a:t>Presentation 101 for Graduate Students: A guide to giving a quality presention,    J. Paul Robinson, Professor, Purdue University, 2003</a:t>
            </a:r>
          </a:p>
        </p:txBody>
      </p:sp>
      <p:sp>
        <p:nvSpPr>
          <p:cNvPr id="7" name="Rectangle 7"/>
          <p:cNvSpPr>
            <a:spLocks noGrp="1" noChangeArrowheads="1"/>
          </p:cNvSpPr>
          <p:nvPr>
            <p:ph type="sldNum" sz="quarter" idx="5"/>
          </p:nvPr>
        </p:nvSpPr>
        <p:spPr>
          <a:ln/>
        </p:spPr>
        <p:txBody>
          <a:bodyPr/>
          <a:lstStyle/>
          <a:p>
            <a:fld id="{9E9CF42A-5199-4030-913F-C950A30BF7A2}" type="slidenum">
              <a:rPr lang="en-US"/>
              <a:pPr/>
              <a:t>24</a:t>
            </a:fld>
            <a:endParaRPr lang="en-US"/>
          </a:p>
        </p:txBody>
      </p:sp>
      <p:sp>
        <p:nvSpPr>
          <p:cNvPr id="66562" name="Rectangle 2"/>
          <p:cNvSpPr>
            <a:spLocks noGrp="1" noRot="1" noChangeAspect="1" noChangeArrowheads="1" noTextEdit="1"/>
          </p:cNvSpPr>
          <p:nvPr>
            <p:ph type="sldImg"/>
          </p:nvPr>
        </p:nvSpPr>
        <p:spPr>
          <a:ln/>
        </p:spPr>
      </p:sp>
      <p:sp>
        <p:nvSpPr>
          <p:cNvPr id="66563"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6"/>
          <p:cNvSpPr>
            <a:spLocks noGrp="1" noChangeArrowheads="1"/>
          </p:cNvSpPr>
          <p:nvPr>
            <p:ph type="ftr" sz="quarter" idx="4"/>
          </p:nvPr>
        </p:nvSpPr>
        <p:spPr>
          <a:ln/>
        </p:spPr>
        <p:txBody>
          <a:bodyPr/>
          <a:lstStyle/>
          <a:p>
            <a:r>
              <a:rPr lang="en-US"/>
              <a:t>Presentation 101 for Graduate Students: A guide to giving a quality presention,    J. Paul Robinson, Professor, Purdue University, 2003</a:t>
            </a:r>
          </a:p>
        </p:txBody>
      </p:sp>
      <p:sp>
        <p:nvSpPr>
          <p:cNvPr id="7" name="Rectangle 7"/>
          <p:cNvSpPr>
            <a:spLocks noGrp="1" noChangeArrowheads="1"/>
          </p:cNvSpPr>
          <p:nvPr>
            <p:ph type="sldNum" sz="quarter" idx="5"/>
          </p:nvPr>
        </p:nvSpPr>
        <p:spPr>
          <a:ln/>
        </p:spPr>
        <p:txBody>
          <a:bodyPr/>
          <a:lstStyle/>
          <a:p>
            <a:fld id="{5FA0190B-0871-46E9-9246-750DCC9E67EC}" type="slidenum">
              <a:rPr lang="en-US"/>
              <a:pPr/>
              <a:t>25</a:t>
            </a:fld>
            <a:endParaRPr lang="en-US"/>
          </a:p>
        </p:txBody>
      </p:sp>
      <p:sp>
        <p:nvSpPr>
          <p:cNvPr id="68610" name="Rectangle 2"/>
          <p:cNvSpPr>
            <a:spLocks noGrp="1" noRot="1" noChangeAspect="1" noChangeArrowheads="1" noTextEdit="1"/>
          </p:cNvSpPr>
          <p:nvPr>
            <p:ph type="sldImg"/>
          </p:nvPr>
        </p:nvSpPr>
        <p:spPr>
          <a:ln/>
        </p:spPr>
      </p:sp>
      <p:sp>
        <p:nvSpPr>
          <p:cNvPr id="68611" name="Rectangle 3"/>
          <p:cNvSpPr>
            <a:spLocks noGrp="1" noChangeArrowheads="1"/>
          </p:cNvSpPr>
          <p:nvPr>
            <p:ph type="body" idx="1"/>
          </p:nvPr>
        </p:nvSpPr>
        <p:spPr/>
        <p:txBody>
          <a:bodyPr/>
          <a:lstStyle/>
          <a:p>
            <a:r>
              <a:rPr lang="en-US"/>
              <a:t>This is a slide I borrowed from a student presentation in a class that I teach. </a:t>
            </a:r>
          </a:p>
          <a:p>
            <a:r>
              <a:rPr lang="en-US"/>
              <a:t>This student used a vast number of animation sequences. In addition, the red and green text are just nasty! Don’t be fooled into thinking that color makes a badly prepared presentation more acceptable.</a:t>
            </a:r>
          </a:p>
          <a:p>
            <a:endParaRPr lang="en-US"/>
          </a:p>
          <a:p>
            <a:r>
              <a:rPr lang="en-US"/>
              <a:t>If I were rating this slide from 1-10 where 10 was an excellent slide, this would definitely be a 1 or 2.</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6"/>
          <p:cNvSpPr>
            <a:spLocks noGrp="1" noChangeArrowheads="1"/>
          </p:cNvSpPr>
          <p:nvPr>
            <p:ph type="ftr" sz="quarter" idx="4"/>
          </p:nvPr>
        </p:nvSpPr>
        <p:spPr>
          <a:ln/>
        </p:spPr>
        <p:txBody>
          <a:bodyPr/>
          <a:lstStyle/>
          <a:p>
            <a:r>
              <a:rPr lang="en-US"/>
              <a:t>Presentation 101 for Graduate Students: A guide to giving a quality presention,    J. Paul Robinson, Professor, Purdue University, 2003</a:t>
            </a:r>
          </a:p>
        </p:txBody>
      </p:sp>
      <p:sp>
        <p:nvSpPr>
          <p:cNvPr id="7" name="Rectangle 7"/>
          <p:cNvSpPr>
            <a:spLocks noGrp="1" noChangeArrowheads="1"/>
          </p:cNvSpPr>
          <p:nvPr>
            <p:ph type="sldNum" sz="quarter" idx="5"/>
          </p:nvPr>
        </p:nvSpPr>
        <p:spPr>
          <a:ln/>
        </p:spPr>
        <p:txBody>
          <a:bodyPr/>
          <a:lstStyle/>
          <a:p>
            <a:fld id="{C6EE9D64-C056-47C2-9626-6ABE9479B1B5}" type="slidenum">
              <a:rPr lang="en-US"/>
              <a:pPr/>
              <a:t>26</a:t>
            </a:fld>
            <a:endParaRPr lang="en-US"/>
          </a:p>
        </p:txBody>
      </p:sp>
      <p:sp>
        <p:nvSpPr>
          <p:cNvPr id="70658" name="Rectangle 2"/>
          <p:cNvSpPr>
            <a:spLocks noGrp="1" noRot="1" noChangeAspect="1" noChangeArrowheads="1" noTextEdit="1"/>
          </p:cNvSpPr>
          <p:nvPr>
            <p:ph type="sldImg"/>
          </p:nvPr>
        </p:nvSpPr>
        <p:spPr>
          <a:ln/>
        </p:spPr>
      </p:sp>
      <p:sp>
        <p:nvSpPr>
          <p:cNvPr id="70659" name="Rectangle 3"/>
          <p:cNvSpPr>
            <a:spLocks noGrp="1" noChangeArrowheads="1"/>
          </p:cNvSpPr>
          <p:nvPr>
            <p:ph type="body" idx="1"/>
          </p:nvPr>
        </p:nvSpPr>
        <p:spPr/>
        <p:txBody>
          <a:bodyPr/>
          <a:lstStyle/>
          <a:p>
            <a:r>
              <a:rPr lang="en-US"/>
              <a:t>This is the opposite of the previous slide. It is monochrome and there are virtually no distracting features. The simple lines demarcate the two sections, and the message is clear. Its not pretty, but the message is very clear.</a:t>
            </a:r>
          </a:p>
          <a:p>
            <a:endParaRPr lang="en-US"/>
          </a:p>
          <a:p>
            <a:endParaRPr 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6"/>
          <p:cNvSpPr>
            <a:spLocks noGrp="1" noChangeArrowheads="1"/>
          </p:cNvSpPr>
          <p:nvPr>
            <p:ph type="ftr" sz="quarter" idx="4"/>
          </p:nvPr>
        </p:nvSpPr>
        <p:spPr>
          <a:ln/>
        </p:spPr>
        <p:txBody>
          <a:bodyPr/>
          <a:lstStyle/>
          <a:p>
            <a:r>
              <a:rPr lang="en-US"/>
              <a:t>Presentation 101 for Graduate Students: A guide to giving a quality presention,    J. Paul Robinson, Professor, Purdue University, 2003</a:t>
            </a:r>
          </a:p>
        </p:txBody>
      </p:sp>
      <p:sp>
        <p:nvSpPr>
          <p:cNvPr id="7" name="Rectangle 7"/>
          <p:cNvSpPr>
            <a:spLocks noGrp="1" noChangeArrowheads="1"/>
          </p:cNvSpPr>
          <p:nvPr>
            <p:ph type="sldNum" sz="quarter" idx="5"/>
          </p:nvPr>
        </p:nvSpPr>
        <p:spPr>
          <a:ln/>
        </p:spPr>
        <p:txBody>
          <a:bodyPr/>
          <a:lstStyle/>
          <a:p>
            <a:fld id="{CFDEE97F-FD0C-4300-98C6-DB8B3BED9C1D}" type="slidenum">
              <a:rPr lang="en-US"/>
              <a:pPr/>
              <a:t>27</a:t>
            </a:fld>
            <a:endParaRPr lang="en-US"/>
          </a:p>
        </p:txBody>
      </p:sp>
      <p:sp>
        <p:nvSpPr>
          <p:cNvPr id="72706" name="Rectangle 2"/>
          <p:cNvSpPr>
            <a:spLocks noGrp="1" noRot="1" noChangeAspect="1" noChangeArrowheads="1" noTextEdit="1"/>
          </p:cNvSpPr>
          <p:nvPr>
            <p:ph type="sldImg"/>
          </p:nvPr>
        </p:nvSpPr>
        <p:spPr>
          <a:ln/>
        </p:spPr>
      </p:sp>
      <p:sp>
        <p:nvSpPr>
          <p:cNvPr id="72707" name="Rectangle 3"/>
          <p:cNvSpPr>
            <a:spLocks noGrp="1" noChangeArrowheads="1"/>
          </p:cNvSpPr>
          <p:nvPr>
            <p:ph type="body" idx="1"/>
          </p:nvPr>
        </p:nvSpPr>
        <p:spPr/>
        <p:txBody>
          <a:bodyPr/>
          <a:lstStyle/>
          <a:p>
            <a:r>
              <a:rPr lang="en-US"/>
              <a:t>This slide is a compromise for those who love color. It’s gentle but has a few nice curved lines. It is simple and allows the observer focus on the text. If you used these slide backgrounds, you need to be careful in placing the title text in the center of the blue area. If it is not well placed, it may make the slide look quite imbalanced and draw peoples attention to the inconsistency rather than on the key features.</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6"/>
          <p:cNvSpPr>
            <a:spLocks noGrp="1" noChangeArrowheads="1"/>
          </p:cNvSpPr>
          <p:nvPr>
            <p:ph type="ftr" sz="quarter" idx="4"/>
          </p:nvPr>
        </p:nvSpPr>
        <p:spPr>
          <a:ln/>
        </p:spPr>
        <p:txBody>
          <a:bodyPr/>
          <a:lstStyle/>
          <a:p>
            <a:r>
              <a:rPr lang="en-US"/>
              <a:t>Presentation 101 for Graduate Students: A guide to giving a quality presention,    J. Paul Robinson, Professor, Purdue University, 2003</a:t>
            </a:r>
          </a:p>
        </p:txBody>
      </p:sp>
      <p:sp>
        <p:nvSpPr>
          <p:cNvPr id="7" name="Rectangle 7"/>
          <p:cNvSpPr>
            <a:spLocks noGrp="1" noChangeArrowheads="1"/>
          </p:cNvSpPr>
          <p:nvPr>
            <p:ph type="sldNum" sz="quarter" idx="5"/>
          </p:nvPr>
        </p:nvSpPr>
        <p:spPr>
          <a:ln/>
        </p:spPr>
        <p:txBody>
          <a:bodyPr/>
          <a:lstStyle/>
          <a:p>
            <a:fld id="{343C8F27-0CF6-4B7E-A416-510E25C51EEC}" type="slidenum">
              <a:rPr lang="en-US"/>
              <a:pPr/>
              <a:t>28</a:t>
            </a:fld>
            <a:endParaRPr lang="en-US"/>
          </a:p>
        </p:txBody>
      </p:sp>
      <p:sp>
        <p:nvSpPr>
          <p:cNvPr id="74754" name="Rectangle 2"/>
          <p:cNvSpPr>
            <a:spLocks noGrp="1" noRot="1" noChangeAspect="1" noChangeArrowheads="1" noTextEdit="1"/>
          </p:cNvSpPr>
          <p:nvPr>
            <p:ph type="sldImg"/>
          </p:nvPr>
        </p:nvSpPr>
        <p:spPr>
          <a:ln/>
        </p:spPr>
      </p:sp>
      <p:sp>
        <p:nvSpPr>
          <p:cNvPr id="74755"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6"/>
          <p:cNvSpPr>
            <a:spLocks noGrp="1" noChangeArrowheads="1"/>
          </p:cNvSpPr>
          <p:nvPr>
            <p:ph type="ftr" sz="quarter" idx="4"/>
          </p:nvPr>
        </p:nvSpPr>
        <p:spPr>
          <a:ln/>
        </p:spPr>
        <p:txBody>
          <a:bodyPr/>
          <a:lstStyle/>
          <a:p>
            <a:r>
              <a:rPr lang="en-US"/>
              <a:t>Presentation 101 for Graduate Students: A guide to giving a quality presention,    J. Paul Robinson, Professor, Purdue University, 2003</a:t>
            </a:r>
          </a:p>
        </p:txBody>
      </p:sp>
      <p:sp>
        <p:nvSpPr>
          <p:cNvPr id="7" name="Rectangle 7"/>
          <p:cNvSpPr>
            <a:spLocks noGrp="1" noChangeArrowheads="1"/>
          </p:cNvSpPr>
          <p:nvPr>
            <p:ph type="sldNum" sz="quarter" idx="5"/>
          </p:nvPr>
        </p:nvSpPr>
        <p:spPr>
          <a:ln/>
        </p:spPr>
        <p:txBody>
          <a:bodyPr/>
          <a:lstStyle/>
          <a:p>
            <a:fld id="{D8C89059-C36D-4791-8FCC-F047D7668884}" type="slidenum">
              <a:rPr lang="en-US"/>
              <a:pPr/>
              <a:t>29</a:t>
            </a:fld>
            <a:endParaRPr lang="en-US"/>
          </a:p>
        </p:txBody>
      </p:sp>
      <p:sp>
        <p:nvSpPr>
          <p:cNvPr id="76802" name="Rectangle 2"/>
          <p:cNvSpPr>
            <a:spLocks noGrp="1" noRot="1" noChangeAspect="1" noChangeArrowheads="1" noTextEdit="1"/>
          </p:cNvSpPr>
          <p:nvPr>
            <p:ph type="sldImg"/>
          </p:nvPr>
        </p:nvSpPr>
        <p:spPr>
          <a:ln/>
        </p:spPr>
      </p:sp>
      <p:sp>
        <p:nvSpPr>
          <p:cNvPr id="76803" name="Rectangle 3"/>
          <p:cNvSpPr>
            <a:spLocks noGrp="1" noChangeArrowheads="1"/>
          </p:cNvSpPr>
          <p:nvPr>
            <p:ph type="body" idx="1"/>
          </p:nvPr>
        </p:nvSpPr>
        <p:spPr/>
        <p:txBody>
          <a:bodyPr/>
          <a:lstStyle/>
          <a:p>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6"/>
          <p:cNvSpPr>
            <a:spLocks noGrp="1" noChangeArrowheads="1"/>
          </p:cNvSpPr>
          <p:nvPr>
            <p:ph type="ftr" sz="quarter" idx="4"/>
          </p:nvPr>
        </p:nvSpPr>
        <p:spPr>
          <a:ln/>
        </p:spPr>
        <p:txBody>
          <a:bodyPr/>
          <a:lstStyle/>
          <a:p>
            <a:r>
              <a:rPr lang="en-US"/>
              <a:t>Presentation 101 for Graduate Students: A guide to giving a quality presention,    J. Paul Robinson, Professor, Purdue University, 2003</a:t>
            </a:r>
          </a:p>
        </p:txBody>
      </p:sp>
      <p:sp>
        <p:nvSpPr>
          <p:cNvPr id="7" name="Rectangle 7"/>
          <p:cNvSpPr>
            <a:spLocks noGrp="1" noChangeArrowheads="1"/>
          </p:cNvSpPr>
          <p:nvPr>
            <p:ph type="sldNum" sz="quarter" idx="5"/>
          </p:nvPr>
        </p:nvSpPr>
        <p:spPr>
          <a:ln/>
        </p:spPr>
        <p:txBody>
          <a:bodyPr/>
          <a:lstStyle/>
          <a:p>
            <a:fld id="{95D0661F-751C-41C2-AF13-9CB23555651F}" type="slidenum">
              <a:rPr lang="en-US"/>
              <a:pPr/>
              <a:t>3</a:t>
            </a:fld>
            <a:endParaRPr lang="en-US"/>
          </a:p>
        </p:txBody>
      </p:sp>
      <p:sp>
        <p:nvSpPr>
          <p:cNvPr id="25602" name="Rectangle 2"/>
          <p:cNvSpPr>
            <a:spLocks noGrp="1" noRot="1" noChangeAspect="1" noChangeArrowheads="1" noTextEdit="1"/>
          </p:cNvSpPr>
          <p:nvPr>
            <p:ph type="sldImg"/>
          </p:nvPr>
        </p:nvSpPr>
        <p:spPr>
          <a:ln/>
        </p:spPr>
      </p:sp>
      <p:sp>
        <p:nvSpPr>
          <p:cNvPr id="25603" name="Rectangle 3"/>
          <p:cNvSpPr>
            <a:spLocks noGrp="1" noChangeArrowheads="1"/>
          </p:cNvSpPr>
          <p:nvPr>
            <p:ph type="body" idx="1"/>
          </p:nvPr>
        </p:nvSpPr>
        <p:spPr/>
        <p:txBody>
          <a:bodyPr/>
          <a:lstStyle/>
          <a:p>
            <a:endParaRPr 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6"/>
          <p:cNvSpPr>
            <a:spLocks noGrp="1" noChangeArrowheads="1"/>
          </p:cNvSpPr>
          <p:nvPr>
            <p:ph type="ftr" sz="quarter" idx="4"/>
          </p:nvPr>
        </p:nvSpPr>
        <p:spPr>
          <a:ln/>
        </p:spPr>
        <p:txBody>
          <a:bodyPr/>
          <a:lstStyle/>
          <a:p>
            <a:r>
              <a:rPr lang="en-US"/>
              <a:t>Presentation 101 for Graduate Students: A guide to giving a quality presention,    J. Paul Robinson, Professor, Purdue University, 2003</a:t>
            </a:r>
          </a:p>
        </p:txBody>
      </p:sp>
      <p:sp>
        <p:nvSpPr>
          <p:cNvPr id="7" name="Rectangle 7"/>
          <p:cNvSpPr>
            <a:spLocks noGrp="1" noChangeArrowheads="1"/>
          </p:cNvSpPr>
          <p:nvPr>
            <p:ph type="sldNum" sz="quarter" idx="5"/>
          </p:nvPr>
        </p:nvSpPr>
        <p:spPr>
          <a:ln/>
        </p:spPr>
        <p:txBody>
          <a:bodyPr/>
          <a:lstStyle/>
          <a:p>
            <a:fld id="{96644917-C4D1-4030-AC54-D0D05AFFE404}" type="slidenum">
              <a:rPr lang="en-US"/>
              <a:pPr/>
              <a:t>30</a:t>
            </a:fld>
            <a:endParaRPr lang="en-US"/>
          </a:p>
        </p:txBody>
      </p:sp>
      <p:sp>
        <p:nvSpPr>
          <p:cNvPr id="78850" name="Rectangle 2"/>
          <p:cNvSpPr>
            <a:spLocks noGrp="1" noRot="1" noChangeAspect="1" noChangeArrowheads="1" noTextEdit="1"/>
          </p:cNvSpPr>
          <p:nvPr>
            <p:ph type="sldImg"/>
          </p:nvPr>
        </p:nvSpPr>
        <p:spPr>
          <a:ln/>
        </p:spPr>
      </p:sp>
      <p:sp>
        <p:nvSpPr>
          <p:cNvPr id="78851" name="Rectangle 3"/>
          <p:cNvSpPr>
            <a:spLocks noGrp="1" noChangeArrowheads="1"/>
          </p:cNvSpPr>
          <p:nvPr>
            <p:ph type="body" idx="1"/>
          </p:nvPr>
        </p:nvSpPr>
        <p:spPr/>
        <p:txBody>
          <a:bodyPr/>
          <a:lstStyle/>
          <a:p>
            <a:endParaRPr 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6"/>
          <p:cNvSpPr>
            <a:spLocks noGrp="1" noChangeArrowheads="1"/>
          </p:cNvSpPr>
          <p:nvPr>
            <p:ph type="ftr" sz="quarter" idx="4"/>
          </p:nvPr>
        </p:nvSpPr>
        <p:spPr>
          <a:ln/>
        </p:spPr>
        <p:txBody>
          <a:bodyPr/>
          <a:lstStyle/>
          <a:p>
            <a:r>
              <a:rPr lang="en-US"/>
              <a:t>Presentation 101 for Graduate Students: A guide to giving a quality presention,    J. Paul Robinson, Professor, Purdue University, 2003</a:t>
            </a:r>
          </a:p>
        </p:txBody>
      </p:sp>
      <p:sp>
        <p:nvSpPr>
          <p:cNvPr id="7" name="Rectangle 7"/>
          <p:cNvSpPr>
            <a:spLocks noGrp="1" noChangeArrowheads="1"/>
          </p:cNvSpPr>
          <p:nvPr>
            <p:ph type="sldNum" sz="quarter" idx="5"/>
          </p:nvPr>
        </p:nvSpPr>
        <p:spPr>
          <a:ln/>
        </p:spPr>
        <p:txBody>
          <a:bodyPr/>
          <a:lstStyle/>
          <a:p>
            <a:fld id="{7637253A-9A17-4B7E-A41B-F57A76522229}" type="slidenum">
              <a:rPr lang="en-US"/>
              <a:pPr/>
              <a:t>31</a:t>
            </a:fld>
            <a:endParaRPr lang="en-US"/>
          </a:p>
        </p:txBody>
      </p:sp>
      <p:sp>
        <p:nvSpPr>
          <p:cNvPr id="80898" name="Rectangle 2"/>
          <p:cNvSpPr>
            <a:spLocks noGrp="1" noRot="1" noChangeAspect="1" noChangeArrowheads="1" noTextEdit="1"/>
          </p:cNvSpPr>
          <p:nvPr>
            <p:ph type="sldImg"/>
          </p:nvPr>
        </p:nvSpPr>
        <p:spPr>
          <a:ln/>
        </p:spPr>
      </p:sp>
      <p:sp>
        <p:nvSpPr>
          <p:cNvPr id="80899" name="Rectangle 3"/>
          <p:cNvSpPr>
            <a:spLocks noGrp="1" noChangeArrowheads="1"/>
          </p:cNvSpPr>
          <p:nvPr>
            <p:ph type="body" idx="1"/>
          </p:nvPr>
        </p:nvSpPr>
        <p:spPr/>
        <p:txBody>
          <a:bodyPr/>
          <a:lstStyle/>
          <a:p>
            <a:endParaRPr 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6"/>
          <p:cNvSpPr>
            <a:spLocks noGrp="1" noChangeArrowheads="1"/>
          </p:cNvSpPr>
          <p:nvPr>
            <p:ph type="ftr" sz="quarter" idx="4"/>
          </p:nvPr>
        </p:nvSpPr>
        <p:spPr>
          <a:ln/>
        </p:spPr>
        <p:txBody>
          <a:bodyPr/>
          <a:lstStyle/>
          <a:p>
            <a:r>
              <a:rPr lang="en-US"/>
              <a:t>Presentation 101 for Graduate Students: A guide to giving a quality presention,    J. Paul Robinson, Professor, Purdue University, 2003</a:t>
            </a:r>
          </a:p>
        </p:txBody>
      </p:sp>
      <p:sp>
        <p:nvSpPr>
          <p:cNvPr id="7" name="Rectangle 7"/>
          <p:cNvSpPr>
            <a:spLocks noGrp="1" noChangeArrowheads="1"/>
          </p:cNvSpPr>
          <p:nvPr>
            <p:ph type="sldNum" sz="quarter" idx="5"/>
          </p:nvPr>
        </p:nvSpPr>
        <p:spPr>
          <a:ln/>
        </p:spPr>
        <p:txBody>
          <a:bodyPr/>
          <a:lstStyle/>
          <a:p>
            <a:fld id="{F2EBBD0E-A205-410B-8DB1-2347B1FB291F}" type="slidenum">
              <a:rPr lang="en-US"/>
              <a:pPr/>
              <a:t>32</a:t>
            </a:fld>
            <a:endParaRPr lang="en-US"/>
          </a:p>
        </p:txBody>
      </p:sp>
      <p:sp>
        <p:nvSpPr>
          <p:cNvPr id="82946" name="Rectangle 2"/>
          <p:cNvSpPr>
            <a:spLocks noGrp="1" noRot="1" noChangeAspect="1" noChangeArrowheads="1" noTextEdit="1"/>
          </p:cNvSpPr>
          <p:nvPr>
            <p:ph type="sldImg"/>
          </p:nvPr>
        </p:nvSpPr>
        <p:spPr>
          <a:ln/>
        </p:spPr>
      </p:sp>
      <p:sp>
        <p:nvSpPr>
          <p:cNvPr id="82947" name="Rectangle 3"/>
          <p:cNvSpPr>
            <a:spLocks noGrp="1" noChangeArrowheads="1"/>
          </p:cNvSpPr>
          <p:nvPr>
            <p:ph type="body" idx="1"/>
          </p:nvPr>
        </p:nvSpPr>
        <p:spPr/>
        <p:txBody>
          <a:bodyPr/>
          <a:lstStyle/>
          <a:p>
            <a:endParaRPr 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Footer Placeholder 3"/>
          <p:cNvSpPr>
            <a:spLocks noGrp="1"/>
          </p:cNvSpPr>
          <p:nvPr>
            <p:ph type="ftr" sz="quarter" idx="10"/>
          </p:nvPr>
        </p:nvSpPr>
        <p:spPr/>
        <p:txBody>
          <a:bodyPr/>
          <a:lstStyle/>
          <a:p>
            <a:pPr>
              <a:defRPr/>
            </a:pPr>
            <a:r>
              <a:rPr lang="en-US" smtClean="0"/>
              <a:t>Presentation 101 for Graduate Students: A guide to giving a quality presention,    J. Paul Robinson, Professor, Purdue University, 2003</a:t>
            </a:r>
            <a:endParaRPr lang="en-US"/>
          </a:p>
        </p:txBody>
      </p:sp>
      <p:sp>
        <p:nvSpPr>
          <p:cNvPr id="5" name="Slide Number Placeholder 4"/>
          <p:cNvSpPr>
            <a:spLocks noGrp="1"/>
          </p:cNvSpPr>
          <p:nvPr>
            <p:ph type="sldNum" sz="quarter" idx="11"/>
          </p:nvPr>
        </p:nvSpPr>
        <p:spPr/>
        <p:txBody>
          <a:bodyPr/>
          <a:lstStyle/>
          <a:p>
            <a:pPr>
              <a:defRPr/>
            </a:pPr>
            <a:fld id="{81F3FAF5-E08F-4A2C-91BB-1AF01B8C8CC6}" type="slidenum">
              <a:rPr lang="en-US" smtClean="0"/>
              <a:pPr>
                <a:defRPr/>
              </a:pPr>
              <a:t>33</a:t>
            </a:fld>
            <a:endParaRPr 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6"/>
          <p:cNvSpPr>
            <a:spLocks noGrp="1" noChangeArrowheads="1"/>
          </p:cNvSpPr>
          <p:nvPr>
            <p:ph type="ftr" sz="quarter" idx="4"/>
          </p:nvPr>
        </p:nvSpPr>
        <p:spPr>
          <a:ln/>
        </p:spPr>
        <p:txBody>
          <a:bodyPr/>
          <a:lstStyle/>
          <a:p>
            <a:r>
              <a:rPr lang="en-US"/>
              <a:t>Presentation 101 for Graduate Students: A guide to giving a quality presention,    J. Paul Robinson, Professor, Purdue University, 2003</a:t>
            </a:r>
          </a:p>
        </p:txBody>
      </p:sp>
      <p:sp>
        <p:nvSpPr>
          <p:cNvPr id="7" name="Rectangle 7"/>
          <p:cNvSpPr>
            <a:spLocks noGrp="1" noChangeArrowheads="1"/>
          </p:cNvSpPr>
          <p:nvPr>
            <p:ph type="sldNum" sz="quarter" idx="5"/>
          </p:nvPr>
        </p:nvSpPr>
        <p:spPr>
          <a:ln/>
        </p:spPr>
        <p:txBody>
          <a:bodyPr/>
          <a:lstStyle/>
          <a:p>
            <a:fld id="{F8EA7CE2-F12B-40F4-BCAB-047D3624AC57}" type="slidenum">
              <a:rPr lang="en-US"/>
              <a:pPr/>
              <a:t>34</a:t>
            </a:fld>
            <a:endParaRPr lang="en-US"/>
          </a:p>
        </p:txBody>
      </p:sp>
      <p:sp>
        <p:nvSpPr>
          <p:cNvPr id="84994" name="Rectangle 2"/>
          <p:cNvSpPr>
            <a:spLocks noGrp="1" noRot="1" noChangeAspect="1" noChangeArrowheads="1" noTextEdit="1"/>
          </p:cNvSpPr>
          <p:nvPr>
            <p:ph type="sldImg"/>
          </p:nvPr>
        </p:nvSpPr>
        <p:spPr>
          <a:ln/>
        </p:spPr>
      </p:sp>
      <p:sp>
        <p:nvSpPr>
          <p:cNvPr id="84995" name="Rectangle 3"/>
          <p:cNvSpPr>
            <a:spLocks noGrp="1" noChangeArrowheads="1"/>
          </p:cNvSpPr>
          <p:nvPr>
            <p:ph type="body" idx="1"/>
          </p:nvPr>
        </p:nvSpPr>
        <p:spPr/>
        <p:txBody>
          <a:bodyPr/>
          <a:lstStyle/>
          <a:p>
            <a:endParaRPr 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6"/>
          <p:cNvSpPr>
            <a:spLocks noGrp="1" noChangeArrowheads="1"/>
          </p:cNvSpPr>
          <p:nvPr>
            <p:ph type="ftr" sz="quarter" idx="4"/>
          </p:nvPr>
        </p:nvSpPr>
        <p:spPr>
          <a:ln/>
        </p:spPr>
        <p:txBody>
          <a:bodyPr/>
          <a:lstStyle/>
          <a:p>
            <a:r>
              <a:rPr lang="en-US"/>
              <a:t>Presentation 101 for Graduate Students: A guide to giving a quality presention,    J. Paul Robinson, Professor, Purdue University, 2003</a:t>
            </a:r>
          </a:p>
        </p:txBody>
      </p:sp>
      <p:sp>
        <p:nvSpPr>
          <p:cNvPr id="7" name="Rectangle 7"/>
          <p:cNvSpPr>
            <a:spLocks noGrp="1" noChangeArrowheads="1"/>
          </p:cNvSpPr>
          <p:nvPr>
            <p:ph type="sldNum" sz="quarter" idx="5"/>
          </p:nvPr>
        </p:nvSpPr>
        <p:spPr>
          <a:ln/>
        </p:spPr>
        <p:txBody>
          <a:bodyPr/>
          <a:lstStyle/>
          <a:p>
            <a:fld id="{81FB8908-3733-4589-A8A4-B09DBD71C1A4}" type="slidenum">
              <a:rPr lang="en-US"/>
              <a:pPr/>
              <a:t>35</a:t>
            </a:fld>
            <a:endParaRPr lang="en-US"/>
          </a:p>
        </p:txBody>
      </p:sp>
      <p:sp>
        <p:nvSpPr>
          <p:cNvPr id="87042" name="Rectangle 2"/>
          <p:cNvSpPr>
            <a:spLocks noGrp="1" noRot="1" noChangeAspect="1" noChangeArrowheads="1" noTextEdit="1"/>
          </p:cNvSpPr>
          <p:nvPr>
            <p:ph type="sldImg"/>
          </p:nvPr>
        </p:nvSpPr>
        <p:spPr>
          <a:ln/>
        </p:spPr>
      </p:sp>
      <p:sp>
        <p:nvSpPr>
          <p:cNvPr id="87043" name="Rectangle 3"/>
          <p:cNvSpPr>
            <a:spLocks noGrp="1" noChangeArrowheads="1"/>
          </p:cNvSpPr>
          <p:nvPr>
            <p:ph type="body" idx="1"/>
          </p:nvPr>
        </p:nvSpPr>
        <p:spPr/>
        <p:txBody>
          <a:bodyPr/>
          <a:lstStyle/>
          <a:p>
            <a:endParaRPr lang="en-U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6"/>
          <p:cNvSpPr>
            <a:spLocks noGrp="1" noChangeArrowheads="1"/>
          </p:cNvSpPr>
          <p:nvPr>
            <p:ph type="ftr" sz="quarter" idx="4"/>
          </p:nvPr>
        </p:nvSpPr>
        <p:spPr>
          <a:ln/>
        </p:spPr>
        <p:txBody>
          <a:bodyPr/>
          <a:lstStyle/>
          <a:p>
            <a:r>
              <a:rPr lang="en-US"/>
              <a:t>Presentation 101 for Graduate Students: A guide to giving a quality presention,    J. Paul Robinson, Professor, Purdue University, 2003</a:t>
            </a:r>
          </a:p>
        </p:txBody>
      </p:sp>
      <p:sp>
        <p:nvSpPr>
          <p:cNvPr id="7" name="Rectangle 7"/>
          <p:cNvSpPr>
            <a:spLocks noGrp="1" noChangeArrowheads="1"/>
          </p:cNvSpPr>
          <p:nvPr>
            <p:ph type="sldNum" sz="quarter" idx="5"/>
          </p:nvPr>
        </p:nvSpPr>
        <p:spPr>
          <a:ln/>
        </p:spPr>
        <p:txBody>
          <a:bodyPr/>
          <a:lstStyle/>
          <a:p>
            <a:fld id="{539DEC11-BB03-4B17-B92F-247D9DA0BBCD}" type="slidenum">
              <a:rPr lang="en-US"/>
              <a:pPr/>
              <a:t>36</a:t>
            </a:fld>
            <a:endParaRPr lang="en-US"/>
          </a:p>
        </p:txBody>
      </p:sp>
      <p:sp>
        <p:nvSpPr>
          <p:cNvPr id="89090" name="Rectangle 2"/>
          <p:cNvSpPr>
            <a:spLocks noGrp="1" noRot="1" noChangeAspect="1" noChangeArrowheads="1" noTextEdit="1"/>
          </p:cNvSpPr>
          <p:nvPr>
            <p:ph type="sldImg"/>
          </p:nvPr>
        </p:nvSpPr>
        <p:spPr>
          <a:ln/>
        </p:spPr>
      </p:sp>
      <p:sp>
        <p:nvSpPr>
          <p:cNvPr id="89091" name="Rectangle 3"/>
          <p:cNvSpPr>
            <a:spLocks noGrp="1" noChangeArrowheads="1"/>
          </p:cNvSpPr>
          <p:nvPr>
            <p:ph type="body" idx="1"/>
          </p:nvPr>
        </p:nvSpPr>
        <p:spPr/>
        <p:txBody>
          <a:bodyPr/>
          <a:lstStyle/>
          <a:p>
            <a:endParaRPr lang="en-US"/>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6"/>
          <p:cNvSpPr>
            <a:spLocks noGrp="1" noChangeArrowheads="1"/>
          </p:cNvSpPr>
          <p:nvPr>
            <p:ph type="ftr" sz="quarter" idx="4"/>
          </p:nvPr>
        </p:nvSpPr>
        <p:spPr>
          <a:ln/>
        </p:spPr>
        <p:txBody>
          <a:bodyPr/>
          <a:lstStyle/>
          <a:p>
            <a:r>
              <a:rPr lang="en-US"/>
              <a:t>Presentation 101 for Graduate Students: A guide to giving a quality presention,    J. Paul Robinson, Professor, Purdue University, 2003</a:t>
            </a:r>
          </a:p>
        </p:txBody>
      </p:sp>
      <p:sp>
        <p:nvSpPr>
          <p:cNvPr id="7" name="Rectangle 7"/>
          <p:cNvSpPr>
            <a:spLocks noGrp="1" noChangeArrowheads="1"/>
          </p:cNvSpPr>
          <p:nvPr>
            <p:ph type="sldNum" sz="quarter" idx="5"/>
          </p:nvPr>
        </p:nvSpPr>
        <p:spPr>
          <a:ln/>
        </p:spPr>
        <p:txBody>
          <a:bodyPr/>
          <a:lstStyle/>
          <a:p>
            <a:fld id="{2955739F-B71D-427E-8109-94269A276A30}" type="slidenum">
              <a:rPr lang="en-US"/>
              <a:pPr/>
              <a:t>37</a:t>
            </a:fld>
            <a:endParaRPr lang="en-US"/>
          </a:p>
        </p:txBody>
      </p:sp>
      <p:sp>
        <p:nvSpPr>
          <p:cNvPr id="91138" name="Rectangle 2"/>
          <p:cNvSpPr>
            <a:spLocks noGrp="1" noRot="1" noChangeAspect="1" noChangeArrowheads="1" noTextEdit="1"/>
          </p:cNvSpPr>
          <p:nvPr>
            <p:ph type="sldImg"/>
          </p:nvPr>
        </p:nvSpPr>
        <p:spPr>
          <a:ln/>
        </p:spPr>
      </p:sp>
      <p:sp>
        <p:nvSpPr>
          <p:cNvPr id="91139" name="Rectangle 3"/>
          <p:cNvSpPr>
            <a:spLocks noGrp="1" noChangeArrowheads="1"/>
          </p:cNvSpPr>
          <p:nvPr>
            <p:ph type="body" idx="1"/>
          </p:nvPr>
        </p:nvSpPr>
        <p:spPr/>
        <p:txBody>
          <a:bodyPr/>
          <a:lstStyle/>
          <a:p>
            <a:endParaRPr lang="en-US"/>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6"/>
          <p:cNvSpPr>
            <a:spLocks noGrp="1" noChangeArrowheads="1"/>
          </p:cNvSpPr>
          <p:nvPr>
            <p:ph type="ftr" sz="quarter" idx="4"/>
          </p:nvPr>
        </p:nvSpPr>
        <p:spPr>
          <a:ln/>
        </p:spPr>
        <p:txBody>
          <a:bodyPr/>
          <a:lstStyle/>
          <a:p>
            <a:r>
              <a:rPr lang="en-US"/>
              <a:t>Presentation 101 for Graduate Students: A guide to giving a quality presention,    J. Paul Robinson, Professor, Purdue University, 2003</a:t>
            </a:r>
          </a:p>
        </p:txBody>
      </p:sp>
      <p:sp>
        <p:nvSpPr>
          <p:cNvPr id="7" name="Rectangle 7"/>
          <p:cNvSpPr>
            <a:spLocks noGrp="1" noChangeArrowheads="1"/>
          </p:cNvSpPr>
          <p:nvPr>
            <p:ph type="sldNum" sz="quarter" idx="5"/>
          </p:nvPr>
        </p:nvSpPr>
        <p:spPr>
          <a:ln/>
        </p:spPr>
        <p:txBody>
          <a:bodyPr/>
          <a:lstStyle/>
          <a:p>
            <a:fld id="{A401A845-5DDD-4F1D-AD2F-AAC6F85552BA}" type="slidenum">
              <a:rPr lang="en-US"/>
              <a:pPr/>
              <a:t>38</a:t>
            </a:fld>
            <a:endParaRPr lang="en-US"/>
          </a:p>
        </p:txBody>
      </p:sp>
      <p:sp>
        <p:nvSpPr>
          <p:cNvPr id="93186" name="Rectangle 2"/>
          <p:cNvSpPr>
            <a:spLocks noGrp="1" noRot="1" noChangeAspect="1" noChangeArrowheads="1" noTextEdit="1"/>
          </p:cNvSpPr>
          <p:nvPr>
            <p:ph type="sldImg"/>
          </p:nvPr>
        </p:nvSpPr>
        <p:spPr>
          <a:ln/>
        </p:spPr>
      </p:sp>
      <p:sp>
        <p:nvSpPr>
          <p:cNvPr id="93187" name="Rectangle 3"/>
          <p:cNvSpPr>
            <a:spLocks noGrp="1" noChangeArrowheads="1"/>
          </p:cNvSpPr>
          <p:nvPr>
            <p:ph type="body" idx="1"/>
          </p:nvPr>
        </p:nvSpPr>
        <p:spPr/>
        <p:txBody>
          <a:bodyPr/>
          <a:lstStyle/>
          <a:p>
            <a:endParaRPr lang="en-US"/>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6"/>
          <p:cNvSpPr>
            <a:spLocks noGrp="1" noChangeArrowheads="1"/>
          </p:cNvSpPr>
          <p:nvPr>
            <p:ph type="ftr" sz="quarter" idx="4"/>
          </p:nvPr>
        </p:nvSpPr>
        <p:spPr>
          <a:ln/>
        </p:spPr>
        <p:txBody>
          <a:bodyPr/>
          <a:lstStyle/>
          <a:p>
            <a:r>
              <a:rPr lang="en-US"/>
              <a:t>Presentation 101 for Graduate Students: A guide to giving a quality presention,    J. Paul Robinson, Professor, Purdue University, 2003</a:t>
            </a:r>
          </a:p>
        </p:txBody>
      </p:sp>
      <p:sp>
        <p:nvSpPr>
          <p:cNvPr id="7" name="Rectangle 7"/>
          <p:cNvSpPr>
            <a:spLocks noGrp="1" noChangeArrowheads="1"/>
          </p:cNvSpPr>
          <p:nvPr>
            <p:ph type="sldNum" sz="quarter" idx="5"/>
          </p:nvPr>
        </p:nvSpPr>
        <p:spPr>
          <a:ln/>
        </p:spPr>
        <p:txBody>
          <a:bodyPr/>
          <a:lstStyle/>
          <a:p>
            <a:fld id="{A4AC599A-A8C7-425A-AA89-0EEF9BC12DAA}" type="slidenum">
              <a:rPr lang="en-US"/>
              <a:pPr/>
              <a:t>39</a:t>
            </a:fld>
            <a:endParaRPr lang="en-US"/>
          </a:p>
        </p:txBody>
      </p:sp>
      <p:sp>
        <p:nvSpPr>
          <p:cNvPr id="95234" name="Rectangle 2"/>
          <p:cNvSpPr>
            <a:spLocks noGrp="1" noRot="1" noChangeAspect="1" noChangeArrowheads="1" noTextEdit="1"/>
          </p:cNvSpPr>
          <p:nvPr>
            <p:ph type="sldImg"/>
          </p:nvPr>
        </p:nvSpPr>
        <p:spPr>
          <a:ln/>
        </p:spPr>
      </p:sp>
      <p:sp>
        <p:nvSpPr>
          <p:cNvPr id="95235" name="Rectangle 3"/>
          <p:cNvSpPr>
            <a:spLocks noGrp="1" noChangeArrowheads="1"/>
          </p:cNvSpPr>
          <p:nvPr>
            <p:ph type="body" idx="1"/>
          </p:nvPr>
        </p:nvSpPr>
        <p:spPr/>
        <p:txBody>
          <a:bodyPr/>
          <a:lstStyle/>
          <a:p>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6"/>
          <p:cNvSpPr>
            <a:spLocks noGrp="1" noChangeArrowheads="1"/>
          </p:cNvSpPr>
          <p:nvPr>
            <p:ph type="ftr" sz="quarter" idx="4"/>
          </p:nvPr>
        </p:nvSpPr>
        <p:spPr>
          <a:ln/>
        </p:spPr>
        <p:txBody>
          <a:bodyPr/>
          <a:lstStyle/>
          <a:p>
            <a:r>
              <a:rPr lang="en-US"/>
              <a:t>Presentation 101 for Graduate Students: A guide to giving a quality presention,    J. Paul Robinson, Professor, Purdue University, 2003</a:t>
            </a:r>
          </a:p>
        </p:txBody>
      </p:sp>
      <p:sp>
        <p:nvSpPr>
          <p:cNvPr id="7" name="Rectangle 7"/>
          <p:cNvSpPr>
            <a:spLocks noGrp="1" noChangeArrowheads="1"/>
          </p:cNvSpPr>
          <p:nvPr>
            <p:ph type="sldNum" sz="quarter" idx="5"/>
          </p:nvPr>
        </p:nvSpPr>
        <p:spPr>
          <a:ln/>
        </p:spPr>
        <p:txBody>
          <a:bodyPr/>
          <a:lstStyle/>
          <a:p>
            <a:fld id="{E6A8B016-9144-4550-A758-42148132C127}" type="slidenum">
              <a:rPr lang="en-US"/>
              <a:pPr/>
              <a:t>4</a:t>
            </a:fld>
            <a:endParaRPr lang="en-US"/>
          </a:p>
        </p:txBody>
      </p:sp>
      <p:sp>
        <p:nvSpPr>
          <p:cNvPr id="27650" name="Rectangle 2"/>
          <p:cNvSpPr>
            <a:spLocks noGrp="1" noRot="1" noChangeAspect="1" noChangeArrowheads="1" noTextEdit="1"/>
          </p:cNvSpPr>
          <p:nvPr>
            <p:ph type="sldImg"/>
          </p:nvPr>
        </p:nvSpPr>
        <p:spPr>
          <a:ln/>
        </p:spPr>
      </p:sp>
      <p:sp>
        <p:nvSpPr>
          <p:cNvPr id="27651" name="Rectangle 3"/>
          <p:cNvSpPr>
            <a:spLocks noGrp="1" noChangeArrowheads="1"/>
          </p:cNvSpPr>
          <p:nvPr>
            <p:ph type="body" idx="1"/>
          </p:nvPr>
        </p:nvSpPr>
        <p:spPr/>
        <p:txBody>
          <a:bodyPr/>
          <a:lstStyle/>
          <a:p>
            <a:endParaRPr lang="en-US"/>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6"/>
          <p:cNvSpPr>
            <a:spLocks noGrp="1" noChangeArrowheads="1"/>
          </p:cNvSpPr>
          <p:nvPr>
            <p:ph type="ftr" sz="quarter" idx="4"/>
          </p:nvPr>
        </p:nvSpPr>
        <p:spPr>
          <a:ln/>
        </p:spPr>
        <p:txBody>
          <a:bodyPr/>
          <a:lstStyle/>
          <a:p>
            <a:r>
              <a:rPr lang="en-US"/>
              <a:t>Presentation 101 for Graduate Students: A guide to giving a quality presention,    J. Paul Robinson, Professor, Purdue University, 2003</a:t>
            </a:r>
          </a:p>
        </p:txBody>
      </p:sp>
      <p:sp>
        <p:nvSpPr>
          <p:cNvPr id="7" name="Rectangle 7"/>
          <p:cNvSpPr>
            <a:spLocks noGrp="1" noChangeArrowheads="1"/>
          </p:cNvSpPr>
          <p:nvPr>
            <p:ph type="sldNum" sz="quarter" idx="5"/>
          </p:nvPr>
        </p:nvSpPr>
        <p:spPr>
          <a:ln/>
        </p:spPr>
        <p:txBody>
          <a:bodyPr/>
          <a:lstStyle/>
          <a:p>
            <a:fld id="{F8B8D451-EF31-4B21-9AD9-F535011BDB53}" type="slidenum">
              <a:rPr lang="en-US"/>
              <a:pPr/>
              <a:t>40</a:t>
            </a:fld>
            <a:endParaRPr lang="en-US"/>
          </a:p>
        </p:txBody>
      </p:sp>
      <p:sp>
        <p:nvSpPr>
          <p:cNvPr id="97282" name="Rectangle 2"/>
          <p:cNvSpPr>
            <a:spLocks noGrp="1" noRot="1" noChangeAspect="1" noChangeArrowheads="1" noTextEdit="1"/>
          </p:cNvSpPr>
          <p:nvPr>
            <p:ph type="sldImg"/>
          </p:nvPr>
        </p:nvSpPr>
        <p:spPr>
          <a:ln/>
        </p:spPr>
      </p:sp>
      <p:sp>
        <p:nvSpPr>
          <p:cNvPr id="97283" name="Rectangle 3"/>
          <p:cNvSpPr>
            <a:spLocks noGrp="1" noChangeArrowheads="1"/>
          </p:cNvSpPr>
          <p:nvPr>
            <p:ph type="body" idx="1"/>
          </p:nvPr>
        </p:nvSpPr>
        <p:spPr/>
        <p:txBody>
          <a:bodyPr/>
          <a:lstStyle/>
          <a:p>
            <a:endParaRPr lang="en-US"/>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6"/>
          <p:cNvSpPr>
            <a:spLocks noGrp="1" noChangeArrowheads="1"/>
          </p:cNvSpPr>
          <p:nvPr>
            <p:ph type="ftr" sz="quarter" idx="4"/>
          </p:nvPr>
        </p:nvSpPr>
        <p:spPr>
          <a:ln/>
        </p:spPr>
        <p:txBody>
          <a:bodyPr/>
          <a:lstStyle/>
          <a:p>
            <a:r>
              <a:rPr lang="en-US"/>
              <a:t>Presentation 101 for Graduate Students: A guide to giving a quality presention,    J. Paul Robinson, Professor, Purdue University, 2003</a:t>
            </a:r>
          </a:p>
        </p:txBody>
      </p:sp>
      <p:sp>
        <p:nvSpPr>
          <p:cNvPr id="7" name="Rectangle 7"/>
          <p:cNvSpPr>
            <a:spLocks noGrp="1" noChangeArrowheads="1"/>
          </p:cNvSpPr>
          <p:nvPr>
            <p:ph type="sldNum" sz="quarter" idx="5"/>
          </p:nvPr>
        </p:nvSpPr>
        <p:spPr>
          <a:ln/>
        </p:spPr>
        <p:txBody>
          <a:bodyPr/>
          <a:lstStyle/>
          <a:p>
            <a:fld id="{9E84CF10-8B91-4E69-972E-4A691A2E2853}" type="slidenum">
              <a:rPr lang="en-US"/>
              <a:pPr/>
              <a:t>41</a:t>
            </a:fld>
            <a:endParaRPr lang="en-US"/>
          </a:p>
        </p:txBody>
      </p:sp>
      <p:sp>
        <p:nvSpPr>
          <p:cNvPr id="99330" name="Rectangle 2"/>
          <p:cNvSpPr>
            <a:spLocks noGrp="1" noRot="1" noChangeAspect="1" noChangeArrowheads="1" noTextEdit="1"/>
          </p:cNvSpPr>
          <p:nvPr>
            <p:ph type="sldImg"/>
          </p:nvPr>
        </p:nvSpPr>
        <p:spPr>
          <a:ln/>
        </p:spPr>
      </p:sp>
      <p:sp>
        <p:nvSpPr>
          <p:cNvPr id="99331" name="Rectangle 3"/>
          <p:cNvSpPr>
            <a:spLocks noGrp="1" noChangeArrowheads="1"/>
          </p:cNvSpPr>
          <p:nvPr>
            <p:ph type="body" idx="1"/>
          </p:nvPr>
        </p:nvSpPr>
        <p:spPr/>
        <p:txBody>
          <a:bodyPr/>
          <a:lstStyle/>
          <a:p>
            <a:endParaRPr lang="en-US"/>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6"/>
          <p:cNvSpPr>
            <a:spLocks noGrp="1" noChangeArrowheads="1"/>
          </p:cNvSpPr>
          <p:nvPr>
            <p:ph type="ftr" sz="quarter" idx="4"/>
          </p:nvPr>
        </p:nvSpPr>
        <p:spPr>
          <a:ln/>
        </p:spPr>
        <p:txBody>
          <a:bodyPr/>
          <a:lstStyle/>
          <a:p>
            <a:r>
              <a:rPr lang="en-US"/>
              <a:t>Presentation 101 for Graduate Students: A guide to giving a quality presention,    J. Paul Robinson, Professor, Purdue University, 2003</a:t>
            </a:r>
          </a:p>
        </p:txBody>
      </p:sp>
      <p:sp>
        <p:nvSpPr>
          <p:cNvPr id="7" name="Rectangle 7"/>
          <p:cNvSpPr>
            <a:spLocks noGrp="1" noChangeArrowheads="1"/>
          </p:cNvSpPr>
          <p:nvPr>
            <p:ph type="sldNum" sz="quarter" idx="5"/>
          </p:nvPr>
        </p:nvSpPr>
        <p:spPr>
          <a:ln/>
        </p:spPr>
        <p:txBody>
          <a:bodyPr/>
          <a:lstStyle/>
          <a:p>
            <a:fld id="{688C6100-B924-455B-A65D-8D0C32E4C1E7}" type="slidenum">
              <a:rPr lang="en-US"/>
              <a:pPr/>
              <a:t>42</a:t>
            </a:fld>
            <a:endParaRPr lang="en-US"/>
          </a:p>
        </p:txBody>
      </p:sp>
      <p:sp>
        <p:nvSpPr>
          <p:cNvPr id="101378" name="Rectangle 2"/>
          <p:cNvSpPr>
            <a:spLocks noGrp="1" noRot="1" noChangeAspect="1" noChangeArrowheads="1" noTextEdit="1"/>
          </p:cNvSpPr>
          <p:nvPr>
            <p:ph type="sldImg"/>
          </p:nvPr>
        </p:nvSpPr>
        <p:spPr>
          <a:ln/>
        </p:spPr>
      </p:sp>
      <p:sp>
        <p:nvSpPr>
          <p:cNvPr id="101379" name="Rectangle 3"/>
          <p:cNvSpPr>
            <a:spLocks noGrp="1" noChangeArrowheads="1"/>
          </p:cNvSpPr>
          <p:nvPr>
            <p:ph type="body" idx="1"/>
          </p:nvPr>
        </p:nvSpPr>
        <p:spPr/>
        <p:txBody>
          <a:bodyPr/>
          <a:lstStyle/>
          <a:p>
            <a:endParaRPr lang="en-US"/>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6"/>
          <p:cNvSpPr>
            <a:spLocks noGrp="1" noChangeArrowheads="1"/>
          </p:cNvSpPr>
          <p:nvPr>
            <p:ph type="ftr" sz="quarter" idx="4"/>
          </p:nvPr>
        </p:nvSpPr>
        <p:spPr>
          <a:ln/>
        </p:spPr>
        <p:txBody>
          <a:bodyPr/>
          <a:lstStyle/>
          <a:p>
            <a:r>
              <a:rPr lang="en-US"/>
              <a:t>Presentation 101 for Graduate Students: A guide to giving a quality presention,    J. Paul Robinson, Professor, Purdue University, 2003</a:t>
            </a:r>
          </a:p>
        </p:txBody>
      </p:sp>
      <p:sp>
        <p:nvSpPr>
          <p:cNvPr id="7" name="Rectangle 7"/>
          <p:cNvSpPr>
            <a:spLocks noGrp="1" noChangeArrowheads="1"/>
          </p:cNvSpPr>
          <p:nvPr>
            <p:ph type="sldNum" sz="quarter" idx="5"/>
          </p:nvPr>
        </p:nvSpPr>
        <p:spPr>
          <a:ln/>
        </p:spPr>
        <p:txBody>
          <a:bodyPr/>
          <a:lstStyle/>
          <a:p>
            <a:fld id="{6B49D002-C6BE-4B88-9326-EC6E8AE5D557}" type="slidenum">
              <a:rPr lang="en-US"/>
              <a:pPr/>
              <a:t>43</a:t>
            </a:fld>
            <a:endParaRPr lang="en-US"/>
          </a:p>
        </p:txBody>
      </p:sp>
      <p:sp>
        <p:nvSpPr>
          <p:cNvPr id="103426" name="Rectangle 2"/>
          <p:cNvSpPr>
            <a:spLocks noGrp="1" noRot="1" noChangeAspect="1" noChangeArrowheads="1" noTextEdit="1"/>
          </p:cNvSpPr>
          <p:nvPr>
            <p:ph type="sldImg"/>
          </p:nvPr>
        </p:nvSpPr>
        <p:spPr>
          <a:ln/>
        </p:spPr>
      </p:sp>
      <p:sp>
        <p:nvSpPr>
          <p:cNvPr id="103427" name="Rectangle 3"/>
          <p:cNvSpPr>
            <a:spLocks noGrp="1" noChangeArrowheads="1"/>
          </p:cNvSpPr>
          <p:nvPr>
            <p:ph type="body" idx="1"/>
          </p:nvPr>
        </p:nvSpPr>
        <p:spPr/>
        <p:txBody>
          <a:bodyPr/>
          <a:lstStyle/>
          <a:p>
            <a:endParaRPr lang="en-US"/>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6"/>
          <p:cNvSpPr>
            <a:spLocks noGrp="1" noChangeArrowheads="1"/>
          </p:cNvSpPr>
          <p:nvPr>
            <p:ph type="ftr" sz="quarter" idx="4"/>
          </p:nvPr>
        </p:nvSpPr>
        <p:spPr>
          <a:ln/>
        </p:spPr>
        <p:txBody>
          <a:bodyPr/>
          <a:lstStyle/>
          <a:p>
            <a:r>
              <a:rPr lang="en-US"/>
              <a:t>Presentation 101 for Graduate Students: A guide to giving a quality presention,    J. Paul Robinson, Professor, Purdue University, 2003</a:t>
            </a:r>
          </a:p>
        </p:txBody>
      </p:sp>
      <p:sp>
        <p:nvSpPr>
          <p:cNvPr id="7" name="Rectangle 7"/>
          <p:cNvSpPr>
            <a:spLocks noGrp="1" noChangeArrowheads="1"/>
          </p:cNvSpPr>
          <p:nvPr>
            <p:ph type="sldNum" sz="quarter" idx="5"/>
          </p:nvPr>
        </p:nvSpPr>
        <p:spPr>
          <a:ln/>
        </p:spPr>
        <p:txBody>
          <a:bodyPr/>
          <a:lstStyle/>
          <a:p>
            <a:fld id="{1F8F63ED-BF00-470A-A829-060797B20C2B}" type="slidenum">
              <a:rPr lang="en-US"/>
              <a:pPr/>
              <a:t>44</a:t>
            </a:fld>
            <a:endParaRPr lang="en-US"/>
          </a:p>
        </p:txBody>
      </p:sp>
      <p:sp>
        <p:nvSpPr>
          <p:cNvPr id="105474" name="Rectangle 2"/>
          <p:cNvSpPr>
            <a:spLocks noGrp="1" noRot="1" noChangeAspect="1" noChangeArrowheads="1" noTextEdit="1"/>
          </p:cNvSpPr>
          <p:nvPr>
            <p:ph type="sldImg"/>
          </p:nvPr>
        </p:nvSpPr>
        <p:spPr>
          <a:ln/>
        </p:spPr>
      </p:sp>
      <p:sp>
        <p:nvSpPr>
          <p:cNvPr id="105475" name="Rectangle 3"/>
          <p:cNvSpPr>
            <a:spLocks noGrp="1" noChangeArrowheads="1"/>
          </p:cNvSpPr>
          <p:nvPr>
            <p:ph type="body" idx="1"/>
          </p:nvPr>
        </p:nvSpPr>
        <p:spPr/>
        <p:txBody>
          <a:bodyPr/>
          <a:lstStyle/>
          <a:p>
            <a:endParaRPr lang="en-US"/>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6"/>
          <p:cNvSpPr>
            <a:spLocks noGrp="1" noChangeArrowheads="1"/>
          </p:cNvSpPr>
          <p:nvPr>
            <p:ph type="ftr" sz="quarter" idx="4"/>
          </p:nvPr>
        </p:nvSpPr>
        <p:spPr>
          <a:ln/>
        </p:spPr>
        <p:txBody>
          <a:bodyPr/>
          <a:lstStyle/>
          <a:p>
            <a:r>
              <a:rPr lang="en-US"/>
              <a:t>Presentation 101 for Graduate Students: A guide to giving a quality presention,    J. Paul Robinson, Professor, Purdue University, 2003</a:t>
            </a:r>
          </a:p>
        </p:txBody>
      </p:sp>
      <p:sp>
        <p:nvSpPr>
          <p:cNvPr id="7" name="Rectangle 7"/>
          <p:cNvSpPr>
            <a:spLocks noGrp="1" noChangeArrowheads="1"/>
          </p:cNvSpPr>
          <p:nvPr>
            <p:ph type="sldNum" sz="quarter" idx="5"/>
          </p:nvPr>
        </p:nvSpPr>
        <p:spPr>
          <a:ln/>
        </p:spPr>
        <p:txBody>
          <a:bodyPr/>
          <a:lstStyle/>
          <a:p>
            <a:fld id="{20B0E271-2EC1-4FCB-88C7-298AEE9C451A}" type="slidenum">
              <a:rPr lang="en-US"/>
              <a:pPr/>
              <a:t>45</a:t>
            </a:fld>
            <a:endParaRPr lang="en-US"/>
          </a:p>
        </p:txBody>
      </p:sp>
      <p:sp>
        <p:nvSpPr>
          <p:cNvPr id="107522" name="Rectangle 2"/>
          <p:cNvSpPr>
            <a:spLocks noGrp="1" noRot="1" noChangeAspect="1" noChangeArrowheads="1" noTextEdit="1"/>
          </p:cNvSpPr>
          <p:nvPr>
            <p:ph type="sldImg"/>
          </p:nvPr>
        </p:nvSpPr>
        <p:spPr>
          <a:ln/>
        </p:spPr>
      </p:sp>
      <p:sp>
        <p:nvSpPr>
          <p:cNvPr id="107523" name="Rectangle 3"/>
          <p:cNvSpPr>
            <a:spLocks noGrp="1" noChangeArrowheads="1"/>
          </p:cNvSpPr>
          <p:nvPr>
            <p:ph type="body" idx="1"/>
          </p:nvPr>
        </p:nvSpPr>
        <p:spPr/>
        <p:txBody>
          <a:bodyPr/>
          <a:lstStyle/>
          <a:p>
            <a:endParaRPr lang="en-US"/>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6"/>
          <p:cNvSpPr>
            <a:spLocks noGrp="1" noChangeArrowheads="1"/>
          </p:cNvSpPr>
          <p:nvPr>
            <p:ph type="ftr" sz="quarter" idx="4"/>
          </p:nvPr>
        </p:nvSpPr>
        <p:spPr>
          <a:ln/>
        </p:spPr>
        <p:txBody>
          <a:bodyPr/>
          <a:lstStyle/>
          <a:p>
            <a:r>
              <a:rPr lang="en-US"/>
              <a:t>Presentation 101 for Graduate Students: A guide to giving a quality presention,    J. Paul Robinson, Professor, Purdue University, 2003</a:t>
            </a:r>
          </a:p>
        </p:txBody>
      </p:sp>
      <p:sp>
        <p:nvSpPr>
          <p:cNvPr id="7" name="Rectangle 7"/>
          <p:cNvSpPr>
            <a:spLocks noGrp="1" noChangeArrowheads="1"/>
          </p:cNvSpPr>
          <p:nvPr>
            <p:ph type="sldNum" sz="quarter" idx="5"/>
          </p:nvPr>
        </p:nvSpPr>
        <p:spPr>
          <a:ln/>
        </p:spPr>
        <p:txBody>
          <a:bodyPr/>
          <a:lstStyle/>
          <a:p>
            <a:fld id="{63C04F5B-29AC-4587-A1F8-9869AA3BAAF4}" type="slidenum">
              <a:rPr lang="en-US"/>
              <a:pPr/>
              <a:t>46</a:t>
            </a:fld>
            <a:endParaRPr lang="en-US"/>
          </a:p>
        </p:txBody>
      </p:sp>
      <p:sp>
        <p:nvSpPr>
          <p:cNvPr id="109570" name="Rectangle 2"/>
          <p:cNvSpPr>
            <a:spLocks noGrp="1" noRot="1" noChangeAspect="1" noChangeArrowheads="1" noTextEdit="1"/>
          </p:cNvSpPr>
          <p:nvPr>
            <p:ph type="sldImg"/>
          </p:nvPr>
        </p:nvSpPr>
        <p:spPr>
          <a:ln/>
        </p:spPr>
      </p:sp>
      <p:sp>
        <p:nvSpPr>
          <p:cNvPr id="109571" name="Rectangle 3"/>
          <p:cNvSpPr>
            <a:spLocks noGrp="1" noChangeArrowheads="1"/>
          </p:cNvSpPr>
          <p:nvPr>
            <p:ph type="body" idx="1"/>
          </p:nvPr>
        </p:nvSpPr>
        <p:spPr/>
        <p:txBody>
          <a:bodyPr/>
          <a:lstStyle/>
          <a:p>
            <a:endParaRPr lang="en-US"/>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6"/>
          <p:cNvSpPr>
            <a:spLocks noGrp="1" noChangeArrowheads="1"/>
          </p:cNvSpPr>
          <p:nvPr>
            <p:ph type="ftr" sz="quarter" idx="4"/>
          </p:nvPr>
        </p:nvSpPr>
        <p:spPr>
          <a:ln/>
        </p:spPr>
        <p:txBody>
          <a:bodyPr/>
          <a:lstStyle/>
          <a:p>
            <a:r>
              <a:rPr lang="en-US"/>
              <a:t>Presentation 101 for Graduate Students: A guide to giving a quality presention,    J. Paul Robinson, Professor, Purdue University, 2003</a:t>
            </a:r>
          </a:p>
        </p:txBody>
      </p:sp>
      <p:sp>
        <p:nvSpPr>
          <p:cNvPr id="7" name="Rectangle 7"/>
          <p:cNvSpPr>
            <a:spLocks noGrp="1" noChangeArrowheads="1"/>
          </p:cNvSpPr>
          <p:nvPr>
            <p:ph type="sldNum" sz="quarter" idx="5"/>
          </p:nvPr>
        </p:nvSpPr>
        <p:spPr>
          <a:ln/>
        </p:spPr>
        <p:txBody>
          <a:bodyPr/>
          <a:lstStyle/>
          <a:p>
            <a:fld id="{29B97E1B-4F87-431D-B05B-55FF10489FDB}" type="slidenum">
              <a:rPr lang="en-US"/>
              <a:pPr/>
              <a:t>47</a:t>
            </a:fld>
            <a:endParaRPr lang="en-US"/>
          </a:p>
        </p:txBody>
      </p:sp>
      <p:sp>
        <p:nvSpPr>
          <p:cNvPr id="111618" name="Rectangle 2"/>
          <p:cNvSpPr>
            <a:spLocks noGrp="1" noRot="1" noChangeAspect="1" noChangeArrowheads="1" noTextEdit="1"/>
          </p:cNvSpPr>
          <p:nvPr>
            <p:ph type="sldImg"/>
          </p:nvPr>
        </p:nvSpPr>
        <p:spPr>
          <a:ln/>
        </p:spPr>
      </p:sp>
      <p:sp>
        <p:nvSpPr>
          <p:cNvPr id="111619" name="Rectangle 3"/>
          <p:cNvSpPr>
            <a:spLocks noGrp="1" noChangeArrowheads="1"/>
          </p:cNvSpPr>
          <p:nvPr>
            <p:ph type="body" idx="1"/>
          </p:nvPr>
        </p:nvSpPr>
        <p:spPr/>
        <p:txBody>
          <a:bodyPr/>
          <a:lstStyle/>
          <a:p>
            <a:endParaRPr lang="en-US"/>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Footer Placeholder 3"/>
          <p:cNvSpPr>
            <a:spLocks noGrp="1"/>
          </p:cNvSpPr>
          <p:nvPr>
            <p:ph type="ftr" sz="quarter" idx="10"/>
          </p:nvPr>
        </p:nvSpPr>
        <p:spPr/>
        <p:txBody>
          <a:bodyPr/>
          <a:lstStyle/>
          <a:p>
            <a:pPr>
              <a:defRPr/>
            </a:pPr>
            <a:r>
              <a:rPr lang="en-US" smtClean="0"/>
              <a:t>Presentation 101 for Graduate Students: A guide to giving a quality presention,    J. Paul Robinson, Professor, Purdue University, 2003</a:t>
            </a:r>
            <a:endParaRPr lang="en-US"/>
          </a:p>
        </p:txBody>
      </p:sp>
      <p:sp>
        <p:nvSpPr>
          <p:cNvPr id="5" name="Slide Number Placeholder 4"/>
          <p:cNvSpPr>
            <a:spLocks noGrp="1"/>
          </p:cNvSpPr>
          <p:nvPr>
            <p:ph type="sldNum" sz="quarter" idx="11"/>
          </p:nvPr>
        </p:nvSpPr>
        <p:spPr/>
        <p:txBody>
          <a:bodyPr/>
          <a:lstStyle/>
          <a:p>
            <a:pPr>
              <a:defRPr/>
            </a:pPr>
            <a:fld id="{81F3FAF5-E08F-4A2C-91BB-1AF01B8C8CC6}" type="slidenum">
              <a:rPr lang="en-US" smtClean="0"/>
              <a:pPr>
                <a:defRPr/>
              </a:pPr>
              <a:t>48</a:t>
            </a:fld>
            <a:endParaRPr lang="en-US"/>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6"/>
          <p:cNvSpPr>
            <a:spLocks noGrp="1" noChangeArrowheads="1"/>
          </p:cNvSpPr>
          <p:nvPr>
            <p:ph type="ftr" sz="quarter" idx="4"/>
          </p:nvPr>
        </p:nvSpPr>
        <p:spPr>
          <a:ln/>
        </p:spPr>
        <p:txBody>
          <a:bodyPr/>
          <a:lstStyle/>
          <a:p>
            <a:r>
              <a:rPr lang="en-US"/>
              <a:t>Presentation 101 for Graduate Students: A guide to giving a quality presention,    J. Paul Robinson, Professor, Purdue University, 2003</a:t>
            </a:r>
          </a:p>
        </p:txBody>
      </p:sp>
      <p:sp>
        <p:nvSpPr>
          <p:cNvPr id="7" name="Rectangle 7"/>
          <p:cNvSpPr>
            <a:spLocks noGrp="1" noChangeArrowheads="1"/>
          </p:cNvSpPr>
          <p:nvPr>
            <p:ph type="sldNum" sz="quarter" idx="5"/>
          </p:nvPr>
        </p:nvSpPr>
        <p:spPr>
          <a:ln/>
        </p:spPr>
        <p:txBody>
          <a:bodyPr/>
          <a:lstStyle/>
          <a:p>
            <a:fld id="{4E188F04-EBD0-43DB-AF0A-C372251C5249}" type="slidenum">
              <a:rPr lang="en-US"/>
              <a:pPr/>
              <a:t>49</a:t>
            </a:fld>
            <a:endParaRPr lang="en-US"/>
          </a:p>
        </p:txBody>
      </p:sp>
      <p:sp>
        <p:nvSpPr>
          <p:cNvPr id="113666" name="Rectangle 2"/>
          <p:cNvSpPr>
            <a:spLocks noGrp="1" noRot="1" noChangeAspect="1" noChangeArrowheads="1" noTextEdit="1"/>
          </p:cNvSpPr>
          <p:nvPr>
            <p:ph type="sldImg"/>
          </p:nvPr>
        </p:nvSpPr>
        <p:spPr>
          <a:ln/>
        </p:spPr>
      </p:sp>
      <p:sp>
        <p:nvSpPr>
          <p:cNvPr id="113667" name="Rectangle 3"/>
          <p:cNvSpPr>
            <a:spLocks noGrp="1" noChangeArrowheads="1"/>
          </p:cNvSpPr>
          <p:nvPr>
            <p:ph type="body" idx="1"/>
          </p:nvPr>
        </p:nvSpPr>
        <p:spPr/>
        <p:txBody>
          <a:bodyPr/>
          <a:lstStyle/>
          <a:p>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6"/>
          <p:cNvSpPr>
            <a:spLocks noGrp="1" noChangeArrowheads="1"/>
          </p:cNvSpPr>
          <p:nvPr>
            <p:ph type="ftr" sz="quarter" idx="4"/>
          </p:nvPr>
        </p:nvSpPr>
        <p:spPr>
          <a:ln/>
        </p:spPr>
        <p:txBody>
          <a:bodyPr/>
          <a:lstStyle/>
          <a:p>
            <a:r>
              <a:rPr lang="en-US"/>
              <a:t>Presentation 101 for Graduate Students: A guide to giving a quality presention,    J. Paul Robinson, Professor, Purdue University, 2003</a:t>
            </a:r>
          </a:p>
        </p:txBody>
      </p:sp>
      <p:sp>
        <p:nvSpPr>
          <p:cNvPr id="7" name="Rectangle 7"/>
          <p:cNvSpPr>
            <a:spLocks noGrp="1" noChangeArrowheads="1"/>
          </p:cNvSpPr>
          <p:nvPr>
            <p:ph type="sldNum" sz="quarter" idx="5"/>
          </p:nvPr>
        </p:nvSpPr>
        <p:spPr>
          <a:ln/>
        </p:spPr>
        <p:txBody>
          <a:bodyPr/>
          <a:lstStyle/>
          <a:p>
            <a:fld id="{590D73F0-4E39-490C-9FFB-EC36FF0A9000}" type="slidenum">
              <a:rPr lang="en-US"/>
              <a:pPr/>
              <a:t>5</a:t>
            </a:fld>
            <a:endParaRPr lang="en-US"/>
          </a:p>
        </p:txBody>
      </p:sp>
      <p:sp>
        <p:nvSpPr>
          <p:cNvPr id="29698" name="Rectangle 2"/>
          <p:cNvSpPr>
            <a:spLocks noGrp="1" noRot="1" noChangeAspect="1" noChangeArrowheads="1" noTextEdit="1"/>
          </p:cNvSpPr>
          <p:nvPr>
            <p:ph type="sldImg"/>
          </p:nvPr>
        </p:nvSpPr>
        <p:spPr>
          <a:ln/>
        </p:spPr>
      </p:sp>
      <p:sp>
        <p:nvSpPr>
          <p:cNvPr id="29699" name="Rectangle 3"/>
          <p:cNvSpPr>
            <a:spLocks noGrp="1" noChangeArrowheads="1"/>
          </p:cNvSpPr>
          <p:nvPr>
            <p:ph type="body" idx="1"/>
          </p:nvPr>
        </p:nvSpPr>
        <p:spPr/>
        <p:txBody>
          <a:bodyPr/>
          <a:lstStyle/>
          <a:p>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6"/>
          <p:cNvSpPr>
            <a:spLocks noGrp="1" noChangeArrowheads="1"/>
          </p:cNvSpPr>
          <p:nvPr>
            <p:ph type="ftr" sz="quarter" idx="4"/>
          </p:nvPr>
        </p:nvSpPr>
        <p:spPr>
          <a:ln/>
        </p:spPr>
        <p:txBody>
          <a:bodyPr/>
          <a:lstStyle/>
          <a:p>
            <a:r>
              <a:rPr lang="en-US"/>
              <a:t>Presentation 101 for Graduate Students: A guide to giving a quality presention,    J. Paul Robinson, Professor, Purdue University, 2003</a:t>
            </a:r>
          </a:p>
        </p:txBody>
      </p:sp>
      <p:sp>
        <p:nvSpPr>
          <p:cNvPr id="7" name="Rectangle 7"/>
          <p:cNvSpPr>
            <a:spLocks noGrp="1" noChangeArrowheads="1"/>
          </p:cNvSpPr>
          <p:nvPr>
            <p:ph type="sldNum" sz="quarter" idx="5"/>
          </p:nvPr>
        </p:nvSpPr>
        <p:spPr>
          <a:ln/>
        </p:spPr>
        <p:txBody>
          <a:bodyPr/>
          <a:lstStyle/>
          <a:p>
            <a:fld id="{E80F00D3-8BA1-4263-AC63-0D3F0DEF3716}" type="slidenum">
              <a:rPr lang="en-US"/>
              <a:pPr/>
              <a:t>6</a:t>
            </a:fld>
            <a:endParaRPr lang="en-US"/>
          </a:p>
        </p:txBody>
      </p:sp>
      <p:sp>
        <p:nvSpPr>
          <p:cNvPr id="31746" name="Rectangle 2"/>
          <p:cNvSpPr>
            <a:spLocks noGrp="1" noRot="1" noChangeAspect="1" noChangeArrowheads="1" noTextEdit="1"/>
          </p:cNvSpPr>
          <p:nvPr>
            <p:ph type="sldImg"/>
          </p:nvPr>
        </p:nvSpPr>
        <p:spPr>
          <a:ln/>
        </p:spPr>
      </p:sp>
      <p:sp>
        <p:nvSpPr>
          <p:cNvPr id="31747" name="Rectangle 3"/>
          <p:cNvSpPr>
            <a:spLocks noGrp="1" noChangeArrowheads="1"/>
          </p:cNvSpPr>
          <p:nvPr>
            <p:ph type="body" idx="1"/>
          </p:nvPr>
        </p:nvSpPr>
        <p:spPr/>
        <p:txBody>
          <a:bodyPr/>
          <a:lstStyle/>
          <a:p>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6"/>
          <p:cNvSpPr>
            <a:spLocks noGrp="1" noChangeArrowheads="1"/>
          </p:cNvSpPr>
          <p:nvPr>
            <p:ph type="ftr" sz="quarter" idx="4"/>
          </p:nvPr>
        </p:nvSpPr>
        <p:spPr>
          <a:ln/>
        </p:spPr>
        <p:txBody>
          <a:bodyPr/>
          <a:lstStyle/>
          <a:p>
            <a:r>
              <a:rPr lang="en-US"/>
              <a:t>Presentation 101 for Graduate Students: A guide to giving a quality presention,    J. Paul Robinson, Professor, Purdue University, 2003</a:t>
            </a:r>
          </a:p>
        </p:txBody>
      </p:sp>
      <p:sp>
        <p:nvSpPr>
          <p:cNvPr id="7" name="Rectangle 7"/>
          <p:cNvSpPr>
            <a:spLocks noGrp="1" noChangeArrowheads="1"/>
          </p:cNvSpPr>
          <p:nvPr>
            <p:ph type="sldNum" sz="quarter" idx="5"/>
          </p:nvPr>
        </p:nvSpPr>
        <p:spPr>
          <a:ln/>
        </p:spPr>
        <p:txBody>
          <a:bodyPr/>
          <a:lstStyle/>
          <a:p>
            <a:fld id="{70BE13A2-AD48-49D4-95FD-F4AF6A2EFAEC}" type="slidenum">
              <a:rPr lang="en-US"/>
              <a:pPr/>
              <a:t>7</a:t>
            </a:fld>
            <a:endParaRPr lang="en-US"/>
          </a:p>
        </p:txBody>
      </p:sp>
      <p:sp>
        <p:nvSpPr>
          <p:cNvPr id="33794" name="Rectangle 2"/>
          <p:cNvSpPr>
            <a:spLocks noGrp="1" noRot="1" noChangeAspect="1" noChangeArrowheads="1" noTextEdit="1"/>
          </p:cNvSpPr>
          <p:nvPr>
            <p:ph type="sldImg"/>
          </p:nvPr>
        </p:nvSpPr>
        <p:spPr>
          <a:ln/>
        </p:spPr>
      </p:sp>
      <p:sp>
        <p:nvSpPr>
          <p:cNvPr id="33795" name="Rectangle 3"/>
          <p:cNvSpPr>
            <a:spLocks noGrp="1" noChangeArrowheads="1"/>
          </p:cNvSpPr>
          <p:nvPr>
            <p:ph type="body" idx="1"/>
          </p:nvPr>
        </p:nvSpPr>
        <p:spPr/>
        <p:txBody>
          <a:bodyPr/>
          <a:lstStyle/>
          <a:p>
            <a:r>
              <a:rPr lang="en-US"/>
              <a:t>Just remember that when you have finished your presentation it is important that your audience knows when you finish. If you are in the audience, you would like to be sure when the speaker is finished so that you can acknowledge the presentation in the appropriate way.  Many speakers don’t give the courtesy to their audience by giving them a clear indication that they have finished. </a:t>
            </a:r>
          </a:p>
          <a:p>
            <a:endParaRPr lang="en-US"/>
          </a:p>
          <a:p>
            <a:r>
              <a:rPr lang="en-US"/>
              <a:t>When you have completed your presentation, please allow them to clap and cheer you  when you have finished. But, you have to let them know. I have heard literally dozens of speakers who, when they have finished their presentation stop, look around and say “That’s it” ….or worse, they present their last slide and immediately say “Are there any questions?” what  happens after this person asks for questions? There is an awkward silence and some poor person starts to clap….then everyone starts to clap…..then the person on the dais stand there looking a little silly! Its their own fault because they took over the role of the chairperson. Don’t do that.</a:t>
            </a:r>
          </a:p>
          <a:p>
            <a:endParaRPr lang="en-US"/>
          </a:p>
          <a:p>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6"/>
          <p:cNvSpPr>
            <a:spLocks noGrp="1" noChangeArrowheads="1"/>
          </p:cNvSpPr>
          <p:nvPr>
            <p:ph type="ftr" sz="quarter" idx="4"/>
          </p:nvPr>
        </p:nvSpPr>
        <p:spPr>
          <a:ln/>
        </p:spPr>
        <p:txBody>
          <a:bodyPr/>
          <a:lstStyle/>
          <a:p>
            <a:r>
              <a:rPr lang="en-US"/>
              <a:t>Presentation 101 for Graduate Students: A guide to giving a quality presention,    J. Paul Robinson, Professor, Purdue University, 2003</a:t>
            </a:r>
          </a:p>
        </p:txBody>
      </p:sp>
      <p:sp>
        <p:nvSpPr>
          <p:cNvPr id="7" name="Rectangle 7"/>
          <p:cNvSpPr>
            <a:spLocks noGrp="1" noChangeArrowheads="1"/>
          </p:cNvSpPr>
          <p:nvPr>
            <p:ph type="sldNum" sz="quarter" idx="5"/>
          </p:nvPr>
        </p:nvSpPr>
        <p:spPr>
          <a:ln/>
        </p:spPr>
        <p:txBody>
          <a:bodyPr/>
          <a:lstStyle/>
          <a:p>
            <a:fld id="{F878CD32-5BE7-420C-A64C-9B0E0BE9DCC4}" type="slidenum">
              <a:rPr lang="en-US"/>
              <a:pPr/>
              <a:t>8</a:t>
            </a:fld>
            <a:endParaRPr lang="en-US"/>
          </a:p>
        </p:txBody>
      </p:sp>
      <p:sp>
        <p:nvSpPr>
          <p:cNvPr id="35842" name="Rectangle 2"/>
          <p:cNvSpPr>
            <a:spLocks noGrp="1" noRot="1" noChangeAspect="1" noChangeArrowheads="1" noTextEdit="1"/>
          </p:cNvSpPr>
          <p:nvPr>
            <p:ph type="sldImg"/>
          </p:nvPr>
        </p:nvSpPr>
        <p:spPr>
          <a:ln/>
        </p:spPr>
      </p:sp>
      <p:sp>
        <p:nvSpPr>
          <p:cNvPr id="35843" name="Rectangle 3"/>
          <p:cNvSpPr>
            <a:spLocks noGrp="1" noChangeArrowheads="1"/>
          </p:cNvSpPr>
          <p:nvPr>
            <p:ph type="body" idx="1"/>
          </p:nvPr>
        </p:nvSpPr>
        <p:spPr/>
        <p:txBody>
          <a:bodyPr/>
          <a:lstStyle/>
          <a:p>
            <a:r>
              <a:rPr lang="en-US"/>
              <a:t>Here is a reasonable title slide. It clearly states the title, the author and the affiliation.</a:t>
            </a:r>
          </a:p>
          <a:p>
            <a:endParaRPr lang="en-US"/>
          </a:p>
          <a:p>
            <a:r>
              <a:rPr lang="en-US"/>
              <a:t>The color is not overdone, and at the top (or the bottom if you prefer) there are the appropriate institutional logos that are nice to display if you have them.</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6"/>
          <p:cNvSpPr>
            <a:spLocks noGrp="1" noChangeArrowheads="1"/>
          </p:cNvSpPr>
          <p:nvPr>
            <p:ph type="ftr" sz="quarter" idx="4"/>
          </p:nvPr>
        </p:nvSpPr>
        <p:spPr>
          <a:ln/>
        </p:spPr>
        <p:txBody>
          <a:bodyPr/>
          <a:lstStyle/>
          <a:p>
            <a:r>
              <a:rPr lang="en-US"/>
              <a:t>Presentation 101 for Graduate Students: A guide to giving a quality presention,    J. Paul Robinson, Professor, Purdue University, 2003</a:t>
            </a:r>
          </a:p>
        </p:txBody>
      </p:sp>
      <p:sp>
        <p:nvSpPr>
          <p:cNvPr id="7" name="Rectangle 7"/>
          <p:cNvSpPr>
            <a:spLocks noGrp="1" noChangeArrowheads="1"/>
          </p:cNvSpPr>
          <p:nvPr>
            <p:ph type="sldNum" sz="quarter" idx="5"/>
          </p:nvPr>
        </p:nvSpPr>
        <p:spPr>
          <a:ln/>
        </p:spPr>
        <p:txBody>
          <a:bodyPr/>
          <a:lstStyle/>
          <a:p>
            <a:fld id="{5B9F1C1A-2C99-4383-BE30-3D21A69001F8}" type="slidenum">
              <a:rPr lang="en-US"/>
              <a:pPr/>
              <a:t>9</a:t>
            </a:fld>
            <a:endParaRPr lang="en-US"/>
          </a:p>
        </p:txBody>
      </p:sp>
      <p:sp>
        <p:nvSpPr>
          <p:cNvPr id="37890" name="Rectangle 2"/>
          <p:cNvSpPr>
            <a:spLocks noGrp="1" noRot="1" noChangeAspect="1" noChangeArrowheads="1" noTextEdit="1"/>
          </p:cNvSpPr>
          <p:nvPr>
            <p:ph type="sldImg"/>
          </p:nvPr>
        </p:nvSpPr>
        <p:spPr>
          <a:ln/>
        </p:spPr>
      </p:sp>
      <p:sp>
        <p:nvSpPr>
          <p:cNvPr id="37891" name="Rectangle 3"/>
          <p:cNvSpPr>
            <a:spLocks noGrp="1" noChangeArrowheads="1"/>
          </p:cNvSpPr>
          <p:nvPr>
            <p:ph type="body" idx="1"/>
          </p:nvPr>
        </p:nvSpPr>
        <p:spPr/>
        <p:txBody>
          <a:bodyPr/>
          <a:lstStyle/>
          <a:p>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wmf"/><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bg1"/>
        </a:solidFill>
        <a:effectLst/>
      </p:bgPr>
    </p:bg>
    <p:spTree>
      <p:nvGrpSpPr>
        <p:cNvPr id="1" name=""/>
        <p:cNvGrpSpPr/>
        <p:nvPr/>
      </p:nvGrpSpPr>
      <p:grpSpPr>
        <a:xfrm>
          <a:off x="0" y="0"/>
          <a:ext cx="0" cy="0"/>
          <a:chOff x="0" y="0"/>
          <a:chExt cx="0" cy="0"/>
        </a:xfrm>
      </p:grpSpPr>
      <p:grpSp>
        <p:nvGrpSpPr>
          <p:cNvPr id="2050" name="Group 2"/>
          <p:cNvGrpSpPr>
            <a:grpSpLocks/>
          </p:cNvGrpSpPr>
          <p:nvPr/>
        </p:nvGrpSpPr>
        <p:grpSpPr bwMode="auto">
          <a:xfrm>
            <a:off x="0" y="-19050"/>
            <a:ext cx="9144000" cy="6877050"/>
            <a:chOff x="0" y="-12"/>
            <a:chExt cx="5760" cy="4332"/>
          </a:xfrm>
        </p:grpSpPr>
        <p:sp>
          <p:nvSpPr>
            <p:cNvPr id="2051" name="Rectangle 3"/>
            <p:cNvSpPr>
              <a:spLocks noChangeArrowheads="1"/>
            </p:cNvSpPr>
            <p:nvPr userDrawn="1"/>
          </p:nvSpPr>
          <p:spPr bwMode="hidden">
            <a:xfrm>
              <a:off x="1104" y="1008"/>
              <a:ext cx="4656" cy="3312"/>
            </a:xfrm>
            <a:prstGeom prst="rect">
              <a:avLst/>
            </a:prstGeom>
            <a:gradFill rotWithShape="0">
              <a:gsLst>
                <a:gs pos="0">
                  <a:schemeClr val="bg2"/>
                </a:gs>
                <a:gs pos="50000">
                  <a:schemeClr val="bg1"/>
                </a:gs>
                <a:gs pos="100000">
                  <a:schemeClr val="bg2"/>
                </a:gs>
              </a:gsLst>
              <a:lin ang="2700000" scaled="1"/>
            </a:gradFill>
            <a:ln w="9525">
              <a:noFill/>
              <a:miter lim="800000"/>
              <a:headEnd/>
              <a:tailEnd/>
            </a:ln>
            <a:effectLst/>
          </p:spPr>
          <p:txBody>
            <a:bodyPr wrap="none" anchor="ctr"/>
            <a:lstStyle/>
            <a:p>
              <a:endParaRPr lang="en-US"/>
            </a:p>
          </p:txBody>
        </p:sp>
        <p:grpSp>
          <p:nvGrpSpPr>
            <p:cNvPr id="2052" name="Group 4"/>
            <p:cNvGrpSpPr>
              <a:grpSpLocks/>
            </p:cNvGrpSpPr>
            <p:nvPr userDrawn="1"/>
          </p:nvGrpSpPr>
          <p:grpSpPr bwMode="auto">
            <a:xfrm>
              <a:off x="0" y="-12"/>
              <a:ext cx="5760" cy="1045"/>
              <a:chOff x="0" y="-9"/>
              <a:chExt cx="5760" cy="1045"/>
            </a:xfrm>
          </p:grpSpPr>
          <p:sp>
            <p:nvSpPr>
              <p:cNvPr id="2053" name="Freeform 5"/>
              <p:cNvSpPr>
                <a:spLocks/>
              </p:cNvSpPr>
              <p:nvPr userDrawn="1"/>
            </p:nvSpPr>
            <p:spPr bwMode="ltGray">
              <a:xfrm>
                <a:off x="0" y="4"/>
                <a:ext cx="5760" cy="1032"/>
              </a:xfrm>
              <a:custGeom>
                <a:avLst/>
                <a:gdLst/>
                <a:ahLst/>
                <a:cxnLst>
                  <a:cxn ang="0">
                    <a:pos x="4848" y="432"/>
                  </a:cxn>
                  <a:cxn ang="0">
                    <a:pos x="0" y="432"/>
                  </a:cxn>
                  <a:cxn ang="0">
                    <a:pos x="0" y="0"/>
                  </a:cxn>
                  <a:cxn ang="0">
                    <a:pos x="4848" y="0"/>
                  </a:cxn>
                  <a:cxn ang="0">
                    <a:pos x="4848" y="432"/>
                  </a:cxn>
                </a:cxnLst>
                <a:rect l="0" t="0" r="r" b="b"/>
                <a:pathLst>
                  <a:path w="4848" h="432">
                    <a:moveTo>
                      <a:pt x="4848" y="432"/>
                    </a:moveTo>
                    <a:lnTo>
                      <a:pt x="0" y="432"/>
                    </a:lnTo>
                    <a:lnTo>
                      <a:pt x="0" y="0"/>
                    </a:lnTo>
                    <a:lnTo>
                      <a:pt x="4848" y="0"/>
                    </a:lnTo>
                    <a:lnTo>
                      <a:pt x="4848" y="432"/>
                    </a:lnTo>
                    <a:close/>
                  </a:path>
                </a:pathLst>
              </a:custGeom>
              <a:solidFill>
                <a:schemeClr val="hlink"/>
              </a:solidFill>
              <a:ln w="9525">
                <a:noFill/>
                <a:round/>
                <a:headEnd/>
                <a:tailEnd/>
              </a:ln>
              <a:effectLst/>
            </p:spPr>
            <p:txBody>
              <a:bodyPr wrap="none" anchor="ctr"/>
              <a:lstStyle/>
              <a:p>
                <a:endParaRPr lang="en-US"/>
              </a:p>
            </p:txBody>
          </p:sp>
          <p:grpSp>
            <p:nvGrpSpPr>
              <p:cNvPr id="2054" name="Group 6"/>
              <p:cNvGrpSpPr>
                <a:grpSpLocks/>
              </p:cNvGrpSpPr>
              <p:nvPr userDrawn="1"/>
            </p:nvGrpSpPr>
            <p:grpSpPr bwMode="auto">
              <a:xfrm>
                <a:off x="333" y="-9"/>
                <a:ext cx="5176" cy="1044"/>
                <a:chOff x="333" y="-9"/>
                <a:chExt cx="5176" cy="1044"/>
              </a:xfrm>
            </p:grpSpPr>
            <p:sp>
              <p:nvSpPr>
                <p:cNvPr id="2055" name="Freeform 7"/>
                <p:cNvSpPr>
                  <a:spLocks/>
                </p:cNvSpPr>
                <p:nvPr userDrawn="1"/>
              </p:nvSpPr>
              <p:spPr bwMode="ltGray">
                <a:xfrm>
                  <a:off x="3230" y="949"/>
                  <a:ext cx="17" cy="20"/>
                </a:xfrm>
                <a:custGeom>
                  <a:avLst/>
                  <a:gdLst/>
                  <a:ahLst/>
                  <a:cxnLst>
                    <a:cxn ang="0">
                      <a:pos x="5" y="11"/>
                    </a:cxn>
                    <a:cxn ang="0">
                      <a:pos x="15" y="5"/>
                    </a:cxn>
                    <a:cxn ang="0">
                      <a:pos x="13" y="17"/>
                    </a:cxn>
                    <a:cxn ang="0">
                      <a:pos x="5" y="11"/>
                    </a:cxn>
                  </a:cxnLst>
                  <a:rect l="0" t="0" r="r" b="b"/>
                  <a:pathLst>
                    <a:path w="15" h="23">
                      <a:moveTo>
                        <a:pt x="5" y="11"/>
                      </a:moveTo>
                      <a:cubicBezTo>
                        <a:pt x="2" y="1"/>
                        <a:pt x="7" y="0"/>
                        <a:pt x="15" y="5"/>
                      </a:cubicBezTo>
                      <a:cubicBezTo>
                        <a:pt x="14" y="9"/>
                        <a:pt x="15" y="13"/>
                        <a:pt x="13" y="17"/>
                      </a:cubicBezTo>
                      <a:cubicBezTo>
                        <a:pt x="9" y="23"/>
                        <a:pt x="0" y="16"/>
                        <a:pt x="5" y="11"/>
                      </a:cubicBezTo>
                      <a:close/>
                    </a:path>
                  </a:pathLst>
                </a:custGeom>
                <a:solidFill>
                  <a:schemeClr val="folHlink"/>
                </a:solidFill>
                <a:ln w="9525">
                  <a:noFill/>
                  <a:round/>
                  <a:headEnd/>
                  <a:tailEnd/>
                </a:ln>
                <a:effectLst/>
              </p:spPr>
              <p:txBody>
                <a:bodyPr wrap="none" anchor="ctr"/>
                <a:lstStyle/>
                <a:p>
                  <a:endParaRPr lang="en-US"/>
                </a:p>
              </p:txBody>
            </p:sp>
            <p:sp>
              <p:nvSpPr>
                <p:cNvPr id="2056" name="Freeform 8"/>
                <p:cNvSpPr>
                  <a:spLocks/>
                </p:cNvSpPr>
                <p:nvPr userDrawn="1"/>
              </p:nvSpPr>
              <p:spPr bwMode="ltGray">
                <a:xfrm>
                  <a:off x="3406" y="1015"/>
                  <a:ext cx="21" cy="20"/>
                </a:xfrm>
                <a:custGeom>
                  <a:avLst/>
                  <a:gdLst/>
                  <a:ahLst/>
                  <a:cxnLst>
                    <a:cxn ang="0">
                      <a:pos x="3" y="13"/>
                    </a:cxn>
                    <a:cxn ang="0">
                      <a:pos x="11" y="3"/>
                    </a:cxn>
                    <a:cxn ang="0">
                      <a:pos x="7" y="19"/>
                    </a:cxn>
                    <a:cxn ang="0">
                      <a:pos x="3" y="13"/>
                    </a:cxn>
                  </a:cxnLst>
                  <a:rect l="0" t="0" r="r" b="b"/>
                  <a:pathLst>
                    <a:path w="20" h="23">
                      <a:moveTo>
                        <a:pt x="3" y="13"/>
                      </a:moveTo>
                      <a:cubicBezTo>
                        <a:pt x="0" y="5"/>
                        <a:pt x="2" y="0"/>
                        <a:pt x="11" y="3"/>
                      </a:cubicBezTo>
                      <a:cubicBezTo>
                        <a:pt x="16" y="10"/>
                        <a:pt x="20" y="23"/>
                        <a:pt x="7" y="19"/>
                      </a:cubicBezTo>
                      <a:cubicBezTo>
                        <a:pt x="6" y="17"/>
                        <a:pt x="3" y="13"/>
                        <a:pt x="3" y="13"/>
                      </a:cubicBezTo>
                      <a:close/>
                    </a:path>
                  </a:pathLst>
                </a:custGeom>
                <a:solidFill>
                  <a:schemeClr val="folHlink"/>
                </a:solidFill>
                <a:ln w="9525">
                  <a:noFill/>
                  <a:round/>
                  <a:headEnd/>
                  <a:tailEnd/>
                </a:ln>
                <a:effectLst/>
              </p:spPr>
              <p:txBody>
                <a:bodyPr wrap="none" anchor="ctr"/>
                <a:lstStyle/>
                <a:p>
                  <a:endParaRPr lang="en-US"/>
                </a:p>
              </p:txBody>
            </p:sp>
            <p:sp>
              <p:nvSpPr>
                <p:cNvPr id="2057" name="Freeform 9"/>
                <p:cNvSpPr>
                  <a:spLocks/>
                </p:cNvSpPr>
                <p:nvPr userDrawn="1"/>
              </p:nvSpPr>
              <p:spPr bwMode="ltGray">
                <a:xfrm>
                  <a:off x="2909" y="908"/>
                  <a:ext cx="31" cy="34"/>
                </a:xfrm>
                <a:custGeom>
                  <a:avLst/>
                  <a:gdLst/>
                  <a:ahLst/>
                  <a:cxnLst>
                    <a:cxn ang="0">
                      <a:pos x="16" y="33"/>
                    </a:cxn>
                    <a:cxn ang="0">
                      <a:pos x="8" y="21"/>
                    </a:cxn>
                    <a:cxn ang="0">
                      <a:pos x="0" y="9"/>
                    </a:cxn>
                    <a:cxn ang="0">
                      <a:pos x="16" y="3"/>
                    </a:cxn>
                    <a:cxn ang="0">
                      <a:pos x="30" y="23"/>
                    </a:cxn>
                    <a:cxn ang="0">
                      <a:pos x="28" y="31"/>
                    </a:cxn>
                    <a:cxn ang="0">
                      <a:pos x="16" y="33"/>
                    </a:cxn>
                  </a:cxnLst>
                  <a:rect l="0" t="0" r="r" b="b"/>
                  <a:pathLst>
                    <a:path w="30" h="42">
                      <a:moveTo>
                        <a:pt x="16" y="33"/>
                      </a:moveTo>
                      <a:cubicBezTo>
                        <a:pt x="3" y="20"/>
                        <a:pt x="15" y="34"/>
                        <a:pt x="8" y="21"/>
                      </a:cubicBezTo>
                      <a:cubicBezTo>
                        <a:pt x="6" y="17"/>
                        <a:pt x="0" y="9"/>
                        <a:pt x="0" y="9"/>
                      </a:cubicBezTo>
                      <a:cubicBezTo>
                        <a:pt x="5" y="1"/>
                        <a:pt x="7" y="0"/>
                        <a:pt x="16" y="3"/>
                      </a:cubicBezTo>
                      <a:cubicBezTo>
                        <a:pt x="25" y="16"/>
                        <a:pt x="10" y="16"/>
                        <a:pt x="30" y="23"/>
                      </a:cubicBezTo>
                      <a:cubicBezTo>
                        <a:pt x="29" y="26"/>
                        <a:pt x="30" y="29"/>
                        <a:pt x="28" y="31"/>
                      </a:cubicBezTo>
                      <a:cubicBezTo>
                        <a:pt x="15" y="42"/>
                        <a:pt x="16" y="38"/>
                        <a:pt x="16" y="33"/>
                      </a:cubicBezTo>
                      <a:close/>
                    </a:path>
                  </a:pathLst>
                </a:custGeom>
                <a:solidFill>
                  <a:schemeClr val="folHlink"/>
                </a:solidFill>
                <a:ln w="9525">
                  <a:noFill/>
                  <a:round/>
                  <a:headEnd/>
                  <a:tailEnd/>
                </a:ln>
                <a:effectLst/>
              </p:spPr>
              <p:txBody>
                <a:bodyPr wrap="none" anchor="ctr"/>
                <a:lstStyle/>
                <a:p>
                  <a:endParaRPr lang="en-US"/>
                </a:p>
              </p:txBody>
            </p:sp>
            <p:sp>
              <p:nvSpPr>
                <p:cNvPr id="2058" name="Freeform 10"/>
                <p:cNvSpPr>
                  <a:spLocks/>
                </p:cNvSpPr>
                <p:nvPr userDrawn="1"/>
              </p:nvSpPr>
              <p:spPr bwMode="ltGray">
                <a:xfrm>
                  <a:off x="2551" y="940"/>
                  <a:ext cx="25" cy="12"/>
                </a:xfrm>
                <a:custGeom>
                  <a:avLst/>
                  <a:gdLst/>
                  <a:ahLst/>
                  <a:cxnLst>
                    <a:cxn ang="0">
                      <a:pos x="15" y="16"/>
                    </a:cxn>
                    <a:cxn ang="0">
                      <a:pos x="3" y="8"/>
                    </a:cxn>
                    <a:cxn ang="0">
                      <a:pos x="15" y="0"/>
                    </a:cxn>
                    <a:cxn ang="0">
                      <a:pos x="15" y="16"/>
                    </a:cxn>
                  </a:cxnLst>
                  <a:rect l="0" t="0" r="r" b="b"/>
                  <a:pathLst>
                    <a:path w="25" h="16">
                      <a:moveTo>
                        <a:pt x="15" y="16"/>
                      </a:moveTo>
                      <a:cubicBezTo>
                        <a:pt x="10" y="15"/>
                        <a:pt x="0" y="12"/>
                        <a:pt x="3" y="8"/>
                      </a:cubicBezTo>
                      <a:cubicBezTo>
                        <a:pt x="6" y="4"/>
                        <a:pt x="15" y="0"/>
                        <a:pt x="15" y="0"/>
                      </a:cubicBezTo>
                      <a:cubicBezTo>
                        <a:pt x="17" y="3"/>
                        <a:pt x="25" y="16"/>
                        <a:pt x="15" y="16"/>
                      </a:cubicBezTo>
                      <a:close/>
                    </a:path>
                  </a:pathLst>
                </a:custGeom>
                <a:solidFill>
                  <a:schemeClr val="folHlink"/>
                </a:solidFill>
                <a:ln w="9525">
                  <a:noFill/>
                  <a:round/>
                  <a:headEnd/>
                  <a:tailEnd/>
                </a:ln>
                <a:effectLst/>
              </p:spPr>
              <p:txBody>
                <a:bodyPr wrap="none" anchor="ctr"/>
                <a:lstStyle/>
                <a:p>
                  <a:endParaRPr lang="en-US"/>
                </a:p>
              </p:txBody>
            </p:sp>
            <p:sp>
              <p:nvSpPr>
                <p:cNvPr id="2059" name="Freeform 11"/>
                <p:cNvSpPr>
                  <a:spLocks/>
                </p:cNvSpPr>
                <p:nvPr userDrawn="1"/>
              </p:nvSpPr>
              <p:spPr bwMode="ltGray">
                <a:xfrm>
                  <a:off x="2443" y="954"/>
                  <a:ext cx="65" cy="39"/>
                </a:xfrm>
                <a:custGeom>
                  <a:avLst/>
                  <a:gdLst/>
                  <a:ahLst/>
                  <a:cxnLst>
                    <a:cxn ang="0">
                      <a:pos x="14" y="24"/>
                    </a:cxn>
                    <a:cxn ang="0">
                      <a:pos x="30" y="4"/>
                    </a:cxn>
                    <a:cxn ang="0">
                      <a:pos x="42" y="0"/>
                    </a:cxn>
                    <a:cxn ang="0">
                      <a:pos x="58" y="12"/>
                    </a:cxn>
                    <a:cxn ang="0">
                      <a:pos x="32" y="26"/>
                    </a:cxn>
                    <a:cxn ang="0">
                      <a:pos x="12" y="46"/>
                    </a:cxn>
                    <a:cxn ang="0">
                      <a:pos x="8" y="20"/>
                    </a:cxn>
                    <a:cxn ang="0">
                      <a:pos x="12" y="14"/>
                    </a:cxn>
                    <a:cxn ang="0">
                      <a:pos x="14" y="24"/>
                    </a:cxn>
                  </a:cxnLst>
                  <a:rect l="0" t="0" r="r" b="b"/>
                  <a:pathLst>
                    <a:path w="65" h="46">
                      <a:moveTo>
                        <a:pt x="14" y="24"/>
                      </a:moveTo>
                      <a:cubicBezTo>
                        <a:pt x="18" y="13"/>
                        <a:pt x="16" y="9"/>
                        <a:pt x="30" y="4"/>
                      </a:cubicBezTo>
                      <a:cubicBezTo>
                        <a:pt x="34" y="3"/>
                        <a:pt x="42" y="0"/>
                        <a:pt x="42" y="0"/>
                      </a:cubicBezTo>
                      <a:cubicBezTo>
                        <a:pt x="50" y="1"/>
                        <a:pt x="65" y="0"/>
                        <a:pt x="58" y="12"/>
                      </a:cubicBezTo>
                      <a:cubicBezTo>
                        <a:pt x="53" y="21"/>
                        <a:pt x="40" y="21"/>
                        <a:pt x="32" y="26"/>
                      </a:cubicBezTo>
                      <a:cubicBezTo>
                        <a:pt x="26" y="35"/>
                        <a:pt x="23" y="42"/>
                        <a:pt x="12" y="46"/>
                      </a:cubicBezTo>
                      <a:cubicBezTo>
                        <a:pt x="0" y="42"/>
                        <a:pt x="5" y="30"/>
                        <a:pt x="8" y="20"/>
                      </a:cubicBezTo>
                      <a:cubicBezTo>
                        <a:pt x="9" y="18"/>
                        <a:pt x="10" y="13"/>
                        <a:pt x="12" y="14"/>
                      </a:cubicBezTo>
                      <a:cubicBezTo>
                        <a:pt x="15" y="16"/>
                        <a:pt x="13" y="21"/>
                        <a:pt x="14" y="24"/>
                      </a:cubicBezTo>
                      <a:close/>
                    </a:path>
                  </a:pathLst>
                </a:custGeom>
                <a:solidFill>
                  <a:schemeClr val="folHlink"/>
                </a:solidFill>
                <a:ln w="9525">
                  <a:noFill/>
                  <a:round/>
                  <a:headEnd/>
                  <a:tailEnd/>
                </a:ln>
                <a:effectLst/>
              </p:spPr>
              <p:txBody>
                <a:bodyPr wrap="none" anchor="ctr"/>
                <a:lstStyle/>
                <a:p>
                  <a:endParaRPr lang="en-US"/>
                </a:p>
              </p:txBody>
            </p:sp>
            <p:sp>
              <p:nvSpPr>
                <p:cNvPr id="2060" name="Freeform 12"/>
                <p:cNvSpPr>
                  <a:spLocks/>
                </p:cNvSpPr>
                <p:nvPr userDrawn="1"/>
              </p:nvSpPr>
              <p:spPr bwMode="ltGray">
                <a:xfrm>
                  <a:off x="2375" y="952"/>
                  <a:ext cx="68" cy="39"/>
                </a:xfrm>
                <a:custGeom>
                  <a:avLst/>
                  <a:gdLst/>
                  <a:ahLst/>
                  <a:cxnLst>
                    <a:cxn ang="0">
                      <a:pos x="0" y="31"/>
                    </a:cxn>
                    <a:cxn ang="0">
                      <a:pos x="18" y="25"/>
                    </a:cxn>
                    <a:cxn ang="0">
                      <a:pos x="52" y="1"/>
                    </a:cxn>
                    <a:cxn ang="0">
                      <a:pos x="64" y="3"/>
                    </a:cxn>
                    <a:cxn ang="0">
                      <a:pos x="50" y="19"/>
                    </a:cxn>
                    <a:cxn ang="0">
                      <a:pos x="28" y="33"/>
                    </a:cxn>
                    <a:cxn ang="0">
                      <a:pos x="22" y="47"/>
                    </a:cxn>
                    <a:cxn ang="0">
                      <a:pos x="16" y="45"/>
                    </a:cxn>
                    <a:cxn ang="0">
                      <a:pos x="12" y="39"/>
                    </a:cxn>
                    <a:cxn ang="0">
                      <a:pos x="0" y="35"/>
                    </a:cxn>
                    <a:cxn ang="0">
                      <a:pos x="0" y="31"/>
                    </a:cxn>
                  </a:cxnLst>
                  <a:rect l="0" t="0" r="r" b="b"/>
                  <a:pathLst>
                    <a:path w="69" h="47">
                      <a:moveTo>
                        <a:pt x="0" y="31"/>
                      </a:moveTo>
                      <a:cubicBezTo>
                        <a:pt x="7" y="24"/>
                        <a:pt x="9" y="22"/>
                        <a:pt x="18" y="25"/>
                      </a:cubicBezTo>
                      <a:cubicBezTo>
                        <a:pt x="25" y="4"/>
                        <a:pt x="36" y="12"/>
                        <a:pt x="52" y="1"/>
                      </a:cubicBezTo>
                      <a:cubicBezTo>
                        <a:pt x="56" y="2"/>
                        <a:pt x="61" y="0"/>
                        <a:pt x="64" y="3"/>
                      </a:cubicBezTo>
                      <a:cubicBezTo>
                        <a:pt x="69" y="8"/>
                        <a:pt x="50" y="19"/>
                        <a:pt x="50" y="19"/>
                      </a:cubicBezTo>
                      <a:cubicBezTo>
                        <a:pt x="46" y="31"/>
                        <a:pt x="35" y="22"/>
                        <a:pt x="28" y="33"/>
                      </a:cubicBezTo>
                      <a:cubicBezTo>
                        <a:pt x="31" y="41"/>
                        <a:pt x="31" y="44"/>
                        <a:pt x="22" y="47"/>
                      </a:cubicBezTo>
                      <a:cubicBezTo>
                        <a:pt x="20" y="46"/>
                        <a:pt x="18" y="46"/>
                        <a:pt x="16" y="45"/>
                      </a:cubicBezTo>
                      <a:cubicBezTo>
                        <a:pt x="14" y="43"/>
                        <a:pt x="14" y="40"/>
                        <a:pt x="12" y="39"/>
                      </a:cubicBezTo>
                      <a:cubicBezTo>
                        <a:pt x="8" y="37"/>
                        <a:pt x="0" y="35"/>
                        <a:pt x="0" y="35"/>
                      </a:cubicBezTo>
                      <a:cubicBezTo>
                        <a:pt x="2" y="26"/>
                        <a:pt x="3" y="25"/>
                        <a:pt x="0" y="31"/>
                      </a:cubicBezTo>
                      <a:close/>
                    </a:path>
                  </a:pathLst>
                </a:custGeom>
                <a:solidFill>
                  <a:schemeClr val="folHlink"/>
                </a:solidFill>
                <a:ln w="9525">
                  <a:noFill/>
                  <a:round/>
                  <a:headEnd/>
                  <a:tailEnd/>
                </a:ln>
                <a:effectLst/>
              </p:spPr>
              <p:txBody>
                <a:bodyPr wrap="none" anchor="ctr"/>
                <a:lstStyle/>
                <a:p>
                  <a:endParaRPr lang="en-US"/>
                </a:p>
              </p:txBody>
            </p:sp>
            <p:sp>
              <p:nvSpPr>
                <p:cNvPr id="2061" name="Freeform 13"/>
                <p:cNvSpPr>
                  <a:spLocks/>
                </p:cNvSpPr>
                <p:nvPr userDrawn="1"/>
              </p:nvSpPr>
              <p:spPr bwMode="ltGray">
                <a:xfrm>
                  <a:off x="2007" y="739"/>
                  <a:ext cx="354" cy="228"/>
                </a:xfrm>
                <a:custGeom>
                  <a:avLst/>
                  <a:gdLst/>
                  <a:ahLst/>
                  <a:cxnLst>
                    <a:cxn ang="0">
                      <a:pos x="10" y="4"/>
                    </a:cxn>
                    <a:cxn ang="0">
                      <a:pos x="36" y="18"/>
                    </a:cxn>
                    <a:cxn ang="0">
                      <a:pos x="46" y="30"/>
                    </a:cxn>
                    <a:cxn ang="0">
                      <a:pos x="76" y="52"/>
                    </a:cxn>
                    <a:cxn ang="0">
                      <a:pos x="92" y="66"/>
                    </a:cxn>
                    <a:cxn ang="0">
                      <a:pos x="122" y="98"/>
                    </a:cxn>
                    <a:cxn ang="0">
                      <a:pos x="136" y="128"/>
                    </a:cxn>
                    <a:cxn ang="0">
                      <a:pos x="148" y="132"/>
                    </a:cxn>
                    <a:cxn ang="0">
                      <a:pos x="154" y="150"/>
                    </a:cxn>
                    <a:cxn ang="0">
                      <a:pos x="176" y="152"/>
                    </a:cxn>
                    <a:cxn ang="0">
                      <a:pos x="170" y="196"/>
                    </a:cxn>
                    <a:cxn ang="0">
                      <a:pos x="180" y="224"/>
                    </a:cxn>
                    <a:cxn ang="0">
                      <a:pos x="198" y="232"/>
                    </a:cxn>
                    <a:cxn ang="0">
                      <a:pos x="216" y="234"/>
                    </a:cxn>
                    <a:cxn ang="0">
                      <a:pos x="236" y="242"/>
                    </a:cxn>
                    <a:cxn ang="0">
                      <a:pos x="254" y="236"/>
                    </a:cxn>
                    <a:cxn ang="0">
                      <a:pos x="272" y="248"/>
                    </a:cxn>
                    <a:cxn ang="0">
                      <a:pos x="296" y="256"/>
                    </a:cxn>
                    <a:cxn ang="0">
                      <a:pos x="314" y="264"/>
                    </a:cxn>
                    <a:cxn ang="0">
                      <a:pos x="352" y="266"/>
                    </a:cxn>
                    <a:cxn ang="0">
                      <a:pos x="342" y="274"/>
                    </a:cxn>
                    <a:cxn ang="0">
                      <a:pos x="322" y="272"/>
                    </a:cxn>
                    <a:cxn ang="0">
                      <a:pos x="300" y="270"/>
                    </a:cxn>
                    <a:cxn ang="0">
                      <a:pos x="288" y="266"/>
                    </a:cxn>
                    <a:cxn ang="0">
                      <a:pos x="252" y="264"/>
                    </a:cxn>
                    <a:cxn ang="0">
                      <a:pos x="234" y="260"/>
                    </a:cxn>
                    <a:cxn ang="0">
                      <a:pos x="172" y="242"/>
                    </a:cxn>
                    <a:cxn ang="0">
                      <a:pos x="160" y="216"/>
                    </a:cxn>
                    <a:cxn ang="0">
                      <a:pos x="126" y="200"/>
                    </a:cxn>
                    <a:cxn ang="0">
                      <a:pos x="108" y="186"/>
                    </a:cxn>
                    <a:cxn ang="0">
                      <a:pos x="94" y="158"/>
                    </a:cxn>
                    <a:cxn ang="0">
                      <a:pos x="68" y="108"/>
                    </a:cxn>
                    <a:cxn ang="0">
                      <a:pos x="64" y="102"/>
                    </a:cxn>
                    <a:cxn ang="0">
                      <a:pos x="58" y="100"/>
                    </a:cxn>
                    <a:cxn ang="0">
                      <a:pos x="54" y="88"/>
                    </a:cxn>
                    <a:cxn ang="0">
                      <a:pos x="38" y="58"/>
                    </a:cxn>
                    <a:cxn ang="0">
                      <a:pos x="20" y="40"/>
                    </a:cxn>
                    <a:cxn ang="0">
                      <a:pos x="4" y="22"/>
                    </a:cxn>
                    <a:cxn ang="0">
                      <a:pos x="10" y="2"/>
                    </a:cxn>
                    <a:cxn ang="0">
                      <a:pos x="10" y="4"/>
                    </a:cxn>
                  </a:cxnLst>
                  <a:rect l="0" t="0" r="r" b="b"/>
                  <a:pathLst>
                    <a:path w="355" h="277">
                      <a:moveTo>
                        <a:pt x="10" y="4"/>
                      </a:moveTo>
                      <a:cubicBezTo>
                        <a:pt x="22" y="0"/>
                        <a:pt x="24" y="14"/>
                        <a:pt x="36" y="18"/>
                      </a:cubicBezTo>
                      <a:cubicBezTo>
                        <a:pt x="37" y="19"/>
                        <a:pt x="45" y="29"/>
                        <a:pt x="46" y="30"/>
                      </a:cubicBezTo>
                      <a:cubicBezTo>
                        <a:pt x="56" y="40"/>
                        <a:pt x="67" y="38"/>
                        <a:pt x="76" y="52"/>
                      </a:cubicBezTo>
                      <a:cubicBezTo>
                        <a:pt x="80" y="58"/>
                        <a:pt x="92" y="66"/>
                        <a:pt x="92" y="66"/>
                      </a:cubicBezTo>
                      <a:cubicBezTo>
                        <a:pt x="96" y="79"/>
                        <a:pt x="112" y="88"/>
                        <a:pt x="122" y="98"/>
                      </a:cubicBezTo>
                      <a:cubicBezTo>
                        <a:pt x="124" y="105"/>
                        <a:pt x="130" y="124"/>
                        <a:pt x="136" y="128"/>
                      </a:cubicBezTo>
                      <a:cubicBezTo>
                        <a:pt x="140" y="130"/>
                        <a:pt x="148" y="132"/>
                        <a:pt x="148" y="132"/>
                      </a:cubicBezTo>
                      <a:cubicBezTo>
                        <a:pt x="150" y="138"/>
                        <a:pt x="154" y="150"/>
                        <a:pt x="154" y="150"/>
                      </a:cubicBezTo>
                      <a:cubicBezTo>
                        <a:pt x="161" y="139"/>
                        <a:pt x="168" y="144"/>
                        <a:pt x="176" y="152"/>
                      </a:cubicBezTo>
                      <a:cubicBezTo>
                        <a:pt x="174" y="167"/>
                        <a:pt x="173" y="181"/>
                        <a:pt x="170" y="196"/>
                      </a:cubicBezTo>
                      <a:cubicBezTo>
                        <a:pt x="171" y="202"/>
                        <a:pt x="174" y="220"/>
                        <a:pt x="180" y="224"/>
                      </a:cubicBezTo>
                      <a:cubicBezTo>
                        <a:pt x="185" y="228"/>
                        <a:pt x="193" y="228"/>
                        <a:pt x="198" y="232"/>
                      </a:cubicBezTo>
                      <a:cubicBezTo>
                        <a:pt x="204" y="230"/>
                        <a:pt x="216" y="234"/>
                        <a:pt x="216" y="234"/>
                      </a:cubicBezTo>
                      <a:cubicBezTo>
                        <a:pt x="223" y="241"/>
                        <a:pt x="225" y="245"/>
                        <a:pt x="236" y="242"/>
                      </a:cubicBezTo>
                      <a:cubicBezTo>
                        <a:pt x="242" y="240"/>
                        <a:pt x="254" y="236"/>
                        <a:pt x="254" y="236"/>
                      </a:cubicBezTo>
                      <a:cubicBezTo>
                        <a:pt x="260" y="240"/>
                        <a:pt x="265" y="246"/>
                        <a:pt x="272" y="248"/>
                      </a:cubicBezTo>
                      <a:cubicBezTo>
                        <a:pt x="277" y="250"/>
                        <a:pt x="291" y="252"/>
                        <a:pt x="296" y="256"/>
                      </a:cubicBezTo>
                      <a:cubicBezTo>
                        <a:pt x="301" y="260"/>
                        <a:pt x="314" y="264"/>
                        <a:pt x="314" y="264"/>
                      </a:cubicBezTo>
                      <a:cubicBezTo>
                        <a:pt x="330" y="263"/>
                        <a:pt x="338" y="261"/>
                        <a:pt x="352" y="266"/>
                      </a:cubicBezTo>
                      <a:cubicBezTo>
                        <a:pt x="355" y="275"/>
                        <a:pt x="350" y="277"/>
                        <a:pt x="342" y="274"/>
                      </a:cubicBezTo>
                      <a:cubicBezTo>
                        <a:pt x="336" y="276"/>
                        <a:pt x="322" y="272"/>
                        <a:pt x="322" y="272"/>
                      </a:cubicBezTo>
                      <a:cubicBezTo>
                        <a:pt x="314" y="275"/>
                        <a:pt x="308" y="272"/>
                        <a:pt x="300" y="270"/>
                      </a:cubicBezTo>
                      <a:cubicBezTo>
                        <a:pt x="296" y="269"/>
                        <a:pt x="288" y="266"/>
                        <a:pt x="288" y="266"/>
                      </a:cubicBezTo>
                      <a:cubicBezTo>
                        <a:pt x="276" y="270"/>
                        <a:pt x="264" y="266"/>
                        <a:pt x="252" y="264"/>
                      </a:cubicBezTo>
                      <a:cubicBezTo>
                        <a:pt x="245" y="259"/>
                        <a:pt x="242" y="257"/>
                        <a:pt x="234" y="260"/>
                      </a:cubicBezTo>
                      <a:cubicBezTo>
                        <a:pt x="211" y="252"/>
                        <a:pt x="192" y="256"/>
                        <a:pt x="172" y="242"/>
                      </a:cubicBezTo>
                      <a:cubicBezTo>
                        <a:pt x="165" y="231"/>
                        <a:pt x="176" y="221"/>
                        <a:pt x="160" y="216"/>
                      </a:cubicBezTo>
                      <a:cubicBezTo>
                        <a:pt x="154" y="233"/>
                        <a:pt x="136" y="203"/>
                        <a:pt x="126" y="200"/>
                      </a:cubicBezTo>
                      <a:cubicBezTo>
                        <a:pt x="120" y="196"/>
                        <a:pt x="114" y="190"/>
                        <a:pt x="108" y="186"/>
                      </a:cubicBezTo>
                      <a:cubicBezTo>
                        <a:pt x="104" y="175"/>
                        <a:pt x="104" y="165"/>
                        <a:pt x="94" y="158"/>
                      </a:cubicBezTo>
                      <a:cubicBezTo>
                        <a:pt x="83" y="142"/>
                        <a:pt x="85" y="119"/>
                        <a:pt x="68" y="108"/>
                      </a:cubicBezTo>
                      <a:cubicBezTo>
                        <a:pt x="67" y="106"/>
                        <a:pt x="66" y="104"/>
                        <a:pt x="64" y="102"/>
                      </a:cubicBezTo>
                      <a:cubicBezTo>
                        <a:pt x="62" y="101"/>
                        <a:pt x="59" y="102"/>
                        <a:pt x="58" y="100"/>
                      </a:cubicBezTo>
                      <a:cubicBezTo>
                        <a:pt x="56" y="97"/>
                        <a:pt x="54" y="88"/>
                        <a:pt x="54" y="88"/>
                      </a:cubicBezTo>
                      <a:cubicBezTo>
                        <a:pt x="59" y="73"/>
                        <a:pt x="52" y="61"/>
                        <a:pt x="38" y="58"/>
                      </a:cubicBezTo>
                      <a:cubicBezTo>
                        <a:pt x="32" y="49"/>
                        <a:pt x="31" y="44"/>
                        <a:pt x="20" y="40"/>
                      </a:cubicBezTo>
                      <a:cubicBezTo>
                        <a:pt x="16" y="27"/>
                        <a:pt x="16" y="26"/>
                        <a:pt x="4" y="22"/>
                      </a:cubicBezTo>
                      <a:cubicBezTo>
                        <a:pt x="1" y="13"/>
                        <a:pt x="0" y="5"/>
                        <a:pt x="10" y="2"/>
                      </a:cubicBezTo>
                      <a:cubicBezTo>
                        <a:pt x="18" y="5"/>
                        <a:pt x="18" y="4"/>
                        <a:pt x="10" y="4"/>
                      </a:cubicBezTo>
                      <a:close/>
                    </a:path>
                  </a:pathLst>
                </a:custGeom>
                <a:solidFill>
                  <a:schemeClr val="folHlink"/>
                </a:solidFill>
                <a:ln w="9525">
                  <a:noFill/>
                  <a:round/>
                  <a:headEnd/>
                  <a:tailEnd/>
                </a:ln>
                <a:effectLst/>
              </p:spPr>
              <p:txBody>
                <a:bodyPr wrap="none" anchor="ctr"/>
                <a:lstStyle/>
                <a:p>
                  <a:endParaRPr lang="en-US"/>
                </a:p>
              </p:txBody>
            </p:sp>
            <p:sp>
              <p:nvSpPr>
                <p:cNvPr id="2062" name="Freeform 14"/>
                <p:cNvSpPr>
                  <a:spLocks/>
                </p:cNvSpPr>
                <p:nvPr userDrawn="1"/>
              </p:nvSpPr>
              <p:spPr bwMode="ltGray">
                <a:xfrm>
                  <a:off x="2222" y="724"/>
                  <a:ext cx="157" cy="167"/>
                </a:xfrm>
                <a:custGeom>
                  <a:avLst/>
                  <a:gdLst/>
                  <a:ahLst/>
                  <a:cxnLst>
                    <a:cxn ang="0">
                      <a:pos x="54" y="66"/>
                    </a:cxn>
                    <a:cxn ang="0">
                      <a:pos x="66" y="58"/>
                    </a:cxn>
                    <a:cxn ang="0">
                      <a:pos x="68" y="52"/>
                    </a:cxn>
                    <a:cxn ang="0">
                      <a:pos x="80" y="44"/>
                    </a:cxn>
                    <a:cxn ang="0">
                      <a:pos x="106" y="22"/>
                    </a:cxn>
                    <a:cxn ang="0">
                      <a:pos x="112" y="4"/>
                    </a:cxn>
                    <a:cxn ang="0">
                      <a:pos x="124" y="0"/>
                    </a:cxn>
                    <a:cxn ang="0">
                      <a:pos x="150" y="28"/>
                    </a:cxn>
                    <a:cxn ang="0">
                      <a:pos x="146" y="44"/>
                    </a:cxn>
                    <a:cxn ang="0">
                      <a:pos x="126" y="64"/>
                    </a:cxn>
                    <a:cxn ang="0">
                      <a:pos x="132" y="94"/>
                    </a:cxn>
                    <a:cxn ang="0">
                      <a:pos x="142" y="110"/>
                    </a:cxn>
                    <a:cxn ang="0">
                      <a:pos x="146" y="128"/>
                    </a:cxn>
                    <a:cxn ang="0">
                      <a:pos x="128" y="128"/>
                    </a:cxn>
                    <a:cxn ang="0">
                      <a:pos x="116" y="146"/>
                    </a:cxn>
                    <a:cxn ang="0">
                      <a:pos x="104" y="156"/>
                    </a:cxn>
                    <a:cxn ang="0">
                      <a:pos x="100" y="198"/>
                    </a:cxn>
                    <a:cxn ang="0">
                      <a:pos x="88" y="202"/>
                    </a:cxn>
                    <a:cxn ang="0">
                      <a:pos x="82" y="206"/>
                    </a:cxn>
                    <a:cxn ang="0">
                      <a:pos x="76" y="202"/>
                    </a:cxn>
                    <a:cxn ang="0">
                      <a:pos x="72" y="190"/>
                    </a:cxn>
                    <a:cxn ang="0">
                      <a:pos x="60" y="186"/>
                    </a:cxn>
                    <a:cxn ang="0">
                      <a:pos x="42" y="194"/>
                    </a:cxn>
                    <a:cxn ang="0">
                      <a:pos x="28" y="186"/>
                    </a:cxn>
                    <a:cxn ang="0">
                      <a:pos x="10" y="148"/>
                    </a:cxn>
                    <a:cxn ang="0">
                      <a:pos x="4" y="130"/>
                    </a:cxn>
                    <a:cxn ang="0">
                      <a:pos x="0" y="118"/>
                    </a:cxn>
                    <a:cxn ang="0">
                      <a:pos x="20" y="96"/>
                    </a:cxn>
                    <a:cxn ang="0">
                      <a:pos x="32" y="104"/>
                    </a:cxn>
                    <a:cxn ang="0">
                      <a:pos x="34" y="80"/>
                    </a:cxn>
                    <a:cxn ang="0">
                      <a:pos x="52" y="70"/>
                    </a:cxn>
                    <a:cxn ang="0">
                      <a:pos x="54" y="66"/>
                    </a:cxn>
                  </a:cxnLst>
                  <a:rect l="0" t="0" r="r" b="b"/>
                  <a:pathLst>
                    <a:path w="156" h="206">
                      <a:moveTo>
                        <a:pt x="54" y="66"/>
                      </a:moveTo>
                      <a:cubicBezTo>
                        <a:pt x="58" y="63"/>
                        <a:pt x="64" y="63"/>
                        <a:pt x="66" y="58"/>
                      </a:cubicBezTo>
                      <a:cubicBezTo>
                        <a:pt x="67" y="56"/>
                        <a:pt x="67" y="53"/>
                        <a:pt x="68" y="52"/>
                      </a:cubicBezTo>
                      <a:cubicBezTo>
                        <a:pt x="71" y="49"/>
                        <a:pt x="80" y="44"/>
                        <a:pt x="80" y="44"/>
                      </a:cubicBezTo>
                      <a:cubicBezTo>
                        <a:pt x="113" y="55"/>
                        <a:pt x="85" y="29"/>
                        <a:pt x="106" y="22"/>
                      </a:cubicBezTo>
                      <a:cubicBezTo>
                        <a:pt x="110" y="17"/>
                        <a:pt x="108" y="9"/>
                        <a:pt x="112" y="4"/>
                      </a:cubicBezTo>
                      <a:cubicBezTo>
                        <a:pt x="115" y="1"/>
                        <a:pt x="124" y="0"/>
                        <a:pt x="124" y="0"/>
                      </a:cubicBezTo>
                      <a:cubicBezTo>
                        <a:pt x="138" y="14"/>
                        <a:pt x="126" y="23"/>
                        <a:pt x="150" y="28"/>
                      </a:cubicBezTo>
                      <a:cubicBezTo>
                        <a:pt x="156" y="36"/>
                        <a:pt x="154" y="39"/>
                        <a:pt x="146" y="44"/>
                      </a:cubicBezTo>
                      <a:cubicBezTo>
                        <a:pt x="141" y="52"/>
                        <a:pt x="135" y="61"/>
                        <a:pt x="126" y="64"/>
                      </a:cubicBezTo>
                      <a:cubicBezTo>
                        <a:pt x="118" y="75"/>
                        <a:pt x="128" y="83"/>
                        <a:pt x="132" y="94"/>
                      </a:cubicBezTo>
                      <a:cubicBezTo>
                        <a:pt x="129" y="103"/>
                        <a:pt x="135" y="105"/>
                        <a:pt x="142" y="110"/>
                      </a:cubicBezTo>
                      <a:cubicBezTo>
                        <a:pt x="145" y="119"/>
                        <a:pt x="141" y="120"/>
                        <a:pt x="146" y="128"/>
                      </a:cubicBezTo>
                      <a:cubicBezTo>
                        <a:pt x="142" y="139"/>
                        <a:pt x="135" y="133"/>
                        <a:pt x="128" y="128"/>
                      </a:cubicBezTo>
                      <a:cubicBezTo>
                        <a:pt x="116" y="132"/>
                        <a:pt x="122" y="136"/>
                        <a:pt x="116" y="146"/>
                      </a:cubicBezTo>
                      <a:cubicBezTo>
                        <a:pt x="113" y="151"/>
                        <a:pt x="108" y="152"/>
                        <a:pt x="104" y="156"/>
                      </a:cubicBezTo>
                      <a:cubicBezTo>
                        <a:pt x="107" y="167"/>
                        <a:pt x="112" y="191"/>
                        <a:pt x="100" y="198"/>
                      </a:cubicBezTo>
                      <a:cubicBezTo>
                        <a:pt x="96" y="200"/>
                        <a:pt x="92" y="200"/>
                        <a:pt x="88" y="202"/>
                      </a:cubicBezTo>
                      <a:cubicBezTo>
                        <a:pt x="86" y="203"/>
                        <a:pt x="84" y="205"/>
                        <a:pt x="82" y="206"/>
                      </a:cubicBezTo>
                      <a:cubicBezTo>
                        <a:pt x="80" y="205"/>
                        <a:pt x="77" y="204"/>
                        <a:pt x="76" y="202"/>
                      </a:cubicBezTo>
                      <a:cubicBezTo>
                        <a:pt x="74" y="198"/>
                        <a:pt x="76" y="191"/>
                        <a:pt x="72" y="190"/>
                      </a:cubicBezTo>
                      <a:cubicBezTo>
                        <a:pt x="68" y="189"/>
                        <a:pt x="60" y="186"/>
                        <a:pt x="60" y="186"/>
                      </a:cubicBezTo>
                      <a:cubicBezTo>
                        <a:pt x="53" y="188"/>
                        <a:pt x="49" y="192"/>
                        <a:pt x="42" y="194"/>
                      </a:cubicBezTo>
                      <a:cubicBezTo>
                        <a:pt x="34" y="189"/>
                        <a:pt x="37" y="183"/>
                        <a:pt x="28" y="186"/>
                      </a:cubicBezTo>
                      <a:cubicBezTo>
                        <a:pt x="12" y="181"/>
                        <a:pt x="19" y="161"/>
                        <a:pt x="10" y="148"/>
                      </a:cubicBezTo>
                      <a:cubicBezTo>
                        <a:pt x="5" y="121"/>
                        <a:pt x="11" y="147"/>
                        <a:pt x="4" y="130"/>
                      </a:cubicBezTo>
                      <a:cubicBezTo>
                        <a:pt x="2" y="126"/>
                        <a:pt x="0" y="118"/>
                        <a:pt x="0" y="118"/>
                      </a:cubicBezTo>
                      <a:cubicBezTo>
                        <a:pt x="2" y="95"/>
                        <a:pt x="0" y="83"/>
                        <a:pt x="20" y="96"/>
                      </a:cubicBezTo>
                      <a:cubicBezTo>
                        <a:pt x="23" y="105"/>
                        <a:pt x="23" y="110"/>
                        <a:pt x="32" y="104"/>
                      </a:cubicBezTo>
                      <a:cubicBezTo>
                        <a:pt x="35" y="95"/>
                        <a:pt x="29" y="88"/>
                        <a:pt x="34" y="80"/>
                      </a:cubicBezTo>
                      <a:cubicBezTo>
                        <a:pt x="36" y="76"/>
                        <a:pt x="48" y="73"/>
                        <a:pt x="52" y="70"/>
                      </a:cubicBezTo>
                      <a:cubicBezTo>
                        <a:pt x="57" y="63"/>
                        <a:pt x="58" y="62"/>
                        <a:pt x="54" y="66"/>
                      </a:cubicBezTo>
                      <a:close/>
                    </a:path>
                  </a:pathLst>
                </a:custGeom>
                <a:solidFill>
                  <a:schemeClr val="folHlink"/>
                </a:solidFill>
                <a:ln w="9525">
                  <a:noFill/>
                  <a:round/>
                  <a:headEnd/>
                  <a:tailEnd/>
                </a:ln>
                <a:effectLst/>
              </p:spPr>
              <p:txBody>
                <a:bodyPr wrap="none" anchor="ctr"/>
                <a:lstStyle/>
                <a:p>
                  <a:endParaRPr lang="en-US"/>
                </a:p>
              </p:txBody>
            </p:sp>
            <p:sp>
              <p:nvSpPr>
                <p:cNvPr id="2063" name="Freeform 15"/>
                <p:cNvSpPr>
                  <a:spLocks/>
                </p:cNvSpPr>
                <p:nvPr userDrawn="1"/>
              </p:nvSpPr>
              <p:spPr bwMode="ltGray">
                <a:xfrm>
                  <a:off x="2375" y="800"/>
                  <a:ext cx="110" cy="32"/>
                </a:xfrm>
                <a:custGeom>
                  <a:avLst/>
                  <a:gdLst/>
                  <a:ahLst/>
                  <a:cxnLst>
                    <a:cxn ang="0">
                      <a:pos x="4" y="32"/>
                    </a:cxn>
                    <a:cxn ang="0">
                      <a:pos x="18" y="10"/>
                    </a:cxn>
                    <a:cxn ang="0">
                      <a:pos x="46" y="20"/>
                    </a:cxn>
                    <a:cxn ang="0">
                      <a:pos x="72" y="14"/>
                    </a:cxn>
                    <a:cxn ang="0">
                      <a:pos x="90" y="0"/>
                    </a:cxn>
                    <a:cxn ang="0">
                      <a:pos x="76" y="26"/>
                    </a:cxn>
                    <a:cxn ang="0">
                      <a:pos x="60" y="38"/>
                    </a:cxn>
                    <a:cxn ang="0">
                      <a:pos x="42" y="32"/>
                    </a:cxn>
                    <a:cxn ang="0">
                      <a:pos x="14" y="30"/>
                    </a:cxn>
                    <a:cxn ang="0">
                      <a:pos x="4" y="32"/>
                    </a:cxn>
                  </a:cxnLst>
                  <a:rect l="0" t="0" r="r" b="b"/>
                  <a:pathLst>
                    <a:path w="109" h="38">
                      <a:moveTo>
                        <a:pt x="4" y="32"/>
                      </a:moveTo>
                      <a:cubicBezTo>
                        <a:pt x="7" y="22"/>
                        <a:pt x="7" y="14"/>
                        <a:pt x="18" y="10"/>
                      </a:cubicBezTo>
                      <a:cubicBezTo>
                        <a:pt x="28" y="12"/>
                        <a:pt x="37" y="14"/>
                        <a:pt x="46" y="20"/>
                      </a:cubicBezTo>
                      <a:cubicBezTo>
                        <a:pt x="62" y="15"/>
                        <a:pt x="54" y="17"/>
                        <a:pt x="72" y="14"/>
                      </a:cubicBezTo>
                      <a:cubicBezTo>
                        <a:pt x="77" y="9"/>
                        <a:pt x="90" y="0"/>
                        <a:pt x="90" y="0"/>
                      </a:cubicBezTo>
                      <a:cubicBezTo>
                        <a:pt x="109" y="6"/>
                        <a:pt x="85" y="23"/>
                        <a:pt x="76" y="26"/>
                      </a:cubicBezTo>
                      <a:cubicBezTo>
                        <a:pt x="71" y="33"/>
                        <a:pt x="68" y="35"/>
                        <a:pt x="60" y="38"/>
                      </a:cubicBezTo>
                      <a:cubicBezTo>
                        <a:pt x="54" y="36"/>
                        <a:pt x="42" y="32"/>
                        <a:pt x="42" y="32"/>
                      </a:cubicBezTo>
                      <a:cubicBezTo>
                        <a:pt x="33" y="23"/>
                        <a:pt x="26" y="26"/>
                        <a:pt x="14" y="30"/>
                      </a:cubicBezTo>
                      <a:cubicBezTo>
                        <a:pt x="1" y="28"/>
                        <a:pt x="0" y="24"/>
                        <a:pt x="4" y="32"/>
                      </a:cubicBezTo>
                      <a:close/>
                    </a:path>
                  </a:pathLst>
                </a:custGeom>
                <a:solidFill>
                  <a:schemeClr val="folHlink"/>
                </a:solidFill>
                <a:ln w="9525">
                  <a:noFill/>
                  <a:round/>
                  <a:headEnd/>
                  <a:tailEnd/>
                </a:ln>
                <a:effectLst/>
              </p:spPr>
              <p:txBody>
                <a:bodyPr wrap="none" anchor="ctr"/>
                <a:lstStyle/>
                <a:p>
                  <a:endParaRPr lang="en-US"/>
                </a:p>
              </p:txBody>
            </p:sp>
            <p:sp>
              <p:nvSpPr>
                <p:cNvPr id="2064" name="Freeform 16"/>
                <p:cNvSpPr>
                  <a:spLocks/>
                </p:cNvSpPr>
                <p:nvPr userDrawn="1"/>
              </p:nvSpPr>
              <p:spPr bwMode="ltGray">
                <a:xfrm>
                  <a:off x="2370" y="839"/>
                  <a:ext cx="75" cy="84"/>
                </a:xfrm>
                <a:custGeom>
                  <a:avLst/>
                  <a:gdLst/>
                  <a:ahLst/>
                  <a:cxnLst>
                    <a:cxn ang="0">
                      <a:pos x="8" y="18"/>
                    </a:cxn>
                    <a:cxn ang="0">
                      <a:pos x="18" y="0"/>
                    </a:cxn>
                    <a:cxn ang="0">
                      <a:pos x="34" y="18"/>
                    </a:cxn>
                    <a:cxn ang="0">
                      <a:pos x="62" y="4"/>
                    </a:cxn>
                    <a:cxn ang="0">
                      <a:pos x="46" y="34"/>
                    </a:cxn>
                    <a:cxn ang="0">
                      <a:pos x="54" y="48"/>
                    </a:cxn>
                    <a:cxn ang="0">
                      <a:pos x="58" y="60"/>
                    </a:cxn>
                    <a:cxn ang="0">
                      <a:pos x="46" y="74"/>
                    </a:cxn>
                    <a:cxn ang="0">
                      <a:pos x="34" y="60"/>
                    </a:cxn>
                    <a:cxn ang="0">
                      <a:pos x="22" y="48"/>
                    </a:cxn>
                    <a:cxn ang="0">
                      <a:pos x="28" y="68"/>
                    </a:cxn>
                    <a:cxn ang="0">
                      <a:pos x="30" y="74"/>
                    </a:cxn>
                    <a:cxn ang="0">
                      <a:pos x="20" y="104"/>
                    </a:cxn>
                    <a:cxn ang="0">
                      <a:pos x="12" y="102"/>
                    </a:cxn>
                    <a:cxn ang="0">
                      <a:pos x="8" y="90"/>
                    </a:cxn>
                    <a:cxn ang="0">
                      <a:pos x="0" y="54"/>
                    </a:cxn>
                    <a:cxn ang="0">
                      <a:pos x="2" y="30"/>
                    </a:cxn>
                    <a:cxn ang="0">
                      <a:pos x="8" y="18"/>
                    </a:cxn>
                  </a:cxnLst>
                  <a:rect l="0" t="0" r="r" b="b"/>
                  <a:pathLst>
                    <a:path w="76" h="104">
                      <a:moveTo>
                        <a:pt x="8" y="18"/>
                      </a:moveTo>
                      <a:cubicBezTo>
                        <a:pt x="10" y="8"/>
                        <a:pt x="9" y="3"/>
                        <a:pt x="18" y="0"/>
                      </a:cubicBezTo>
                      <a:cubicBezTo>
                        <a:pt x="28" y="3"/>
                        <a:pt x="25" y="12"/>
                        <a:pt x="34" y="18"/>
                      </a:cubicBezTo>
                      <a:cubicBezTo>
                        <a:pt x="46" y="16"/>
                        <a:pt x="51" y="8"/>
                        <a:pt x="62" y="4"/>
                      </a:cubicBezTo>
                      <a:cubicBezTo>
                        <a:pt x="76" y="9"/>
                        <a:pt x="56" y="31"/>
                        <a:pt x="46" y="34"/>
                      </a:cubicBezTo>
                      <a:cubicBezTo>
                        <a:pt x="51" y="56"/>
                        <a:pt x="43" y="29"/>
                        <a:pt x="54" y="48"/>
                      </a:cubicBezTo>
                      <a:cubicBezTo>
                        <a:pt x="56" y="52"/>
                        <a:pt x="58" y="60"/>
                        <a:pt x="58" y="60"/>
                      </a:cubicBezTo>
                      <a:cubicBezTo>
                        <a:pt x="55" y="68"/>
                        <a:pt x="54" y="71"/>
                        <a:pt x="46" y="74"/>
                      </a:cubicBezTo>
                      <a:cubicBezTo>
                        <a:pt x="38" y="71"/>
                        <a:pt x="37" y="68"/>
                        <a:pt x="34" y="60"/>
                      </a:cubicBezTo>
                      <a:cubicBezTo>
                        <a:pt x="33" y="50"/>
                        <a:pt x="32" y="33"/>
                        <a:pt x="22" y="48"/>
                      </a:cubicBezTo>
                      <a:cubicBezTo>
                        <a:pt x="25" y="60"/>
                        <a:pt x="23" y="53"/>
                        <a:pt x="28" y="68"/>
                      </a:cubicBezTo>
                      <a:cubicBezTo>
                        <a:pt x="29" y="70"/>
                        <a:pt x="30" y="74"/>
                        <a:pt x="30" y="74"/>
                      </a:cubicBezTo>
                      <a:cubicBezTo>
                        <a:pt x="24" y="84"/>
                        <a:pt x="22" y="93"/>
                        <a:pt x="20" y="104"/>
                      </a:cubicBezTo>
                      <a:cubicBezTo>
                        <a:pt x="17" y="103"/>
                        <a:pt x="14" y="104"/>
                        <a:pt x="12" y="102"/>
                      </a:cubicBezTo>
                      <a:cubicBezTo>
                        <a:pt x="9" y="99"/>
                        <a:pt x="8" y="90"/>
                        <a:pt x="8" y="90"/>
                      </a:cubicBezTo>
                      <a:cubicBezTo>
                        <a:pt x="13" y="75"/>
                        <a:pt x="14" y="64"/>
                        <a:pt x="0" y="54"/>
                      </a:cubicBezTo>
                      <a:cubicBezTo>
                        <a:pt x="1" y="46"/>
                        <a:pt x="1" y="38"/>
                        <a:pt x="2" y="30"/>
                      </a:cubicBezTo>
                      <a:cubicBezTo>
                        <a:pt x="2" y="27"/>
                        <a:pt x="13" y="2"/>
                        <a:pt x="8" y="18"/>
                      </a:cubicBezTo>
                      <a:close/>
                    </a:path>
                  </a:pathLst>
                </a:custGeom>
                <a:solidFill>
                  <a:schemeClr val="folHlink"/>
                </a:solidFill>
                <a:ln w="9525">
                  <a:noFill/>
                  <a:round/>
                  <a:headEnd/>
                  <a:tailEnd/>
                </a:ln>
                <a:effectLst/>
              </p:spPr>
              <p:txBody>
                <a:bodyPr wrap="none" anchor="ctr"/>
                <a:lstStyle/>
                <a:p>
                  <a:endParaRPr lang="en-US"/>
                </a:p>
              </p:txBody>
            </p:sp>
            <p:sp>
              <p:nvSpPr>
                <p:cNvPr id="2065" name="Freeform 17"/>
                <p:cNvSpPr>
                  <a:spLocks/>
                </p:cNvSpPr>
                <p:nvPr userDrawn="1"/>
              </p:nvSpPr>
              <p:spPr bwMode="ltGray">
                <a:xfrm>
                  <a:off x="2497" y="793"/>
                  <a:ext cx="37" cy="49"/>
                </a:xfrm>
                <a:custGeom>
                  <a:avLst/>
                  <a:gdLst/>
                  <a:ahLst/>
                  <a:cxnLst>
                    <a:cxn ang="0">
                      <a:pos x="3" y="28"/>
                    </a:cxn>
                    <a:cxn ang="0">
                      <a:pos x="13" y="0"/>
                    </a:cxn>
                    <a:cxn ang="0">
                      <a:pos x="15" y="28"/>
                    </a:cxn>
                    <a:cxn ang="0">
                      <a:pos x="37" y="38"/>
                    </a:cxn>
                    <a:cxn ang="0">
                      <a:pos x="19" y="44"/>
                    </a:cxn>
                    <a:cxn ang="0">
                      <a:pos x="5" y="58"/>
                    </a:cxn>
                    <a:cxn ang="0">
                      <a:pos x="1" y="34"/>
                    </a:cxn>
                    <a:cxn ang="0">
                      <a:pos x="3" y="28"/>
                    </a:cxn>
                  </a:cxnLst>
                  <a:rect l="0" t="0" r="r" b="b"/>
                  <a:pathLst>
                    <a:path w="37" h="61">
                      <a:moveTo>
                        <a:pt x="3" y="28"/>
                      </a:moveTo>
                      <a:cubicBezTo>
                        <a:pt x="5" y="14"/>
                        <a:pt x="2" y="7"/>
                        <a:pt x="13" y="0"/>
                      </a:cubicBezTo>
                      <a:cubicBezTo>
                        <a:pt x="26" y="9"/>
                        <a:pt x="23" y="17"/>
                        <a:pt x="15" y="28"/>
                      </a:cubicBezTo>
                      <a:cubicBezTo>
                        <a:pt x="25" y="31"/>
                        <a:pt x="33" y="27"/>
                        <a:pt x="37" y="38"/>
                      </a:cubicBezTo>
                      <a:cubicBezTo>
                        <a:pt x="30" y="45"/>
                        <a:pt x="28" y="47"/>
                        <a:pt x="19" y="44"/>
                      </a:cubicBezTo>
                      <a:cubicBezTo>
                        <a:pt x="13" y="54"/>
                        <a:pt x="18" y="61"/>
                        <a:pt x="5" y="58"/>
                      </a:cubicBezTo>
                      <a:cubicBezTo>
                        <a:pt x="0" y="50"/>
                        <a:pt x="3" y="44"/>
                        <a:pt x="1" y="34"/>
                      </a:cubicBezTo>
                      <a:cubicBezTo>
                        <a:pt x="2" y="32"/>
                        <a:pt x="3" y="28"/>
                        <a:pt x="3" y="28"/>
                      </a:cubicBezTo>
                      <a:close/>
                    </a:path>
                  </a:pathLst>
                </a:custGeom>
                <a:solidFill>
                  <a:schemeClr val="folHlink"/>
                </a:solidFill>
                <a:ln w="9525">
                  <a:noFill/>
                  <a:round/>
                  <a:headEnd/>
                  <a:tailEnd/>
                </a:ln>
                <a:effectLst/>
              </p:spPr>
              <p:txBody>
                <a:bodyPr wrap="none" anchor="ctr"/>
                <a:lstStyle/>
                <a:p>
                  <a:endParaRPr lang="en-US"/>
                </a:p>
              </p:txBody>
            </p:sp>
            <p:sp>
              <p:nvSpPr>
                <p:cNvPr id="2066" name="Freeform 18"/>
                <p:cNvSpPr>
                  <a:spLocks/>
                </p:cNvSpPr>
                <p:nvPr userDrawn="1"/>
              </p:nvSpPr>
              <p:spPr bwMode="ltGray">
                <a:xfrm>
                  <a:off x="2506" y="869"/>
                  <a:ext cx="47" cy="24"/>
                </a:xfrm>
                <a:custGeom>
                  <a:avLst/>
                  <a:gdLst/>
                  <a:ahLst/>
                  <a:cxnLst>
                    <a:cxn ang="0">
                      <a:pos x="7" y="0"/>
                    </a:cxn>
                    <a:cxn ang="0">
                      <a:pos x="29" y="0"/>
                    </a:cxn>
                    <a:cxn ang="0">
                      <a:pos x="49" y="16"/>
                    </a:cxn>
                    <a:cxn ang="0">
                      <a:pos x="35" y="14"/>
                    </a:cxn>
                    <a:cxn ang="0">
                      <a:pos x="3" y="16"/>
                    </a:cxn>
                    <a:cxn ang="0">
                      <a:pos x="7" y="0"/>
                    </a:cxn>
                  </a:cxnLst>
                  <a:rect l="0" t="0" r="r" b="b"/>
                  <a:pathLst>
                    <a:path w="49" h="29">
                      <a:moveTo>
                        <a:pt x="7" y="0"/>
                      </a:moveTo>
                      <a:cubicBezTo>
                        <a:pt x="15" y="6"/>
                        <a:pt x="19" y="2"/>
                        <a:pt x="29" y="0"/>
                      </a:cubicBezTo>
                      <a:cubicBezTo>
                        <a:pt x="45" y="5"/>
                        <a:pt x="40" y="3"/>
                        <a:pt x="49" y="16"/>
                      </a:cubicBezTo>
                      <a:cubicBezTo>
                        <a:pt x="46" y="29"/>
                        <a:pt x="42" y="21"/>
                        <a:pt x="35" y="14"/>
                      </a:cubicBezTo>
                      <a:cubicBezTo>
                        <a:pt x="26" y="15"/>
                        <a:pt x="12" y="19"/>
                        <a:pt x="3" y="16"/>
                      </a:cubicBezTo>
                      <a:cubicBezTo>
                        <a:pt x="0" y="6"/>
                        <a:pt x="7" y="10"/>
                        <a:pt x="7" y="0"/>
                      </a:cubicBezTo>
                      <a:close/>
                    </a:path>
                  </a:pathLst>
                </a:custGeom>
                <a:solidFill>
                  <a:schemeClr val="folHlink"/>
                </a:solidFill>
                <a:ln w="9525">
                  <a:noFill/>
                  <a:round/>
                  <a:headEnd/>
                  <a:tailEnd/>
                </a:ln>
                <a:effectLst/>
              </p:spPr>
              <p:txBody>
                <a:bodyPr wrap="none" anchor="ctr"/>
                <a:lstStyle/>
                <a:p>
                  <a:endParaRPr lang="en-US"/>
                </a:p>
              </p:txBody>
            </p:sp>
            <p:sp>
              <p:nvSpPr>
                <p:cNvPr id="2067" name="Freeform 19"/>
                <p:cNvSpPr>
                  <a:spLocks/>
                </p:cNvSpPr>
                <p:nvPr userDrawn="1"/>
              </p:nvSpPr>
              <p:spPr bwMode="ltGray">
                <a:xfrm>
                  <a:off x="2555" y="832"/>
                  <a:ext cx="61" cy="42"/>
                </a:xfrm>
                <a:custGeom>
                  <a:avLst/>
                  <a:gdLst/>
                  <a:ahLst/>
                  <a:cxnLst>
                    <a:cxn ang="0">
                      <a:pos x="21" y="38"/>
                    </a:cxn>
                    <a:cxn ang="0">
                      <a:pos x="15" y="26"/>
                    </a:cxn>
                    <a:cxn ang="0">
                      <a:pos x="3" y="22"/>
                    </a:cxn>
                    <a:cxn ang="0">
                      <a:pos x="13" y="8"/>
                    </a:cxn>
                    <a:cxn ang="0">
                      <a:pos x="25" y="0"/>
                    </a:cxn>
                    <a:cxn ang="0">
                      <a:pos x="49" y="10"/>
                    </a:cxn>
                    <a:cxn ang="0">
                      <a:pos x="53" y="20"/>
                    </a:cxn>
                    <a:cxn ang="0">
                      <a:pos x="61" y="32"/>
                    </a:cxn>
                    <a:cxn ang="0">
                      <a:pos x="41" y="38"/>
                    </a:cxn>
                    <a:cxn ang="0">
                      <a:pos x="23" y="44"/>
                    </a:cxn>
                    <a:cxn ang="0">
                      <a:pos x="21" y="38"/>
                    </a:cxn>
                  </a:cxnLst>
                  <a:rect l="0" t="0" r="r" b="b"/>
                  <a:pathLst>
                    <a:path w="61" h="48">
                      <a:moveTo>
                        <a:pt x="21" y="38"/>
                      </a:moveTo>
                      <a:cubicBezTo>
                        <a:pt x="19" y="34"/>
                        <a:pt x="19" y="29"/>
                        <a:pt x="15" y="26"/>
                      </a:cubicBezTo>
                      <a:cubicBezTo>
                        <a:pt x="12" y="24"/>
                        <a:pt x="3" y="22"/>
                        <a:pt x="3" y="22"/>
                      </a:cubicBezTo>
                      <a:cubicBezTo>
                        <a:pt x="0" y="12"/>
                        <a:pt x="5" y="12"/>
                        <a:pt x="13" y="8"/>
                      </a:cubicBezTo>
                      <a:cubicBezTo>
                        <a:pt x="17" y="6"/>
                        <a:pt x="25" y="0"/>
                        <a:pt x="25" y="0"/>
                      </a:cubicBezTo>
                      <a:cubicBezTo>
                        <a:pt x="37" y="2"/>
                        <a:pt x="41" y="2"/>
                        <a:pt x="49" y="10"/>
                      </a:cubicBezTo>
                      <a:cubicBezTo>
                        <a:pt x="45" y="21"/>
                        <a:pt x="46" y="12"/>
                        <a:pt x="53" y="20"/>
                      </a:cubicBezTo>
                      <a:cubicBezTo>
                        <a:pt x="56" y="24"/>
                        <a:pt x="61" y="32"/>
                        <a:pt x="61" y="32"/>
                      </a:cubicBezTo>
                      <a:cubicBezTo>
                        <a:pt x="56" y="47"/>
                        <a:pt x="53" y="42"/>
                        <a:pt x="41" y="38"/>
                      </a:cubicBezTo>
                      <a:cubicBezTo>
                        <a:pt x="27" y="47"/>
                        <a:pt x="34" y="48"/>
                        <a:pt x="23" y="44"/>
                      </a:cubicBezTo>
                      <a:cubicBezTo>
                        <a:pt x="22" y="42"/>
                        <a:pt x="21" y="38"/>
                        <a:pt x="21" y="38"/>
                      </a:cubicBezTo>
                      <a:close/>
                    </a:path>
                  </a:pathLst>
                </a:custGeom>
                <a:solidFill>
                  <a:schemeClr val="folHlink"/>
                </a:solidFill>
                <a:ln w="9525">
                  <a:noFill/>
                  <a:round/>
                  <a:headEnd/>
                  <a:tailEnd/>
                </a:ln>
                <a:effectLst/>
              </p:spPr>
              <p:txBody>
                <a:bodyPr wrap="none" anchor="ctr"/>
                <a:lstStyle/>
                <a:p>
                  <a:endParaRPr lang="en-US"/>
                </a:p>
              </p:txBody>
            </p:sp>
            <p:sp>
              <p:nvSpPr>
                <p:cNvPr id="2068" name="Freeform 20"/>
                <p:cNvSpPr>
                  <a:spLocks/>
                </p:cNvSpPr>
                <p:nvPr userDrawn="1"/>
              </p:nvSpPr>
              <p:spPr bwMode="ltGray">
                <a:xfrm>
                  <a:off x="2572" y="852"/>
                  <a:ext cx="286" cy="149"/>
                </a:xfrm>
                <a:custGeom>
                  <a:avLst/>
                  <a:gdLst/>
                  <a:ahLst/>
                  <a:cxnLst>
                    <a:cxn ang="0">
                      <a:pos x="46" y="28"/>
                    </a:cxn>
                    <a:cxn ang="0">
                      <a:pos x="36" y="14"/>
                    </a:cxn>
                    <a:cxn ang="0">
                      <a:pos x="26" y="30"/>
                    </a:cxn>
                    <a:cxn ang="0">
                      <a:pos x="0" y="24"/>
                    </a:cxn>
                    <a:cxn ang="0">
                      <a:pos x="10" y="42"/>
                    </a:cxn>
                    <a:cxn ang="0">
                      <a:pos x="16" y="62"/>
                    </a:cxn>
                    <a:cxn ang="0">
                      <a:pos x="24" y="48"/>
                    </a:cxn>
                    <a:cxn ang="0">
                      <a:pos x="30" y="44"/>
                    </a:cxn>
                    <a:cxn ang="0">
                      <a:pos x="48" y="56"/>
                    </a:cxn>
                    <a:cxn ang="0">
                      <a:pos x="70" y="62"/>
                    </a:cxn>
                    <a:cxn ang="0">
                      <a:pos x="88" y="72"/>
                    </a:cxn>
                    <a:cxn ang="0">
                      <a:pos x="106" y="102"/>
                    </a:cxn>
                    <a:cxn ang="0">
                      <a:pos x="104" y="122"/>
                    </a:cxn>
                    <a:cxn ang="0">
                      <a:pos x="98" y="134"/>
                    </a:cxn>
                    <a:cxn ang="0">
                      <a:pos x="122" y="128"/>
                    </a:cxn>
                    <a:cxn ang="0">
                      <a:pos x="140" y="140"/>
                    </a:cxn>
                    <a:cxn ang="0">
                      <a:pos x="168" y="148"/>
                    </a:cxn>
                    <a:cxn ang="0">
                      <a:pos x="174" y="146"/>
                    </a:cxn>
                    <a:cxn ang="0">
                      <a:pos x="168" y="134"/>
                    </a:cxn>
                    <a:cxn ang="0">
                      <a:pos x="178" y="136"/>
                    </a:cxn>
                    <a:cxn ang="0">
                      <a:pos x="186" y="118"/>
                    </a:cxn>
                    <a:cxn ang="0">
                      <a:pos x="202" y="122"/>
                    </a:cxn>
                    <a:cxn ang="0">
                      <a:pos x="214" y="130"/>
                    </a:cxn>
                    <a:cxn ang="0">
                      <a:pos x="244" y="168"/>
                    </a:cxn>
                    <a:cxn ang="0">
                      <a:pos x="262" y="178"/>
                    </a:cxn>
                    <a:cxn ang="0">
                      <a:pos x="284" y="170"/>
                    </a:cxn>
                    <a:cxn ang="0">
                      <a:pos x="268" y="160"/>
                    </a:cxn>
                    <a:cxn ang="0">
                      <a:pos x="256" y="138"/>
                    </a:cxn>
                    <a:cxn ang="0">
                      <a:pos x="250" y="132"/>
                    </a:cxn>
                    <a:cxn ang="0">
                      <a:pos x="248" y="122"/>
                    </a:cxn>
                    <a:cxn ang="0">
                      <a:pos x="236" y="116"/>
                    </a:cxn>
                    <a:cxn ang="0">
                      <a:pos x="240" y="96"/>
                    </a:cxn>
                    <a:cxn ang="0">
                      <a:pos x="220" y="86"/>
                    </a:cxn>
                    <a:cxn ang="0">
                      <a:pos x="210" y="70"/>
                    </a:cxn>
                    <a:cxn ang="0">
                      <a:pos x="190" y="54"/>
                    </a:cxn>
                    <a:cxn ang="0">
                      <a:pos x="168" y="38"/>
                    </a:cxn>
                    <a:cxn ang="0">
                      <a:pos x="156" y="34"/>
                    </a:cxn>
                    <a:cxn ang="0">
                      <a:pos x="120" y="16"/>
                    </a:cxn>
                    <a:cxn ang="0">
                      <a:pos x="102" y="4"/>
                    </a:cxn>
                    <a:cxn ang="0">
                      <a:pos x="96" y="0"/>
                    </a:cxn>
                    <a:cxn ang="0">
                      <a:pos x="70" y="10"/>
                    </a:cxn>
                    <a:cxn ang="0">
                      <a:pos x="56" y="32"/>
                    </a:cxn>
                    <a:cxn ang="0">
                      <a:pos x="46" y="28"/>
                    </a:cxn>
                  </a:cxnLst>
                  <a:rect l="0" t="0" r="r" b="b"/>
                  <a:pathLst>
                    <a:path w="286" h="182">
                      <a:moveTo>
                        <a:pt x="46" y="28"/>
                      </a:moveTo>
                      <a:cubicBezTo>
                        <a:pt x="41" y="14"/>
                        <a:pt x="46" y="17"/>
                        <a:pt x="36" y="14"/>
                      </a:cubicBezTo>
                      <a:cubicBezTo>
                        <a:pt x="31" y="17"/>
                        <a:pt x="26" y="30"/>
                        <a:pt x="26" y="30"/>
                      </a:cubicBezTo>
                      <a:cubicBezTo>
                        <a:pt x="12" y="25"/>
                        <a:pt x="19" y="21"/>
                        <a:pt x="0" y="24"/>
                      </a:cubicBezTo>
                      <a:cubicBezTo>
                        <a:pt x="2" y="33"/>
                        <a:pt x="2" y="37"/>
                        <a:pt x="10" y="42"/>
                      </a:cubicBezTo>
                      <a:cubicBezTo>
                        <a:pt x="12" y="49"/>
                        <a:pt x="14" y="55"/>
                        <a:pt x="16" y="62"/>
                      </a:cubicBezTo>
                      <a:cubicBezTo>
                        <a:pt x="24" y="59"/>
                        <a:pt x="27" y="57"/>
                        <a:pt x="24" y="48"/>
                      </a:cubicBezTo>
                      <a:cubicBezTo>
                        <a:pt x="26" y="47"/>
                        <a:pt x="28" y="43"/>
                        <a:pt x="30" y="44"/>
                      </a:cubicBezTo>
                      <a:cubicBezTo>
                        <a:pt x="48" y="48"/>
                        <a:pt x="36" y="52"/>
                        <a:pt x="48" y="56"/>
                      </a:cubicBezTo>
                      <a:cubicBezTo>
                        <a:pt x="74" y="65"/>
                        <a:pt x="47" y="56"/>
                        <a:pt x="70" y="62"/>
                      </a:cubicBezTo>
                      <a:cubicBezTo>
                        <a:pt x="77" y="64"/>
                        <a:pt x="88" y="72"/>
                        <a:pt x="88" y="72"/>
                      </a:cubicBezTo>
                      <a:cubicBezTo>
                        <a:pt x="96" y="84"/>
                        <a:pt x="102" y="87"/>
                        <a:pt x="106" y="102"/>
                      </a:cubicBezTo>
                      <a:cubicBezTo>
                        <a:pt x="105" y="109"/>
                        <a:pt x="106" y="115"/>
                        <a:pt x="104" y="122"/>
                      </a:cubicBezTo>
                      <a:cubicBezTo>
                        <a:pt x="103" y="126"/>
                        <a:pt x="94" y="132"/>
                        <a:pt x="98" y="134"/>
                      </a:cubicBezTo>
                      <a:cubicBezTo>
                        <a:pt x="106" y="137"/>
                        <a:pt x="122" y="128"/>
                        <a:pt x="122" y="128"/>
                      </a:cubicBezTo>
                      <a:cubicBezTo>
                        <a:pt x="130" y="131"/>
                        <a:pt x="133" y="135"/>
                        <a:pt x="140" y="140"/>
                      </a:cubicBezTo>
                      <a:cubicBezTo>
                        <a:pt x="148" y="145"/>
                        <a:pt x="159" y="145"/>
                        <a:pt x="168" y="148"/>
                      </a:cubicBezTo>
                      <a:cubicBezTo>
                        <a:pt x="170" y="147"/>
                        <a:pt x="173" y="148"/>
                        <a:pt x="174" y="146"/>
                      </a:cubicBezTo>
                      <a:cubicBezTo>
                        <a:pt x="176" y="142"/>
                        <a:pt x="164" y="136"/>
                        <a:pt x="168" y="134"/>
                      </a:cubicBezTo>
                      <a:cubicBezTo>
                        <a:pt x="171" y="132"/>
                        <a:pt x="175" y="135"/>
                        <a:pt x="178" y="136"/>
                      </a:cubicBezTo>
                      <a:cubicBezTo>
                        <a:pt x="182" y="131"/>
                        <a:pt x="186" y="118"/>
                        <a:pt x="186" y="118"/>
                      </a:cubicBezTo>
                      <a:cubicBezTo>
                        <a:pt x="189" y="119"/>
                        <a:pt x="199" y="120"/>
                        <a:pt x="202" y="122"/>
                      </a:cubicBezTo>
                      <a:cubicBezTo>
                        <a:pt x="206" y="124"/>
                        <a:pt x="214" y="130"/>
                        <a:pt x="214" y="130"/>
                      </a:cubicBezTo>
                      <a:cubicBezTo>
                        <a:pt x="224" y="145"/>
                        <a:pt x="228" y="158"/>
                        <a:pt x="244" y="168"/>
                      </a:cubicBezTo>
                      <a:cubicBezTo>
                        <a:pt x="250" y="172"/>
                        <a:pt x="262" y="178"/>
                        <a:pt x="262" y="178"/>
                      </a:cubicBezTo>
                      <a:cubicBezTo>
                        <a:pt x="265" y="178"/>
                        <a:pt x="286" y="182"/>
                        <a:pt x="284" y="170"/>
                      </a:cubicBezTo>
                      <a:cubicBezTo>
                        <a:pt x="283" y="164"/>
                        <a:pt x="268" y="160"/>
                        <a:pt x="268" y="160"/>
                      </a:cubicBezTo>
                      <a:cubicBezTo>
                        <a:pt x="261" y="150"/>
                        <a:pt x="270" y="143"/>
                        <a:pt x="256" y="138"/>
                      </a:cubicBezTo>
                      <a:cubicBezTo>
                        <a:pt x="254" y="136"/>
                        <a:pt x="251" y="135"/>
                        <a:pt x="250" y="132"/>
                      </a:cubicBezTo>
                      <a:cubicBezTo>
                        <a:pt x="248" y="129"/>
                        <a:pt x="250" y="125"/>
                        <a:pt x="248" y="122"/>
                      </a:cubicBezTo>
                      <a:cubicBezTo>
                        <a:pt x="246" y="118"/>
                        <a:pt x="240" y="118"/>
                        <a:pt x="236" y="116"/>
                      </a:cubicBezTo>
                      <a:cubicBezTo>
                        <a:pt x="230" y="107"/>
                        <a:pt x="227" y="100"/>
                        <a:pt x="240" y="96"/>
                      </a:cubicBezTo>
                      <a:cubicBezTo>
                        <a:pt x="236" y="83"/>
                        <a:pt x="236" y="84"/>
                        <a:pt x="220" y="86"/>
                      </a:cubicBezTo>
                      <a:cubicBezTo>
                        <a:pt x="209" y="82"/>
                        <a:pt x="208" y="82"/>
                        <a:pt x="210" y="70"/>
                      </a:cubicBezTo>
                      <a:cubicBezTo>
                        <a:pt x="207" y="60"/>
                        <a:pt x="199" y="57"/>
                        <a:pt x="190" y="54"/>
                      </a:cubicBezTo>
                      <a:cubicBezTo>
                        <a:pt x="181" y="45"/>
                        <a:pt x="181" y="42"/>
                        <a:pt x="168" y="38"/>
                      </a:cubicBezTo>
                      <a:cubicBezTo>
                        <a:pt x="164" y="37"/>
                        <a:pt x="156" y="34"/>
                        <a:pt x="156" y="34"/>
                      </a:cubicBezTo>
                      <a:cubicBezTo>
                        <a:pt x="146" y="24"/>
                        <a:pt x="134" y="21"/>
                        <a:pt x="120" y="16"/>
                      </a:cubicBezTo>
                      <a:cubicBezTo>
                        <a:pt x="113" y="14"/>
                        <a:pt x="108" y="8"/>
                        <a:pt x="102" y="4"/>
                      </a:cubicBezTo>
                      <a:cubicBezTo>
                        <a:pt x="100" y="3"/>
                        <a:pt x="96" y="0"/>
                        <a:pt x="96" y="0"/>
                      </a:cubicBezTo>
                      <a:cubicBezTo>
                        <a:pt x="83" y="2"/>
                        <a:pt x="79" y="1"/>
                        <a:pt x="70" y="10"/>
                      </a:cubicBezTo>
                      <a:cubicBezTo>
                        <a:pt x="67" y="19"/>
                        <a:pt x="63" y="27"/>
                        <a:pt x="56" y="32"/>
                      </a:cubicBezTo>
                      <a:cubicBezTo>
                        <a:pt x="49" y="30"/>
                        <a:pt x="52" y="31"/>
                        <a:pt x="46" y="28"/>
                      </a:cubicBezTo>
                      <a:close/>
                    </a:path>
                  </a:pathLst>
                </a:custGeom>
                <a:solidFill>
                  <a:schemeClr val="folHlink"/>
                </a:solidFill>
                <a:ln w="9525">
                  <a:noFill/>
                  <a:round/>
                  <a:headEnd/>
                  <a:tailEnd/>
                </a:ln>
                <a:effectLst/>
              </p:spPr>
              <p:txBody>
                <a:bodyPr wrap="none" anchor="ctr"/>
                <a:lstStyle/>
                <a:p>
                  <a:endParaRPr lang="en-US"/>
                </a:p>
              </p:txBody>
            </p:sp>
            <p:sp>
              <p:nvSpPr>
                <p:cNvPr id="2069" name="Freeform 21"/>
                <p:cNvSpPr>
                  <a:spLocks/>
                </p:cNvSpPr>
                <p:nvPr userDrawn="1"/>
              </p:nvSpPr>
              <p:spPr bwMode="ltGray">
                <a:xfrm>
                  <a:off x="2820" y="866"/>
                  <a:ext cx="78" cy="64"/>
                </a:xfrm>
                <a:custGeom>
                  <a:avLst/>
                  <a:gdLst/>
                  <a:ahLst/>
                  <a:cxnLst>
                    <a:cxn ang="0">
                      <a:pos x="1" y="58"/>
                    </a:cxn>
                    <a:cxn ang="0">
                      <a:pos x="27" y="60"/>
                    </a:cxn>
                    <a:cxn ang="0">
                      <a:pos x="45" y="48"/>
                    </a:cxn>
                    <a:cxn ang="0">
                      <a:pos x="57" y="30"/>
                    </a:cxn>
                    <a:cxn ang="0">
                      <a:pos x="43" y="14"/>
                    </a:cxn>
                    <a:cxn ang="0">
                      <a:pos x="43" y="4"/>
                    </a:cxn>
                    <a:cxn ang="0">
                      <a:pos x="71" y="26"/>
                    </a:cxn>
                    <a:cxn ang="0">
                      <a:pos x="67" y="54"/>
                    </a:cxn>
                    <a:cxn ang="0">
                      <a:pos x="33" y="78"/>
                    </a:cxn>
                    <a:cxn ang="0">
                      <a:pos x="9" y="66"/>
                    </a:cxn>
                    <a:cxn ang="0">
                      <a:pos x="3" y="62"/>
                    </a:cxn>
                    <a:cxn ang="0">
                      <a:pos x="1" y="58"/>
                    </a:cxn>
                  </a:cxnLst>
                  <a:rect l="0" t="0" r="r" b="b"/>
                  <a:pathLst>
                    <a:path w="78" h="78">
                      <a:moveTo>
                        <a:pt x="1" y="58"/>
                      </a:moveTo>
                      <a:cubicBezTo>
                        <a:pt x="6" y="44"/>
                        <a:pt x="18" y="57"/>
                        <a:pt x="27" y="60"/>
                      </a:cubicBezTo>
                      <a:cubicBezTo>
                        <a:pt x="35" y="57"/>
                        <a:pt x="38" y="52"/>
                        <a:pt x="45" y="48"/>
                      </a:cubicBezTo>
                      <a:cubicBezTo>
                        <a:pt x="48" y="40"/>
                        <a:pt x="51" y="36"/>
                        <a:pt x="57" y="30"/>
                      </a:cubicBezTo>
                      <a:cubicBezTo>
                        <a:pt x="55" y="23"/>
                        <a:pt x="43" y="14"/>
                        <a:pt x="43" y="14"/>
                      </a:cubicBezTo>
                      <a:cubicBezTo>
                        <a:pt x="33" y="0"/>
                        <a:pt x="30" y="1"/>
                        <a:pt x="43" y="4"/>
                      </a:cubicBezTo>
                      <a:cubicBezTo>
                        <a:pt x="54" y="11"/>
                        <a:pt x="58" y="22"/>
                        <a:pt x="71" y="26"/>
                      </a:cubicBezTo>
                      <a:cubicBezTo>
                        <a:pt x="78" y="37"/>
                        <a:pt x="78" y="46"/>
                        <a:pt x="67" y="54"/>
                      </a:cubicBezTo>
                      <a:cubicBezTo>
                        <a:pt x="51" y="49"/>
                        <a:pt x="53" y="71"/>
                        <a:pt x="33" y="78"/>
                      </a:cubicBezTo>
                      <a:cubicBezTo>
                        <a:pt x="16" y="72"/>
                        <a:pt x="25" y="76"/>
                        <a:pt x="9" y="66"/>
                      </a:cubicBezTo>
                      <a:cubicBezTo>
                        <a:pt x="7" y="65"/>
                        <a:pt x="3" y="62"/>
                        <a:pt x="3" y="62"/>
                      </a:cubicBezTo>
                      <a:cubicBezTo>
                        <a:pt x="0" y="54"/>
                        <a:pt x="13" y="42"/>
                        <a:pt x="1" y="58"/>
                      </a:cubicBezTo>
                      <a:close/>
                    </a:path>
                  </a:pathLst>
                </a:custGeom>
                <a:solidFill>
                  <a:schemeClr val="folHlink"/>
                </a:solidFill>
                <a:ln w="9525">
                  <a:noFill/>
                  <a:round/>
                  <a:headEnd/>
                  <a:tailEnd/>
                </a:ln>
                <a:effectLst/>
              </p:spPr>
              <p:txBody>
                <a:bodyPr wrap="none" anchor="ctr"/>
                <a:lstStyle/>
                <a:p>
                  <a:endParaRPr lang="en-US"/>
                </a:p>
              </p:txBody>
            </p:sp>
            <p:sp>
              <p:nvSpPr>
                <p:cNvPr id="2070" name="Freeform 22"/>
                <p:cNvSpPr>
                  <a:spLocks/>
                </p:cNvSpPr>
                <p:nvPr userDrawn="1"/>
              </p:nvSpPr>
              <p:spPr bwMode="ltGray">
                <a:xfrm>
                  <a:off x="2984" y="732"/>
                  <a:ext cx="19" cy="14"/>
                </a:xfrm>
                <a:custGeom>
                  <a:avLst/>
                  <a:gdLst/>
                  <a:ahLst/>
                  <a:cxnLst>
                    <a:cxn ang="0">
                      <a:pos x="3" y="4"/>
                    </a:cxn>
                    <a:cxn ang="0">
                      <a:pos x="3" y="14"/>
                    </a:cxn>
                    <a:cxn ang="0">
                      <a:pos x="3" y="4"/>
                    </a:cxn>
                  </a:cxnLst>
                  <a:rect l="0" t="0" r="r" b="b"/>
                  <a:pathLst>
                    <a:path w="17" h="18">
                      <a:moveTo>
                        <a:pt x="3" y="4"/>
                      </a:moveTo>
                      <a:cubicBezTo>
                        <a:pt x="17" y="7"/>
                        <a:pt x="16" y="18"/>
                        <a:pt x="3" y="14"/>
                      </a:cubicBezTo>
                      <a:cubicBezTo>
                        <a:pt x="0" y="6"/>
                        <a:pt x="7" y="0"/>
                        <a:pt x="3" y="4"/>
                      </a:cubicBezTo>
                      <a:close/>
                    </a:path>
                  </a:pathLst>
                </a:custGeom>
                <a:solidFill>
                  <a:schemeClr val="folHlink"/>
                </a:solidFill>
                <a:ln w="9525">
                  <a:noFill/>
                  <a:round/>
                  <a:headEnd/>
                  <a:tailEnd/>
                </a:ln>
                <a:effectLst/>
              </p:spPr>
              <p:txBody>
                <a:bodyPr wrap="none" anchor="ctr"/>
                <a:lstStyle/>
                <a:p>
                  <a:endParaRPr lang="en-US"/>
                </a:p>
              </p:txBody>
            </p:sp>
            <p:sp>
              <p:nvSpPr>
                <p:cNvPr id="2071" name="Freeform 23"/>
                <p:cNvSpPr>
                  <a:spLocks/>
                </p:cNvSpPr>
                <p:nvPr userDrawn="1"/>
              </p:nvSpPr>
              <p:spPr bwMode="ltGray">
                <a:xfrm>
                  <a:off x="3083" y="830"/>
                  <a:ext cx="26" cy="19"/>
                </a:xfrm>
                <a:custGeom>
                  <a:avLst/>
                  <a:gdLst/>
                  <a:ahLst/>
                  <a:cxnLst>
                    <a:cxn ang="0">
                      <a:pos x="8" y="14"/>
                    </a:cxn>
                    <a:cxn ang="0">
                      <a:pos x="14" y="0"/>
                    </a:cxn>
                    <a:cxn ang="0">
                      <a:pos x="14" y="22"/>
                    </a:cxn>
                    <a:cxn ang="0">
                      <a:pos x="8" y="14"/>
                    </a:cxn>
                  </a:cxnLst>
                  <a:rect l="0" t="0" r="r" b="b"/>
                  <a:pathLst>
                    <a:path w="26" h="22">
                      <a:moveTo>
                        <a:pt x="8" y="14"/>
                      </a:moveTo>
                      <a:cubicBezTo>
                        <a:pt x="5" y="6"/>
                        <a:pt x="5" y="3"/>
                        <a:pt x="14" y="0"/>
                      </a:cubicBezTo>
                      <a:cubicBezTo>
                        <a:pt x="26" y="4"/>
                        <a:pt x="23" y="16"/>
                        <a:pt x="14" y="22"/>
                      </a:cubicBezTo>
                      <a:cubicBezTo>
                        <a:pt x="0" y="17"/>
                        <a:pt x="13" y="3"/>
                        <a:pt x="8" y="14"/>
                      </a:cubicBezTo>
                      <a:close/>
                    </a:path>
                  </a:pathLst>
                </a:custGeom>
                <a:solidFill>
                  <a:schemeClr val="folHlink"/>
                </a:solidFill>
                <a:ln w="9525">
                  <a:noFill/>
                  <a:round/>
                  <a:headEnd/>
                  <a:tailEnd/>
                </a:ln>
                <a:effectLst/>
              </p:spPr>
              <p:txBody>
                <a:bodyPr wrap="none" anchor="ctr"/>
                <a:lstStyle/>
                <a:p>
                  <a:endParaRPr lang="en-US"/>
                </a:p>
              </p:txBody>
            </p:sp>
            <p:sp>
              <p:nvSpPr>
                <p:cNvPr id="2072" name="Freeform 24"/>
                <p:cNvSpPr>
                  <a:spLocks/>
                </p:cNvSpPr>
                <p:nvPr userDrawn="1"/>
              </p:nvSpPr>
              <p:spPr bwMode="ltGray">
                <a:xfrm>
                  <a:off x="2766" y="610"/>
                  <a:ext cx="19" cy="12"/>
                </a:xfrm>
                <a:custGeom>
                  <a:avLst/>
                  <a:gdLst/>
                  <a:ahLst/>
                  <a:cxnLst>
                    <a:cxn ang="0">
                      <a:pos x="7" y="12"/>
                    </a:cxn>
                    <a:cxn ang="0">
                      <a:pos x="17" y="2"/>
                    </a:cxn>
                    <a:cxn ang="0">
                      <a:pos x="9" y="12"/>
                    </a:cxn>
                    <a:cxn ang="0">
                      <a:pos x="7" y="12"/>
                    </a:cxn>
                  </a:cxnLst>
                  <a:rect l="0" t="0" r="r" b="b"/>
                  <a:pathLst>
                    <a:path w="20" h="15">
                      <a:moveTo>
                        <a:pt x="7" y="12"/>
                      </a:moveTo>
                      <a:cubicBezTo>
                        <a:pt x="0" y="1"/>
                        <a:pt x="6" y="0"/>
                        <a:pt x="17" y="2"/>
                      </a:cubicBezTo>
                      <a:cubicBezTo>
                        <a:pt x="20" y="10"/>
                        <a:pt x="18" y="15"/>
                        <a:pt x="9" y="12"/>
                      </a:cubicBezTo>
                      <a:cubicBezTo>
                        <a:pt x="4" y="4"/>
                        <a:pt x="4" y="4"/>
                        <a:pt x="7" y="12"/>
                      </a:cubicBezTo>
                      <a:close/>
                    </a:path>
                  </a:pathLst>
                </a:custGeom>
                <a:solidFill>
                  <a:schemeClr val="folHlink"/>
                </a:solidFill>
                <a:ln w="9525">
                  <a:noFill/>
                  <a:round/>
                  <a:headEnd/>
                  <a:tailEnd/>
                </a:ln>
                <a:effectLst/>
              </p:spPr>
              <p:txBody>
                <a:bodyPr wrap="none" anchor="ctr"/>
                <a:lstStyle/>
                <a:p>
                  <a:endParaRPr lang="en-US"/>
                </a:p>
              </p:txBody>
            </p:sp>
            <p:sp>
              <p:nvSpPr>
                <p:cNvPr id="2073" name="Freeform 25"/>
                <p:cNvSpPr>
                  <a:spLocks/>
                </p:cNvSpPr>
                <p:nvPr userDrawn="1"/>
              </p:nvSpPr>
              <p:spPr bwMode="ltGray">
                <a:xfrm>
                  <a:off x="2600" y="712"/>
                  <a:ext cx="19" cy="12"/>
                </a:xfrm>
                <a:custGeom>
                  <a:avLst/>
                  <a:gdLst/>
                  <a:ahLst/>
                  <a:cxnLst>
                    <a:cxn ang="0">
                      <a:pos x="7" y="12"/>
                    </a:cxn>
                    <a:cxn ang="0">
                      <a:pos x="15" y="2"/>
                    </a:cxn>
                    <a:cxn ang="0">
                      <a:pos x="15" y="14"/>
                    </a:cxn>
                    <a:cxn ang="0">
                      <a:pos x="7" y="12"/>
                    </a:cxn>
                  </a:cxnLst>
                  <a:rect l="0" t="0" r="r" b="b"/>
                  <a:pathLst>
                    <a:path w="20" h="15">
                      <a:moveTo>
                        <a:pt x="7" y="12"/>
                      </a:moveTo>
                      <a:cubicBezTo>
                        <a:pt x="0" y="2"/>
                        <a:pt x="3" y="0"/>
                        <a:pt x="15" y="2"/>
                      </a:cubicBezTo>
                      <a:cubicBezTo>
                        <a:pt x="16" y="4"/>
                        <a:pt x="20" y="12"/>
                        <a:pt x="15" y="14"/>
                      </a:cubicBezTo>
                      <a:cubicBezTo>
                        <a:pt x="12" y="15"/>
                        <a:pt x="7" y="12"/>
                        <a:pt x="7" y="12"/>
                      </a:cubicBezTo>
                      <a:close/>
                    </a:path>
                  </a:pathLst>
                </a:custGeom>
                <a:solidFill>
                  <a:schemeClr val="folHlink"/>
                </a:solidFill>
                <a:ln w="9525">
                  <a:noFill/>
                  <a:round/>
                  <a:headEnd/>
                  <a:tailEnd/>
                </a:ln>
                <a:effectLst/>
              </p:spPr>
              <p:txBody>
                <a:bodyPr wrap="none" anchor="ctr"/>
                <a:lstStyle/>
                <a:p>
                  <a:endParaRPr lang="en-US"/>
                </a:p>
              </p:txBody>
            </p:sp>
            <p:sp>
              <p:nvSpPr>
                <p:cNvPr id="2074" name="Freeform 26"/>
                <p:cNvSpPr>
                  <a:spLocks/>
                </p:cNvSpPr>
                <p:nvPr userDrawn="1"/>
              </p:nvSpPr>
              <p:spPr bwMode="ltGray">
                <a:xfrm>
                  <a:off x="2417" y="680"/>
                  <a:ext cx="80" cy="66"/>
                </a:xfrm>
                <a:custGeom>
                  <a:avLst/>
                  <a:gdLst/>
                  <a:ahLst/>
                  <a:cxnLst>
                    <a:cxn ang="0">
                      <a:pos x="0" y="50"/>
                    </a:cxn>
                    <a:cxn ang="0">
                      <a:pos x="14" y="24"/>
                    </a:cxn>
                    <a:cxn ang="0">
                      <a:pos x="26" y="20"/>
                    </a:cxn>
                    <a:cxn ang="0">
                      <a:pos x="48" y="18"/>
                    </a:cxn>
                    <a:cxn ang="0">
                      <a:pos x="58" y="0"/>
                    </a:cxn>
                    <a:cxn ang="0">
                      <a:pos x="80" y="40"/>
                    </a:cxn>
                    <a:cxn ang="0">
                      <a:pos x="70" y="56"/>
                    </a:cxn>
                    <a:cxn ang="0">
                      <a:pos x="54" y="62"/>
                    </a:cxn>
                    <a:cxn ang="0">
                      <a:pos x="48" y="80"/>
                    </a:cxn>
                    <a:cxn ang="0">
                      <a:pos x="32" y="68"/>
                    </a:cxn>
                    <a:cxn ang="0">
                      <a:pos x="38" y="52"/>
                    </a:cxn>
                    <a:cxn ang="0">
                      <a:pos x="30" y="28"/>
                    </a:cxn>
                    <a:cxn ang="0">
                      <a:pos x="20" y="48"/>
                    </a:cxn>
                    <a:cxn ang="0">
                      <a:pos x="8" y="56"/>
                    </a:cxn>
                    <a:cxn ang="0">
                      <a:pos x="0" y="50"/>
                    </a:cxn>
                  </a:cxnLst>
                  <a:rect l="0" t="0" r="r" b="b"/>
                  <a:pathLst>
                    <a:path w="80" h="80">
                      <a:moveTo>
                        <a:pt x="0" y="50"/>
                      </a:moveTo>
                      <a:cubicBezTo>
                        <a:pt x="1" y="47"/>
                        <a:pt x="12" y="25"/>
                        <a:pt x="14" y="24"/>
                      </a:cubicBezTo>
                      <a:cubicBezTo>
                        <a:pt x="17" y="22"/>
                        <a:pt x="26" y="20"/>
                        <a:pt x="26" y="20"/>
                      </a:cubicBezTo>
                      <a:cubicBezTo>
                        <a:pt x="34" y="23"/>
                        <a:pt x="40" y="21"/>
                        <a:pt x="48" y="18"/>
                      </a:cubicBezTo>
                      <a:cubicBezTo>
                        <a:pt x="52" y="12"/>
                        <a:pt x="54" y="6"/>
                        <a:pt x="58" y="0"/>
                      </a:cubicBezTo>
                      <a:cubicBezTo>
                        <a:pt x="70" y="4"/>
                        <a:pt x="76" y="28"/>
                        <a:pt x="80" y="40"/>
                      </a:cubicBezTo>
                      <a:cubicBezTo>
                        <a:pt x="75" y="54"/>
                        <a:pt x="80" y="50"/>
                        <a:pt x="70" y="56"/>
                      </a:cubicBezTo>
                      <a:cubicBezTo>
                        <a:pt x="61" y="53"/>
                        <a:pt x="59" y="54"/>
                        <a:pt x="54" y="62"/>
                      </a:cubicBezTo>
                      <a:cubicBezTo>
                        <a:pt x="57" y="71"/>
                        <a:pt x="56" y="75"/>
                        <a:pt x="48" y="80"/>
                      </a:cubicBezTo>
                      <a:cubicBezTo>
                        <a:pt x="40" y="77"/>
                        <a:pt x="39" y="72"/>
                        <a:pt x="32" y="68"/>
                      </a:cubicBezTo>
                      <a:cubicBezTo>
                        <a:pt x="26" y="59"/>
                        <a:pt x="30" y="57"/>
                        <a:pt x="38" y="52"/>
                      </a:cubicBezTo>
                      <a:cubicBezTo>
                        <a:pt x="41" y="42"/>
                        <a:pt x="39" y="34"/>
                        <a:pt x="30" y="28"/>
                      </a:cubicBezTo>
                      <a:cubicBezTo>
                        <a:pt x="20" y="31"/>
                        <a:pt x="30" y="40"/>
                        <a:pt x="20" y="48"/>
                      </a:cubicBezTo>
                      <a:cubicBezTo>
                        <a:pt x="16" y="51"/>
                        <a:pt x="8" y="56"/>
                        <a:pt x="8" y="56"/>
                      </a:cubicBezTo>
                      <a:cubicBezTo>
                        <a:pt x="2" y="50"/>
                        <a:pt x="5" y="50"/>
                        <a:pt x="0" y="50"/>
                      </a:cubicBezTo>
                      <a:close/>
                    </a:path>
                  </a:pathLst>
                </a:custGeom>
                <a:solidFill>
                  <a:schemeClr val="folHlink"/>
                </a:solidFill>
                <a:ln w="9525">
                  <a:noFill/>
                  <a:round/>
                  <a:headEnd/>
                  <a:tailEnd/>
                </a:ln>
                <a:effectLst/>
              </p:spPr>
              <p:txBody>
                <a:bodyPr wrap="none" anchor="ctr"/>
                <a:lstStyle/>
                <a:p>
                  <a:endParaRPr lang="en-US"/>
                </a:p>
              </p:txBody>
            </p:sp>
            <p:sp>
              <p:nvSpPr>
                <p:cNvPr id="2075" name="Freeform 27"/>
                <p:cNvSpPr>
                  <a:spLocks/>
                </p:cNvSpPr>
                <p:nvPr userDrawn="1"/>
              </p:nvSpPr>
              <p:spPr bwMode="ltGray">
                <a:xfrm>
                  <a:off x="2391" y="541"/>
                  <a:ext cx="94" cy="142"/>
                </a:xfrm>
                <a:custGeom>
                  <a:avLst/>
                  <a:gdLst/>
                  <a:ahLst/>
                  <a:cxnLst>
                    <a:cxn ang="0">
                      <a:pos x="14" y="96"/>
                    </a:cxn>
                    <a:cxn ang="0">
                      <a:pos x="26" y="128"/>
                    </a:cxn>
                    <a:cxn ang="0">
                      <a:pos x="32" y="108"/>
                    </a:cxn>
                    <a:cxn ang="0">
                      <a:pos x="52" y="100"/>
                    </a:cxn>
                    <a:cxn ang="0">
                      <a:pos x="46" y="124"/>
                    </a:cxn>
                    <a:cxn ang="0">
                      <a:pos x="66" y="126"/>
                    </a:cxn>
                    <a:cxn ang="0">
                      <a:pos x="76" y="142"/>
                    </a:cxn>
                    <a:cxn ang="0">
                      <a:pos x="58" y="148"/>
                    </a:cxn>
                    <a:cxn ang="0">
                      <a:pos x="74" y="174"/>
                    </a:cxn>
                    <a:cxn ang="0">
                      <a:pos x="84" y="154"/>
                    </a:cxn>
                    <a:cxn ang="0">
                      <a:pos x="82" y="112"/>
                    </a:cxn>
                    <a:cxn ang="0">
                      <a:pos x="60" y="106"/>
                    </a:cxn>
                    <a:cxn ang="0">
                      <a:pos x="50" y="82"/>
                    </a:cxn>
                    <a:cxn ang="0">
                      <a:pos x="34" y="82"/>
                    </a:cxn>
                    <a:cxn ang="0">
                      <a:pos x="30" y="70"/>
                    </a:cxn>
                    <a:cxn ang="0">
                      <a:pos x="42" y="42"/>
                    </a:cxn>
                    <a:cxn ang="0">
                      <a:pos x="30" y="0"/>
                    </a:cxn>
                    <a:cxn ang="0">
                      <a:pos x="18" y="22"/>
                    </a:cxn>
                    <a:cxn ang="0">
                      <a:pos x="4" y="46"/>
                    </a:cxn>
                    <a:cxn ang="0">
                      <a:pos x="14" y="76"/>
                    </a:cxn>
                    <a:cxn ang="0">
                      <a:pos x="14" y="96"/>
                    </a:cxn>
                  </a:cxnLst>
                  <a:rect l="0" t="0" r="r" b="b"/>
                  <a:pathLst>
                    <a:path w="94" h="174">
                      <a:moveTo>
                        <a:pt x="14" y="96"/>
                      </a:moveTo>
                      <a:cubicBezTo>
                        <a:pt x="11" y="109"/>
                        <a:pt x="15" y="120"/>
                        <a:pt x="26" y="128"/>
                      </a:cubicBezTo>
                      <a:cubicBezTo>
                        <a:pt x="34" y="120"/>
                        <a:pt x="35" y="119"/>
                        <a:pt x="32" y="108"/>
                      </a:cubicBezTo>
                      <a:cubicBezTo>
                        <a:pt x="35" y="92"/>
                        <a:pt x="39" y="92"/>
                        <a:pt x="52" y="100"/>
                      </a:cubicBezTo>
                      <a:cubicBezTo>
                        <a:pt x="59" y="110"/>
                        <a:pt x="49" y="114"/>
                        <a:pt x="46" y="124"/>
                      </a:cubicBezTo>
                      <a:cubicBezTo>
                        <a:pt x="50" y="137"/>
                        <a:pt x="57" y="129"/>
                        <a:pt x="66" y="126"/>
                      </a:cubicBezTo>
                      <a:cubicBezTo>
                        <a:pt x="77" y="129"/>
                        <a:pt x="79" y="131"/>
                        <a:pt x="76" y="142"/>
                      </a:cubicBezTo>
                      <a:cubicBezTo>
                        <a:pt x="67" y="139"/>
                        <a:pt x="65" y="141"/>
                        <a:pt x="58" y="148"/>
                      </a:cubicBezTo>
                      <a:cubicBezTo>
                        <a:pt x="60" y="160"/>
                        <a:pt x="62" y="170"/>
                        <a:pt x="74" y="174"/>
                      </a:cubicBezTo>
                      <a:cubicBezTo>
                        <a:pt x="77" y="165"/>
                        <a:pt x="74" y="157"/>
                        <a:pt x="84" y="154"/>
                      </a:cubicBezTo>
                      <a:cubicBezTo>
                        <a:pt x="91" y="143"/>
                        <a:pt x="94" y="122"/>
                        <a:pt x="82" y="112"/>
                      </a:cubicBezTo>
                      <a:cubicBezTo>
                        <a:pt x="77" y="108"/>
                        <a:pt x="66" y="108"/>
                        <a:pt x="60" y="106"/>
                      </a:cubicBezTo>
                      <a:cubicBezTo>
                        <a:pt x="65" y="92"/>
                        <a:pt x="66" y="87"/>
                        <a:pt x="50" y="82"/>
                      </a:cubicBezTo>
                      <a:cubicBezTo>
                        <a:pt x="48" y="82"/>
                        <a:pt x="37" y="86"/>
                        <a:pt x="34" y="82"/>
                      </a:cubicBezTo>
                      <a:cubicBezTo>
                        <a:pt x="32" y="79"/>
                        <a:pt x="30" y="70"/>
                        <a:pt x="30" y="70"/>
                      </a:cubicBezTo>
                      <a:cubicBezTo>
                        <a:pt x="32" y="54"/>
                        <a:pt x="32" y="52"/>
                        <a:pt x="42" y="42"/>
                      </a:cubicBezTo>
                      <a:cubicBezTo>
                        <a:pt x="41" y="30"/>
                        <a:pt x="45" y="5"/>
                        <a:pt x="30" y="0"/>
                      </a:cubicBezTo>
                      <a:cubicBezTo>
                        <a:pt x="14" y="4"/>
                        <a:pt x="16" y="4"/>
                        <a:pt x="18" y="22"/>
                      </a:cubicBezTo>
                      <a:cubicBezTo>
                        <a:pt x="16" y="39"/>
                        <a:pt x="15" y="35"/>
                        <a:pt x="4" y="46"/>
                      </a:cubicBezTo>
                      <a:cubicBezTo>
                        <a:pt x="0" y="59"/>
                        <a:pt x="5" y="67"/>
                        <a:pt x="14" y="76"/>
                      </a:cubicBezTo>
                      <a:cubicBezTo>
                        <a:pt x="15" y="80"/>
                        <a:pt x="17" y="93"/>
                        <a:pt x="14" y="96"/>
                      </a:cubicBezTo>
                      <a:close/>
                    </a:path>
                  </a:pathLst>
                </a:custGeom>
                <a:solidFill>
                  <a:schemeClr val="folHlink"/>
                </a:solidFill>
                <a:ln w="9525">
                  <a:noFill/>
                  <a:round/>
                  <a:headEnd/>
                  <a:tailEnd/>
                </a:ln>
                <a:effectLst/>
              </p:spPr>
              <p:txBody>
                <a:bodyPr wrap="none" anchor="ctr"/>
                <a:lstStyle/>
                <a:p>
                  <a:endParaRPr lang="en-US"/>
                </a:p>
              </p:txBody>
            </p:sp>
            <p:sp>
              <p:nvSpPr>
                <p:cNvPr id="2076" name="Freeform 28"/>
                <p:cNvSpPr>
                  <a:spLocks/>
                </p:cNvSpPr>
                <p:nvPr userDrawn="1"/>
              </p:nvSpPr>
              <p:spPr bwMode="ltGray">
                <a:xfrm>
                  <a:off x="2415" y="644"/>
                  <a:ext cx="32" cy="41"/>
                </a:xfrm>
                <a:custGeom>
                  <a:avLst/>
                  <a:gdLst/>
                  <a:ahLst/>
                  <a:cxnLst>
                    <a:cxn ang="0">
                      <a:pos x="6" y="24"/>
                    </a:cxn>
                    <a:cxn ang="0">
                      <a:pos x="12" y="0"/>
                    </a:cxn>
                    <a:cxn ang="0">
                      <a:pos x="20" y="16"/>
                    </a:cxn>
                    <a:cxn ang="0">
                      <a:pos x="22" y="24"/>
                    </a:cxn>
                    <a:cxn ang="0">
                      <a:pos x="28" y="26"/>
                    </a:cxn>
                    <a:cxn ang="0">
                      <a:pos x="32" y="38"/>
                    </a:cxn>
                    <a:cxn ang="0">
                      <a:pos x="18" y="50"/>
                    </a:cxn>
                    <a:cxn ang="0">
                      <a:pos x="6" y="24"/>
                    </a:cxn>
                  </a:cxnLst>
                  <a:rect l="0" t="0" r="r" b="b"/>
                  <a:pathLst>
                    <a:path w="32" h="50">
                      <a:moveTo>
                        <a:pt x="6" y="24"/>
                      </a:moveTo>
                      <a:cubicBezTo>
                        <a:pt x="0" y="15"/>
                        <a:pt x="3" y="6"/>
                        <a:pt x="12" y="0"/>
                      </a:cubicBezTo>
                      <a:cubicBezTo>
                        <a:pt x="23" y="3"/>
                        <a:pt x="23" y="5"/>
                        <a:pt x="20" y="16"/>
                      </a:cubicBezTo>
                      <a:cubicBezTo>
                        <a:pt x="21" y="19"/>
                        <a:pt x="20" y="22"/>
                        <a:pt x="22" y="24"/>
                      </a:cubicBezTo>
                      <a:cubicBezTo>
                        <a:pt x="23" y="26"/>
                        <a:pt x="27" y="24"/>
                        <a:pt x="28" y="26"/>
                      </a:cubicBezTo>
                      <a:cubicBezTo>
                        <a:pt x="30" y="29"/>
                        <a:pt x="32" y="38"/>
                        <a:pt x="32" y="38"/>
                      </a:cubicBezTo>
                      <a:cubicBezTo>
                        <a:pt x="29" y="46"/>
                        <a:pt x="26" y="47"/>
                        <a:pt x="18" y="50"/>
                      </a:cubicBezTo>
                      <a:cubicBezTo>
                        <a:pt x="12" y="41"/>
                        <a:pt x="18" y="24"/>
                        <a:pt x="6" y="24"/>
                      </a:cubicBezTo>
                      <a:close/>
                    </a:path>
                  </a:pathLst>
                </a:custGeom>
                <a:solidFill>
                  <a:schemeClr val="folHlink"/>
                </a:solidFill>
                <a:ln w="9525">
                  <a:noFill/>
                  <a:round/>
                  <a:headEnd/>
                  <a:tailEnd/>
                </a:ln>
                <a:effectLst/>
              </p:spPr>
              <p:txBody>
                <a:bodyPr wrap="none" anchor="ctr"/>
                <a:lstStyle/>
                <a:p>
                  <a:endParaRPr lang="en-US"/>
                </a:p>
              </p:txBody>
            </p:sp>
            <p:sp>
              <p:nvSpPr>
                <p:cNvPr id="2077" name="Freeform 29"/>
                <p:cNvSpPr>
                  <a:spLocks/>
                </p:cNvSpPr>
                <p:nvPr userDrawn="1"/>
              </p:nvSpPr>
              <p:spPr bwMode="ltGray">
                <a:xfrm>
                  <a:off x="2349" y="654"/>
                  <a:ext cx="45" cy="41"/>
                </a:xfrm>
                <a:custGeom>
                  <a:avLst/>
                  <a:gdLst/>
                  <a:ahLst/>
                  <a:cxnLst>
                    <a:cxn ang="0">
                      <a:pos x="0" y="44"/>
                    </a:cxn>
                    <a:cxn ang="0">
                      <a:pos x="22" y="20"/>
                    </a:cxn>
                    <a:cxn ang="0">
                      <a:pos x="36" y="0"/>
                    </a:cxn>
                    <a:cxn ang="0">
                      <a:pos x="24" y="28"/>
                    </a:cxn>
                    <a:cxn ang="0">
                      <a:pos x="2" y="50"/>
                    </a:cxn>
                    <a:cxn ang="0">
                      <a:pos x="0" y="44"/>
                    </a:cxn>
                  </a:cxnLst>
                  <a:rect l="0" t="0" r="r" b="b"/>
                  <a:pathLst>
                    <a:path w="43" h="50">
                      <a:moveTo>
                        <a:pt x="0" y="44"/>
                      </a:moveTo>
                      <a:cubicBezTo>
                        <a:pt x="6" y="38"/>
                        <a:pt x="18" y="29"/>
                        <a:pt x="22" y="20"/>
                      </a:cubicBezTo>
                      <a:cubicBezTo>
                        <a:pt x="27" y="10"/>
                        <a:pt x="25" y="4"/>
                        <a:pt x="36" y="0"/>
                      </a:cubicBezTo>
                      <a:cubicBezTo>
                        <a:pt x="43" y="11"/>
                        <a:pt x="36" y="24"/>
                        <a:pt x="24" y="28"/>
                      </a:cubicBezTo>
                      <a:cubicBezTo>
                        <a:pt x="21" y="38"/>
                        <a:pt x="12" y="47"/>
                        <a:pt x="2" y="50"/>
                      </a:cubicBezTo>
                      <a:cubicBezTo>
                        <a:pt x="1" y="48"/>
                        <a:pt x="0" y="44"/>
                        <a:pt x="0" y="44"/>
                      </a:cubicBezTo>
                      <a:close/>
                    </a:path>
                  </a:pathLst>
                </a:custGeom>
                <a:solidFill>
                  <a:schemeClr val="folHlink"/>
                </a:solidFill>
                <a:ln w="9525">
                  <a:noFill/>
                  <a:round/>
                  <a:headEnd/>
                  <a:tailEnd/>
                </a:ln>
                <a:effectLst/>
              </p:spPr>
              <p:txBody>
                <a:bodyPr wrap="none" anchor="ctr"/>
                <a:lstStyle/>
                <a:p>
                  <a:endParaRPr lang="en-US"/>
                </a:p>
              </p:txBody>
            </p:sp>
            <p:sp>
              <p:nvSpPr>
                <p:cNvPr id="2078" name="Freeform 30"/>
                <p:cNvSpPr>
                  <a:spLocks/>
                </p:cNvSpPr>
                <p:nvPr userDrawn="1"/>
              </p:nvSpPr>
              <p:spPr bwMode="ltGray">
                <a:xfrm>
                  <a:off x="4808" y="597"/>
                  <a:ext cx="701" cy="438"/>
                </a:xfrm>
                <a:custGeom>
                  <a:avLst/>
                  <a:gdLst/>
                  <a:ahLst/>
                  <a:cxnLst>
                    <a:cxn ang="0">
                      <a:pos x="21" y="280"/>
                    </a:cxn>
                    <a:cxn ang="0">
                      <a:pos x="24" y="250"/>
                    </a:cxn>
                    <a:cxn ang="0">
                      <a:pos x="22" y="245"/>
                    </a:cxn>
                    <a:cxn ang="0">
                      <a:pos x="16" y="218"/>
                    </a:cxn>
                    <a:cxn ang="0">
                      <a:pos x="4" y="215"/>
                    </a:cxn>
                    <a:cxn ang="0">
                      <a:pos x="0" y="191"/>
                    </a:cxn>
                    <a:cxn ang="0">
                      <a:pos x="12" y="180"/>
                    </a:cxn>
                    <a:cxn ang="0">
                      <a:pos x="6" y="165"/>
                    </a:cxn>
                    <a:cxn ang="0">
                      <a:pos x="2" y="160"/>
                    </a:cxn>
                    <a:cxn ang="0">
                      <a:pos x="28" y="120"/>
                    </a:cxn>
                    <a:cxn ang="0">
                      <a:pos x="44" y="96"/>
                    </a:cxn>
                    <a:cxn ang="0">
                      <a:pos x="42" y="70"/>
                    </a:cxn>
                    <a:cxn ang="0">
                      <a:pos x="24" y="43"/>
                    </a:cxn>
                    <a:cxn ang="0">
                      <a:pos x="20" y="32"/>
                    </a:cxn>
                    <a:cxn ang="0">
                      <a:pos x="26" y="36"/>
                    </a:cxn>
                    <a:cxn ang="0">
                      <a:pos x="48" y="35"/>
                    </a:cxn>
                    <a:cxn ang="0">
                      <a:pos x="64" y="11"/>
                    </a:cxn>
                    <a:cxn ang="0">
                      <a:pos x="82" y="0"/>
                    </a:cxn>
                    <a:cxn ang="0">
                      <a:pos x="88" y="2"/>
                    </a:cxn>
                    <a:cxn ang="0">
                      <a:pos x="92" y="9"/>
                    </a:cxn>
                    <a:cxn ang="0">
                      <a:pos x="98" y="5"/>
                    </a:cxn>
                    <a:cxn ang="0">
                      <a:pos x="110" y="8"/>
                    </a:cxn>
                    <a:cxn ang="0">
                      <a:pos x="116" y="9"/>
                    </a:cxn>
                    <a:cxn ang="0">
                      <a:pos x="141" y="14"/>
                    </a:cxn>
                    <a:cxn ang="0">
                      <a:pos x="155" y="24"/>
                    </a:cxn>
                    <a:cxn ang="0">
                      <a:pos x="167" y="17"/>
                    </a:cxn>
                    <a:cxn ang="0">
                      <a:pos x="173" y="14"/>
                    </a:cxn>
                    <a:cxn ang="0">
                      <a:pos x="195" y="14"/>
                    </a:cxn>
                    <a:cxn ang="0">
                      <a:pos x="211" y="32"/>
                    </a:cxn>
                    <a:cxn ang="0">
                      <a:pos x="231" y="59"/>
                    </a:cxn>
                    <a:cxn ang="0">
                      <a:pos x="245" y="70"/>
                    </a:cxn>
                    <a:cxn ang="0">
                      <a:pos x="257" y="68"/>
                    </a:cxn>
                    <a:cxn ang="0">
                      <a:pos x="270" y="65"/>
                    </a:cxn>
                    <a:cxn ang="0">
                      <a:pos x="290" y="71"/>
                    </a:cxn>
                    <a:cxn ang="0">
                      <a:pos x="300" y="81"/>
                    </a:cxn>
                    <a:cxn ang="0">
                      <a:pos x="308" y="90"/>
                    </a:cxn>
                    <a:cxn ang="0">
                      <a:pos x="318" y="111"/>
                    </a:cxn>
                    <a:cxn ang="0">
                      <a:pos x="322" y="120"/>
                    </a:cxn>
                    <a:cxn ang="0">
                      <a:pos x="324" y="125"/>
                    </a:cxn>
                    <a:cxn ang="0">
                      <a:pos x="310" y="142"/>
                    </a:cxn>
                    <a:cxn ang="0">
                      <a:pos x="322" y="141"/>
                    </a:cxn>
                    <a:cxn ang="0">
                      <a:pos x="342" y="155"/>
                    </a:cxn>
                    <a:cxn ang="0">
                      <a:pos x="364" y="157"/>
                    </a:cxn>
                    <a:cxn ang="0">
                      <a:pos x="380" y="168"/>
                    </a:cxn>
                    <a:cxn ang="0">
                      <a:pos x="382" y="172"/>
                    </a:cxn>
                    <a:cxn ang="0">
                      <a:pos x="382" y="176"/>
                    </a:cxn>
                    <a:cxn ang="0">
                      <a:pos x="394" y="172"/>
                    </a:cxn>
                    <a:cxn ang="0">
                      <a:pos x="400" y="171"/>
                    </a:cxn>
                    <a:cxn ang="0">
                      <a:pos x="439" y="185"/>
                    </a:cxn>
                    <a:cxn ang="0">
                      <a:pos x="447" y="199"/>
                    </a:cxn>
                    <a:cxn ang="0">
                      <a:pos x="465" y="201"/>
                    </a:cxn>
                    <a:cxn ang="0">
                      <a:pos x="471" y="215"/>
                    </a:cxn>
                    <a:cxn ang="0">
                      <a:pos x="451" y="258"/>
                    </a:cxn>
                    <a:cxn ang="0">
                      <a:pos x="435" y="281"/>
                    </a:cxn>
                  </a:cxnLst>
                  <a:rect l="0" t="0" r="r" b="b"/>
                  <a:pathLst>
                    <a:path w="471" h="281">
                      <a:moveTo>
                        <a:pt x="21" y="280"/>
                      </a:moveTo>
                      <a:cubicBezTo>
                        <a:pt x="32" y="281"/>
                        <a:pt x="25" y="253"/>
                        <a:pt x="24" y="250"/>
                      </a:cubicBezTo>
                      <a:cubicBezTo>
                        <a:pt x="23" y="248"/>
                        <a:pt x="22" y="245"/>
                        <a:pt x="22" y="245"/>
                      </a:cubicBezTo>
                      <a:cubicBezTo>
                        <a:pt x="21" y="243"/>
                        <a:pt x="20" y="221"/>
                        <a:pt x="16" y="218"/>
                      </a:cubicBezTo>
                      <a:cubicBezTo>
                        <a:pt x="13" y="216"/>
                        <a:pt x="4" y="215"/>
                        <a:pt x="4" y="215"/>
                      </a:cubicBezTo>
                      <a:cubicBezTo>
                        <a:pt x="0" y="207"/>
                        <a:pt x="3" y="200"/>
                        <a:pt x="0" y="191"/>
                      </a:cubicBezTo>
                      <a:cubicBezTo>
                        <a:pt x="2" y="185"/>
                        <a:pt x="7" y="186"/>
                        <a:pt x="12" y="180"/>
                      </a:cubicBezTo>
                      <a:cubicBezTo>
                        <a:pt x="14" y="172"/>
                        <a:pt x="14" y="169"/>
                        <a:pt x="6" y="165"/>
                      </a:cubicBezTo>
                      <a:cubicBezTo>
                        <a:pt x="4" y="163"/>
                        <a:pt x="2" y="162"/>
                        <a:pt x="2" y="160"/>
                      </a:cubicBezTo>
                      <a:cubicBezTo>
                        <a:pt x="2" y="150"/>
                        <a:pt x="16" y="123"/>
                        <a:pt x="28" y="120"/>
                      </a:cubicBezTo>
                      <a:cubicBezTo>
                        <a:pt x="32" y="111"/>
                        <a:pt x="40" y="105"/>
                        <a:pt x="44" y="96"/>
                      </a:cubicBezTo>
                      <a:cubicBezTo>
                        <a:pt x="39" y="83"/>
                        <a:pt x="38" y="85"/>
                        <a:pt x="42" y="70"/>
                      </a:cubicBezTo>
                      <a:cubicBezTo>
                        <a:pt x="38" y="60"/>
                        <a:pt x="34" y="48"/>
                        <a:pt x="24" y="43"/>
                      </a:cubicBezTo>
                      <a:cubicBezTo>
                        <a:pt x="18" y="36"/>
                        <a:pt x="10" y="37"/>
                        <a:pt x="20" y="32"/>
                      </a:cubicBezTo>
                      <a:cubicBezTo>
                        <a:pt x="27" y="34"/>
                        <a:pt x="26" y="32"/>
                        <a:pt x="26" y="36"/>
                      </a:cubicBezTo>
                      <a:cubicBezTo>
                        <a:pt x="34" y="41"/>
                        <a:pt x="39" y="39"/>
                        <a:pt x="48" y="35"/>
                      </a:cubicBezTo>
                      <a:cubicBezTo>
                        <a:pt x="45" y="22"/>
                        <a:pt x="48" y="14"/>
                        <a:pt x="64" y="11"/>
                      </a:cubicBezTo>
                      <a:cubicBezTo>
                        <a:pt x="71" y="8"/>
                        <a:pt x="75" y="3"/>
                        <a:pt x="82" y="0"/>
                      </a:cubicBezTo>
                      <a:cubicBezTo>
                        <a:pt x="84" y="1"/>
                        <a:pt x="88" y="0"/>
                        <a:pt x="88" y="2"/>
                      </a:cubicBezTo>
                      <a:cubicBezTo>
                        <a:pt x="90" y="12"/>
                        <a:pt x="75" y="13"/>
                        <a:pt x="92" y="9"/>
                      </a:cubicBezTo>
                      <a:cubicBezTo>
                        <a:pt x="94" y="8"/>
                        <a:pt x="96" y="5"/>
                        <a:pt x="98" y="5"/>
                      </a:cubicBezTo>
                      <a:cubicBezTo>
                        <a:pt x="102" y="4"/>
                        <a:pt x="106" y="7"/>
                        <a:pt x="110" y="8"/>
                      </a:cubicBezTo>
                      <a:cubicBezTo>
                        <a:pt x="112" y="8"/>
                        <a:pt x="116" y="9"/>
                        <a:pt x="116" y="9"/>
                      </a:cubicBezTo>
                      <a:cubicBezTo>
                        <a:pt x="122" y="16"/>
                        <a:pt x="129" y="13"/>
                        <a:pt x="141" y="14"/>
                      </a:cubicBezTo>
                      <a:cubicBezTo>
                        <a:pt x="143" y="21"/>
                        <a:pt x="147" y="22"/>
                        <a:pt x="155" y="24"/>
                      </a:cubicBezTo>
                      <a:cubicBezTo>
                        <a:pt x="159" y="22"/>
                        <a:pt x="163" y="20"/>
                        <a:pt x="167" y="17"/>
                      </a:cubicBezTo>
                      <a:cubicBezTo>
                        <a:pt x="169" y="16"/>
                        <a:pt x="173" y="14"/>
                        <a:pt x="173" y="14"/>
                      </a:cubicBezTo>
                      <a:cubicBezTo>
                        <a:pt x="195" y="26"/>
                        <a:pt x="175" y="20"/>
                        <a:pt x="195" y="14"/>
                      </a:cubicBezTo>
                      <a:cubicBezTo>
                        <a:pt x="207" y="17"/>
                        <a:pt x="201" y="26"/>
                        <a:pt x="211" y="32"/>
                      </a:cubicBezTo>
                      <a:cubicBezTo>
                        <a:pt x="214" y="38"/>
                        <a:pt x="224" y="55"/>
                        <a:pt x="231" y="59"/>
                      </a:cubicBezTo>
                      <a:cubicBezTo>
                        <a:pt x="241" y="70"/>
                        <a:pt x="235" y="67"/>
                        <a:pt x="245" y="70"/>
                      </a:cubicBezTo>
                      <a:cubicBezTo>
                        <a:pt x="249" y="69"/>
                        <a:pt x="253" y="69"/>
                        <a:pt x="257" y="68"/>
                      </a:cubicBezTo>
                      <a:cubicBezTo>
                        <a:pt x="261" y="67"/>
                        <a:pt x="270" y="65"/>
                        <a:pt x="270" y="65"/>
                      </a:cubicBezTo>
                      <a:cubicBezTo>
                        <a:pt x="278" y="66"/>
                        <a:pt x="283" y="67"/>
                        <a:pt x="290" y="71"/>
                      </a:cubicBezTo>
                      <a:cubicBezTo>
                        <a:pt x="304" y="88"/>
                        <a:pt x="282" y="62"/>
                        <a:pt x="300" y="81"/>
                      </a:cubicBezTo>
                      <a:cubicBezTo>
                        <a:pt x="302" y="84"/>
                        <a:pt x="308" y="90"/>
                        <a:pt x="308" y="90"/>
                      </a:cubicBezTo>
                      <a:cubicBezTo>
                        <a:pt x="311" y="98"/>
                        <a:pt x="315" y="103"/>
                        <a:pt x="318" y="111"/>
                      </a:cubicBezTo>
                      <a:cubicBezTo>
                        <a:pt x="319" y="114"/>
                        <a:pt x="321" y="117"/>
                        <a:pt x="322" y="120"/>
                      </a:cubicBezTo>
                      <a:cubicBezTo>
                        <a:pt x="323" y="122"/>
                        <a:pt x="324" y="125"/>
                        <a:pt x="324" y="125"/>
                      </a:cubicBezTo>
                      <a:cubicBezTo>
                        <a:pt x="321" y="132"/>
                        <a:pt x="313" y="134"/>
                        <a:pt x="310" y="142"/>
                      </a:cubicBezTo>
                      <a:cubicBezTo>
                        <a:pt x="313" y="151"/>
                        <a:pt x="317" y="146"/>
                        <a:pt x="322" y="141"/>
                      </a:cubicBezTo>
                      <a:cubicBezTo>
                        <a:pt x="341" y="143"/>
                        <a:pt x="339" y="142"/>
                        <a:pt x="342" y="155"/>
                      </a:cubicBezTo>
                      <a:cubicBezTo>
                        <a:pt x="351" y="150"/>
                        <a:pt x="355" y="152"/>
                        <a:pt x="364" y="157"/>
                      </a:cubicBezTo>
                      <a:cubicBezTo>
                        <a:pt x="369" y="162"/>
                        <a:pt x="372" y="166"/>
                        <a:pt x="380" y="168"/>
                      </a:cubicBezTo>
                      <a:cubicBezTo>
                        <a:pt x="381" y="169"/>
                        <a:pt x="383" y="171"/>
                        <a:pt x="382" y="172"/>
                      </a:cubicBezTo>
                      <a:cubicBezTo>
                        <a:pt x="380" y="176"/>
                        <a:pt x="368" y="172"/>
                        <a:pt x="382" y="176"/>
                      </a:cubicBezTo>
                      <a:cubicBezTo>
                        <a:pt x="386" y="175"/>
                        <a:pt x="390" y="173"/>
                        <a:pt x="394" y="172"/>
                      </a:cubicBezTo>
                      <a:cubicBezTo>
                        <a:pt x="396" y="172"/>
                        <a:pt x="400" y="171"/>
                        <a:pt x="400" y="171"/>
                      </a:cubicBezTo>
                      <a:cubicBezTo>
                        <a:pt x="413" y="177"/>
                        <a:pt x="427" y="179"/>
                        <a:pt x="439" y="185"/>
                      </a:cubicBezTo>
                      <a:cubicBezTo>
                        <a:pt x="441" y="190"/>
                        <a:pt x="445" y="194"/>
                        <a:pt x="447" y="199"/>
                      </a:cubicBezTo>
                      <a:cubicBezTo>
                        <a:pt x="453" y="198"/>
                        <a:pt x="460" y="195"/>
                        <a:pt x="465" y="201"/>
                      </a:cubicBezTo>
                      <a:cubicBezTo>
                        <a:pt x="468" y="205"/>
                        <a:pt x="471" y="215"/>
                        <a:pt x="471" y="215"/>
                      </a:cubicBezTo>
                      <a:cubicBezTo>
                        <a:pt x="468" y="231"/>
                        <a:pt x="469" y="248"/>
                        <a:pt x="451" y="258"/>
                      </a:cubicBezTo>
                      <a:cubicBezTo>
                        <a:pt x="447" y="262"/>
                        <a:pt x="437" y="275"/>
                        <a:pt x="435" y="281"/>
                      </a:cubicBezTo>
                    </a:path>
                  </a:pathLst>
                </a:custGeom>
                <a:solidFill>
                  <a:schemeClr val="folHlink"/>
                </a:solidFill>
                <a:ln w="9525">
                  <a:noFill/>
                  <a:round/>
                  <a:headEnd/>
                  <a:tailEnd/>
                </a:ln>
                <a:effectLst/>
              </p:spPr>
              <p:txBody>
                <a:bodyPr wrap="none" anchor="ctr"/>
                <a:lstStyle/>
                <a:p>
                  <a:endParaRPr lang="en-US"/>
                </a:p>
              </p:txBody>
            </p:sp>
            <p:sp>
              <p:nvSpPr>
                <p:cNvPr id="2079" name="Freeform 31"/>
                <p:cNvSpPr>
                  <a:spLocks/>
                </p:cNvSpPr>
                <p:nvPr userDrawn="1"/>
              </p:nvSpPr>
              <p:spPr bwMode="ltGray">
                <a:xfrm>
                  <a:off x="3880" y="-7"/>
                  <a:ext cx="984" cy="692"/>
                </a:xfrm>
                <a:custGeom>
                  <a:avLst/>
                  <a:gdLst/>
                  <a:ahLst/>
                  <a:cxnLst>
                    <a:cxn ang="0">
                      <a:pos x="406" y="6"/>
                    </a:cxn>
                    <a:cxn ang="0">
                      <a:pos x="502" y="34"/>
                    </a:cxn>
                    <a:cxn ang="0">
                      <a:pos x="550" y="38"/>
                    </a:cxn>
                    <a:cxn ang="0">
                      <a:pos x="578" y="130"/>
                    </a:cxn>
                    <a:cxn ang="0">
                      <a:pos x="586" y="90"/>
                    </a:cxn>
                    <a:cxn ang="0">
                      <a:pos x="606" y="70"/>
                    </a:cxn>
                    <a:cxn ang="0">
                      <a:pos x="642" y="126"/>
                    </a:cxn>
                    <a:cxn ang="0">
                      <a:pos x="682" y="98"/>
                    </a:cxn>
                    <a:cxn ang="0">
                      <a:pos x="706" y="86"/>
                    </a:cxn>
                    <a:cxn ang="0">
                      <a:pos x="762" y="2"/>
                    </a:cxn>
                    <a:cxn ang="0">
                      <a:pos x="798" y="70"/>
                    </a:cxn>
                    <a:cxn ang="0">
                      <a:pos x="798" y="130"/>
                    </a:cxn>
                    <a:cxn ang="0">
                      <a:pos x="790" y="158"/>
                    </a:cxn>
                    <a:cxn ang="0">
                      <a:pos x="766" y="162"/>
                    </a:cxn>
                    <a:cxn ang="0">
                      <a:pos x="762" y="186"/>
                    </a:cxn>
                    <a:cxn ang="0">
                      <a:pos x="802" y="226"/>
                    </a:cxn>
                    <a:cxn ang="0">
                      <a:pos x="786" y="322"/>
                    </a:cxn>
                    <a:cxn ang="0">
                      <a:pos x="830" y="414"/>
                    </a:cxn>
                    <a:cxn ang="0">
                      <a:pos x="854" y="450"/>
                    </a:cxn>
                    <a:cxn ang="0">
                      <a:pos x="830" y="450"/>
                    </a:cxn>
                    <a:cxn ang="0">
                      <a:pos x="746" y="378"/>
                    </a:cxn>
                    <a:cxn ang="0">
                      <a:pos x="678" y="402"/>
                    </a:cxn>
                    <a:cxn ang="0">
                      <a:pos x="590" y="442"/>
                    </a:cxn>
                    <a:cxn ang="0">
                      <a:pos x="642" y="578"/>
                    </a:cxn>
                    <a:cxn ang="0">
                      <a:pos x="710" y="610"/>
                    </a:cxn>
                    <a:cxn ang="0">
                      <a:pos x="738" y="550"/>
                    </a:cxn>
                    <a:cxn ang="0">
                      <a:pos x="774" y="570"/>
                    </a:cxn>
                    <a:cxn ang="0">
                      <a:pos x="766" y="630"/>
                    </a:cxn>
                    <a:cxn ang="0">
                      <a:pos x="802" y="670"/>
                    </a:cxn>
                    <a:cxn ang="0">
                      <a:pos x="838" y="658"/>
                    </a:cxn>
                    <a:cxn ang="0">
                      <a:pos x="922" y="806"/>
                    </a:cxn>
                    <a:cxn ang="0">
                      <a:pos x="942" y="826"/>
                    </a:cxn>
                    <a:cxn ang="0">
                      <a:pos x="874" y="810"/>
                    </a:cxn>
                    <a:cxn ang="0">
                      <a:pos x="830" y="758"/>
                    </a:cxn>
                    <a:cxn ang="0">
                      <a:pos x="778" y="710"/>
                    </a:cxn>
                    <a:cxn ang="0">
                      <a:pos x="702" y="662"/>
                    </a:cxn>
                    <a:cxn ang="0">
                      <a:pos x="614" y="646"/>
                    </a:cxn>
                    <a:cxn ang="0">
                      <a:pos x="506" y="594"/>
                    </a:cxn>
                    <a:cxn ang="0">
                      <a:pos x="462" y="506"/>
                    </a:cxn>
                    <a:cxn ang="0">
                      <a:pos x="430" y="462"/>
                    </a:cxn>
                    <a:cxn ang="0">
                      <a:pos x="382" y="430"/>
                    </a:cxn>
                    <a:cxn ang="0">
                      <a:pos x="342" y="370"/>
                    </a:cxn>
                    <a:cxn ang="0">
                      <a:pos x="354" y="414"/>
                    </a:cxn>
                    <a:cxn ang="0">
                      <a:pos x="418" y="494"/>
                    </a:cxn>
                    <a:cxn ang="0">
                      <a:pos x="422" y="526"/>
                    </a:cxn>
                    <a:cxn ang="0">
                      <a:pos x="394" y="498"/>
                    </a:cxn>
                    <a:cxn ang="0">
                      <a:pos x="354" y="466"/>
                    </a:cxn>
                    <a:cxn ang="0">
                      <a:pos x="314" y="402"/>
                    </a:cxn>
                    <a:cxn ang="0">
                      <a:pos x="266" y="346"/>
                    </a:cxn>
                    <a:cxn ang="0">
                      <a:pos x="210" y="314"/>
                    </a:cxn>
                    <a:cxn ang="0">
                      <a:pos x="154" y="238"/>
                    </a:cxn>
                    <a:cxn ang="0">
                      <a:pos x="66" y="66"/>
                    </a:cxn>
                    <a:cxn ang="0">
                      <a:pos x="34" y="38"/>
                    </a:cxn>
                    <a:cxn ang="0">
                      <a:pos x="46" y="22"/>
                    </a:cxn>
                    <a:cxn ang="0">
                      <a:pos x="102" y="70"/>
                    </a:cxn>
                  </a:cxnLst>
                  <a:rect l="0" t="0" r="r" b="b"/>
                  <a:pathLst>
                    <a:path w="984" h="844">
                      <a:moveTo>
                        <a:pt x="82" y="38"/>
                      </a:moveTo>
                      <a:lnTo>
                        <a:pt x="406" y="6"/>
                      </a:lnTo>
                      <a:cubicBezTo>
                        <a:pt x="497" y="22"/>
                        <a:pt x="465" y="0"/>
                        <a:pt x="474" y="54"/>
                      </a:cubicBezTo>
                      <a:cubicBezTo>
                        <a:pt x="492" y="48"/>
                        <a:pt x="484" y="40"/>
                        <a:pt x="502" y="34"/>
                      </a:cubicBezTo>
                      <a:cubicBezTo>
                        <a:pt x="510" y="37"/>
                        <a:pt x="517" y="46"/>
                        <a:pt x="526" y="46"/>
                      </a:cubicBezTo>
                      <a:cubicBezTo>
                        <a:pt x="534" y="46"/>
                        <a:pt x="550" y="38"/>
                        <a:pt x="550" y="38"/>
                      </a:cubicBezTo>
                      <a:cubicBezTo>
                        <a:pt x="556" y="55"/>
                        <a:pt x="552" y="60"/>
                        <a:pt x="542" y="74"/>
                      </a:cubicBezTo>
                      <a:cubicBezTo>
                        <a:pt x="555" y="114"/>
                        <a:pt x="550" y="102"/>
                        <a:pt x="578" y="130"/>
                      </a:cubicBezTo>
                      <a:cubicBezTo>
                        <a:pt x="584" y="148"/>
                        <a:pt x="590" y="148"/>
                        <a:pt x="606" y="138"/>
                      </a:cubicBezTo>
                      <a:cubicBezTo>
                        <a:pt x="600" y="119"/>
                        <a:pt x="594" y="107"/>
                        <a:pt x="586" y="90"/>
                      </a:cubicBezTo>
                      <a:cubicBezTo>
                        <a:pt x="583" y="82"/>
                        <a:pt x="578" y="66"/>
                        <a:pt x="578" y="66"/>
                      </a:cubicBezTo>
                      <a:cubicBezTo>
                        <a:pt x="585" y="44"/>
                        <a:pt x="597" y="56"/>
                        <a:pt x="606" y="70"/>
                      </a:cubicBezTo>
                      <a:cubicBezTo>
                        <a:pt x="609" y="86"/>
                        <a:pt x="608" y="117"/>
                        <a:pt x="626" y="90"/>
                      </a:cubicBezTo>
                      <a:cubicBezTo>
                        <a:pt x="648" y="97"/>
                        <a:pt x="646" y="104"/>
                        <a:pt x="642" y="126"/>
                      </a:cubicBezTo>
                      <a:cubicBezTo>
                        <a:pt x="650" y="150"/>
                        <a:pt x="665" y="141"/>
                        <a:pt x="682" y="130"/>
                      </a:cubicBezTo>
                      <a:cubicBezTo>
                        <a:pt x="689" y="108"/>
                        <a:pt x="673" y="124"/>
                        <a:pt x="682" y="98"/>
                      </a:cubicBezTo>
                      <a:cubicBezTo>
                        <a:pt x="683" y="94"/>
                        <a:pt x="690" y="96"/>
                        <a:pt x="694" y="94"/>
                      </a:cubicBezTo>
                      <a:cubicBezTo>
                        <a:pt x="698" y="92"/>
                        <a:pt x="702" y="89"/>
                        <a:pt x="706" y="86"/>
                      </a:cubicBezTo>
                      <a:cubicBezTo>
                        <a:pt x="717" y="54"/>
                        <a:pt x="688" y="54"/>
                        <a:pt x="742" y="46"/>
                      </a:cubicBezTo>
                      <a:cubicBezTo>
                        <a:pt x="748" y="27"/>
                        <a:pt x="741" y="9"/>
                        <a:pt x="762" y="2"/>
                      </a:cubicBezTo>
                      <a:cubicBezTo>
                        <a:pt x="788" y="11"/>
                        <a:pt x="777" y="38"/>
                        <a:pt x="802" y="46"/>
                      </a:cubicBezTo>
                      <a:cubicBezTo>
                        <a:pt x="831" y="36"/>
                        <a:pt x="805" y="63"/>
                        <a:pt x="798" y="70"/>
                      </a:cubicBezTo>
                      <a:cubicBezTo>
                        <a:pt x="789" y="96"/>
                        <a:pt x="787" y="96"/>
                        <a:pt x="802" y="118"/>
                      </a:cubicBezTo>
                      <a:cubicBezTo>
                        <a:pt x="801" y="122"/>
                        <a:pt x="801" y="127"/>
                        <a:pt x="798" y="130"/>
                      </a:cubicBezTo>
                      <a:cubicBezTo>
                        <a:pt x="794" y="133"/>
                        <a:pt x="784" y="129"/>
                        <a:pt x="782" y="134"/>
                      </a:cubicBezTo>
                      <a:cubicBezTo>
                        <a:pt x="780" y="142"/>
                        <a:pt x="790" y="158"/>
                        <a:pt x="790" y="158"/>
                      </a:cubicBezTo>
                      <a:cubicBezTo>
                        <a:pt x="786" y="161"/>
                        <a:pt x="783" y="165"/>
                        <a:pt x="778" y="166"/>
                      </a:cubicBezTo>
                      <a:cubicBezTo>
                        <a:pt x="774" y="167"/>
                        <a:pt x="769" y="159"/>
                        <a:pt x="766" y="162"/>
                      </a:cubicBezTo>
                      <a:cubicBezTo>
                        <a:pt x="758" y="170"/>
                        <a:pt x="794" y="182"/>
                        <a:pt x="794" y="182"/>
                      </a:cubicBezTo>
                      <a:cubicBezTo>
                        <a:pt x="804" y="211"/>
                        <a:pt x="775" y="190"/>
                        <a:pt x="762" y="186"/>
                      </a:cubicBezTo>
                      <a:cubicBezTo>
                        <a:pt x="767" y="194"/>
                        <a:pt x="773" y="202"/>
                        <a:pt x="778" y="210"/>
                      </a:cubicBezTo>
                      <a:cubicBezTo>
                        <a:pt x="783" y="218"/>
                        <a:pt x="802" y="226"/>
                        <a:pt x="802" y="226"/>
                      </a:cubicBezTo>
                      <a:cubicBezTo>
                        <a:pt x="813" y="242"/>
                        <a:pt x="804" y="245"/>
                        <a:pt x="810" y="262"/>
                      </a:cubicBezTo>
                      <a:cubicBezTo>
                        <a:pt x="803" y="282"/>
                        <a:pt x="793" y="301"/>
                        <a:pt x="786" y="322"/>
                      </a:cubicBezTo>
                      <a:cubicBezTo>
                        <a:pt x="783" y="330"/>
                        <a:pt x="778" y="346"/>
                        <a:pt x="778" y="346"/>
                      </a:cubicBezTo>
                      <a:cubicBezTo>
                        <a:pt x="785" y="366"/>
                        <a:pt x="817" y="394"/>
                        <a:pt x="830" y="414"/>
                      </a:cubicBezTo>
                      <a:cubicBezTo>
                        <a:pt x="835" y="422"/>
                        <a:pt x="841" y="430"/>
                        <a:pt x="846" y="438"/>
                      </a:cubicBezTo>
                      <a:cubicBezTo>
                        <a:pt x="849" y="442"/>
                        <a:pt x="854" y="450"/>
                        <a:pt x="854" y="450"/>
                      </a:cubicBezTo>
                      <a:cubicBezTo>
                        <a:pt x="853" y="457"/>
                        <a:pt x="855" y="466"/>
                        <a:pt x="850" y="470"/>
                      </a:cubicBezTo>
                      <a:cubicBezTo>
                        <a:pt x="844" y="475"/>
                        <a:pt x="831" y="451"/>
                        <a:pt x="830" y="450"/>
                      </a:cubicBezTo>
                      <a:cubicBezTo>
                        <a:pt x="811" y="431"/>
                        <a:pt x="789" y="421"/>
                        <a:pt x="774" y="398"/>
                      </a:cubicBezTo>
                      <a:cubicBezTo>
                        <a:pt x="769" y="379"/>
                        <a:pt x="766" y="371"/>
                        <a:pt x="746" y="378"/>
                      </a:cubicBezTo>
                      <a:cubicBezTo>
                        <a:pt x="717" y="368"/>
                        <a:pt x="730" y="368"/>
                        <a:pt x="706" y="374"/>
                      </a:cubicBezTo>
                      <a:cubicBezTo>
                        <a:pt x="688" y="402"/>
                        <a:pt x="699" y="395"/>
                        <a:pt x="678" y="402"/>
                      </a:cubicBezTo>
                      <a:cubicBezTo>
                        <a:pt x="654" y="386"/>
                        <a:pt x="650" y="390"/>
                        <a:pt x="618" y="394"/>
                      </a:cubicBezTo>
                      <a:cubicBezTo>
                        <a:pt x="607" y="411"/>
                        <a:pt x="601" y="426"/>
                        <a:pt x="590" y="442"/>
                      </a:cubicBezTo>
                      <a:cubicBezTo>
                        <a:pt x="600" y="471"/>
                        <a:pt x="593" y="459"/>
                        <a:pt x="606" y="478"/>
                      </a:cubicBezTo>
                      <a:cubicBezTo>
                        <a:pt x="593" y="518"/>
                        <a:pt x="622" y="548"/>
                        <a:pt x="642" y="578"/>
                      </a:cubicBezTo>
                      <a:cubicBezTo>
                        <a:pt x="651" y="591"/>
                        <a:pt x="651" y="601"/>
                        <a:pt x="666" y="606"/>
                      </a:cubicBezTo>
                      <a:cubicBezTo>
                        <a:pt x="680" y="627"/>
                        <a:pt x="691" y="623"/>
                        <a:pt x="710" y="610"/>
                      </a:cubicBezTo>
                      <a:cubicBezTo>
                        <a:pt x="729" y="616"/>
                        <a:pt x="729" y="606"/>
                        <a:pt x="734" y="590"/>
                      </a:cubicBezTo>
                      <a:cubicBezTo>
                        <a:pt x="735" y="577"/>
                        <a:pt x="731" y="562"/>
                        <a:pt x="738" y="550"/>
                      </a:cubicBezTo>
                      <a:cubicBezTo>
                        <a:pt x="742" y="543"/>
                        <a:pt x="762" y="542"/>
                        <a:pt x="762" y="542"/>
                      </a:cubicBezTo>
                      <a:cubicBezTo>
                        <a:pt x="783" y="547"/>
                        <a:pt x="786" y="552"/>
                        <a:pt x="774" y="570"/>
                      </a:cubicBezTo>
                      <a:cubicBezTo>
                        <a:pt x="779" y="590"/>
                        <a:pt x="790" y="605"/>
                        <a:pt x="770" y="618"/>
                      </a:cubicBezTo>
                      <a:cubicBezTo>
                        <a:pt x="769" y="622"/>
                        <a:pt x="764" y="626"/>
                        <a:pt x="766" y="630"/>
                      </a:cubicBezTo>
                      <a:cubicBezTo>
                        <a:pt x="768" y="634"/>
                        <a:pt x="775" y="634"/>
                        <a:pt x="778" y="638"/>
                      </a:cubicBezTo>
                      <a:cubicBezTo>
                        <a:pt x="788" y="651"/>
                        <a:pt x="786" y="660"/>
                        <a:pt x="802" y="670"/>
                      </a:cubicBezTo>
                      <a:cubicBezTo>
                        <a:pt x="810" y="667"/>
                        <a:pt x="818" y="665"/>
                        <a:pt x="826" y="662"/>
                      </a:cubicBezTo>
                      <a:cubicBezTo>
                        <a:pt x="830" y="661"/>
                        <a:pt x="838" y="658"/>
                        <a:pt x="838" y="658"/>
                      </a:cubicBezTo>
                      <a:cubicBezTo>
                        <a:pt x="857" y="664"/>
                        <a:pt x="864" y="680"/>
                        <a:pt x="870" y="698"/>
                      </a:cubicBezTo>
                      <a:cubicBezTo>
                        <a:pt x="859" y="731"/>
                        <a:pt x="887" y="794"/>
                        <a:pt x="922" y="806"/>
                      </a:cubicBezTo>
                      <a:cubicBezTo>
                        <a:pt x="938" y="801"/>
                        <a:pt x="941" y="792"/>
                        <a:pt x="958" y="798"/>
                      </a:cubicBezTo>
                      <a:cubicBezTo>
                        <a:pt x="984" y="837"/>
                        <a:pt x="928" y="784"/>
                        <a:pt x="942" y="826"/>
                      </a:cubicBezTo>
                      <a:cubicBezTo>
                        <a:pt x="936" y="844"/>
                        <a:pt x="930" y="844"/>
                        <a:pt x="914" y="834"/>
                      </a:cubicBezTo>
                      <a:cubicBezTo>
                        <a:pt x="903" y="817"/>
                        <a:pt x="890" y="821"/>
                        <a:pt x="874" y="810"/>
                      </a:cubicBezTo>
                      <a:cubicBezTo>
                        <a:pt x="851" y="776"/>
                        <a:pt x="882" y="816"/>
                        <a:pt x="854" y="794"/>
                      </a:cubicBezTo>
                      <a:cubicBezTo>
                        <a:pt x="843" y="785"/>
                        <a:pt x="840" y="768"/>
                        <a:pt x="830" y="758"/>
                      </a:cubicBezTo>
                      <a:cubicBezTo>
                        <a:pt x="824" y="739"/>
                        <a:pt x="817" y="724"/>
                        <a:pt x="798" y="718"/>
                      </a:cubicBezTo>
                      <a:cubicBezTo>
                        <a:pt x="791" y="696"/>
                        <a:pt x="800" y="712"/>
                        <a:pt x="778" y="710"/>
                      </a:cubicBezTo>
                      <a:cubicBezTo>
                        <a:pt x="767" y="709"/>
                        <a:pt x="746" y="702"/>
                        <a:pt x="746" y="702"/>
                      </a:cubicBezTo>
                      <a:cubicBezTo>
                        <a:pt x="729" y="691"/>
                        <a:pt x="720" y="674"/>
                        <a:pt x="702" y="662"/>
                      </a:cubicBezTo>
                      <a:cubicBezTo>
                        <a:pt x="694" y="665"/>
                        <a:pt x="687" y="673"/>
                        <a:pt x="678" y="674"/>
                      </a:cubicBezTo>
                      <a:cubicBezTo>
                        <a:pt x="657" y="677"/>
                        <a:pt x="630" y="657"/>
                        <a:pt x="614" y="646"/>
                      </a:cubicBezTo>
                      <a:cubicBezTo>
                        <a:pt x="600" y="637"/>
                        <a:pt x="580" y="639"/>
                        <a:pt x="566" y="630"/>
                      </a:cubicBezTo>
                      <a:cubicBezTo>
                        <a:pt x="546" y="617"/>
                        <a:pt x="525" y="607"/>
                        <a:pt x="506" y="594"/>
                      </a:cubicBezTo>
                      <a:cubicBezTo>
                        <a:pt x="513" y="572"/>
                        <a:pt x="509" y="551"/>
                        <a:pt x="490" y="538"/>
                      </a:cubicBezTo>
                      <a:cubicBezTo>
                        <a:pt x="485" y="522"/>
                        <a:pt x="476" y="515"/>
                        <a:pt x="462" y="506"/>
                      </a:cubicBezTo>
                      <a:cubicBezTo>
                        <a:pt x="441" y="474"/>
                        <a:pt x="469" y="513"/>
                        <a:pt x="442" y="486"/>
                      </a:cubicBezTo>
                      <a:cubicBezTo>
                        <a:pt x="436" y="480"/>
                        <a:pt x="436" y="468"/>
                        <a:pt x="430" y="462"/>
                      </a:cubicBezTo>
                      <a:cubicBezTo>
                        <a:pt x="427" y="459"/>
                        <a:pt x="422" y="459"/>
                        <a:pt x="418" y="458"/>
                      </a:cubicBezTo>
                      <a:cubicBezTo>
                        <a:pt x="407" y="447"/>
                        <a:pt x="382" y="430"/>
                        <a:pt x="382" y="430"/>
                      </a:cubicBezTo>
                      <a:cubicBezTo>
                        <a:pt x="371" y="413"/>
                        <a:pt x="358" y="399"/>
                        <a:pt x="346" y="382"/>
                      </a:cubicBezTo>
                      <a:cubicBezTo>
                        <a:pt x="344" y="378"/>
                        <a:pt x="345" y="373"/>
                        <a:pt x="342" y="370"/>
                      </a:cubicBezTo>
                      <a:cubicBezTo>
                        <a:pt x="339" y="367"/>
                        <a:pt x="334" y="367"/>
                        <a:pt x="330" y="366"/>
                      </a:cubicBezTo>
                      <a:cubicBezTo>
                        <a:pt x="322" y="390"/>
                        <a:pt x="342" y="398"/>
                        <a:pt x="354" y="414"/>
                      </a:cubicBezTo>
                      <a:cubicBezTo>
                        <a:pt x="368" y="432"/>
                        <a:pt x="372" y="446"/>
                        <a:pt x="390" y="458"/>
                      </a:cubicBezTo>
                      <a:cubicBezTo>
                        <a:pt x="409" y="487"/>
                        <a:pt x="399" y="475"/>
                        <a:pt x="418" y="494"/>
                      </a:cubicBezTo>
                      <a:cubicBezTo>
                        <a:pt x="423" y="510"/>
                        <a:pt x="428" y="517"/>
                        <a:pt x="442" y="526"/>
                      </a:cubicBezTo>
                      <a:cubicBezTo>
                        <a:pt x="450" y="550"/>
                        <a:pt x="432" y="533"/>
                        <a:pt x="422" y="526"/>
                      </a:cubicBezTo>
                      <a:cubicBezTo>
                        <a:pt x="399" y="492"/>
                        <a:pt x="430" y="532"/>
                        <a:pt x="402" y="510"/>
                      </a:cubicBezTo>
                      <a:cubicBezTo>
                        <a:pt x="398" y="507"/>
                        <a:pt x="397" y="501"/>
                        <a:pt x="394" y="498"/>
                      </a:cubicBezTo>
                      <a:cubicBezTo>
                        <a:pt x="391" y="495"/>
                        <a:pt x="386" y="493"/>
                        <a:pt x="382" y="490"/>
                      </a:cubicBezTo>
                      <a:cubicBezTo>
                        <a:pt x="377" y="474"/>
                        <a:pt x="370" y="471"/>
                        <a:pt x="354" y="466"/>
                      </a:cubicBezTo>
                      <a:cubicBezTo>
                        <a:pt x="344" y="452"/>
                        <a:pt x="340" y="447"/>
                        <a:pt x="346" y="430"/>
                      </a:cubicBezTo>
                      <a:cubicBezTo>
                        <a:pt x="338" y="418"/>
                        <a:pt x="314" y="402"/>
                        <a:pt x="314" y="402"/>
                      </a:cubicBezTo>
                      <a:cubicBezTo>
                        <a:pt x="306" y="390"/>
                        <a:pt x="298" y="378"/>
                        <a:pt x="290" y="366"/>
                      </a:cubicBezTo>
                      <a:cubicBezTo>
                        <a:pt x="284" y="357"/>
                        <a:pt x="273" y="354"/>
                        <a:pt x="266" y="346"/>
                      </a:cubicBezTo>
                      <a:cubicBezTo>
                        <a:pt x="263" y="342"/>
                        <a:pt x="262" y="337"/>
                        <a:pt x="258" y="334"/>
                      </a:cubicBezTo>
                      <a:cubicBezTo>
                        <a:pt x="243" y="324"/>
                        <a:pt x="225" y="324"/>
                        <a:pt x="210" y="314"/>
                      </a:cubicBezTo>
                      <a:cubicBezTo>
                        <a:pt x="201" y="300"/>
                        <a:pt x="194" y="291"/>
                        <a:pt x="178" y="286"/>
                      </a:cubicBezTo>
                      <a:cubicBezTo>
                        <a:pt x="160" y="260"/>
                        <a:pt x="192" y="247"/>
                        <a:pt x="154" y="238"/>
                      </a:cubicBezTo>
                      <a:cubicBezTo>
                        <a:pt x="111" y="209"/>
                        <a:pt x="106" y="149"/>
                        <a:pt x="90" y="102"/>
                      </a:cubicBezTo>
                      <a:cubicBezTo>
                        <a:pt x="86" y="90"/>
                        <a:pt x="76" y="73"/>
                        <a:pt x="66" y="66"/>
                      </a:cubicBezTo>
                      <a:cubicBezTo>
                        <a:pt x="58" y="60"/>
                        <a:pt x="42" y="50"/>
                        <a:pt x="42" y="50"/>
                      </a:cubicBezTo>
                      <a:cubicBezTo>
                        <a:pt x="39" y="46"/>
                        <a:pt x="38" y="41"/>
                        <a:pt x="34" y="38"/>
                      </a:cubicBezTo>
                      <a:cubicBezTo>
                        <a:pt x="27" y="34"/>
                        <a:pt x="10" y="30"/>
                        <a:pt x="10" y="30"/>
                      </a:cubicBezTo>
                      <a:cubicBezTo>
                        <a:pt x="0" y="1"/>
                        <a:pt x="31" y="17"/>
                        <a:pt x="46" y="22"/>
                      </a:cubicBezTo>
                      <a:cubicBezTo>
                        <a:pt x="65" y="51"/>
                        <a:pt x="61" y="41"/>
                        <a:pt x="86" y="58"/>
                      </a:cubicBezTo>
                      <a:cubicBezTo>
                        <a:pt x="94" y="70"/>
                        <a:pt x="94" y="93"/>
                        <a:pt x="102" y="70"/>
                      </a:cubicBezTo>
                      <a:cubicBezTo>
                        <a:pt x="95" y="49"/>
                        <a:pt x="82" y="62"/>
                        <a:pt x="82" y="38"/>
                      </a:cubicBezTo>
                      <a:close/>
                    </a:path>
                  </a:pathLst>
                </a:custGeom>
                <a:solidFill>
                  <a:schemeClr val="folHlink"/>
                </a:solidFill>
                <a:ln w="9525">
                  <a:noFill/>
                  <a:round/>
                  <a:headEnd/>
                  <a:tailEnd/>
                </a:ln>
                <a:effectLst/>
              </p:spPr>
              <p:txBody>
                <a:bodyPr wrap="none" anchor="ctr"/>
                <a:lstStyle/>
                <a:p>
                  <a:endParaRPr lang="en-US"/>
                </a:p>
              </p:txBody>
            </p:sp>
            <p:sp>
              <p:nvSpPr>
                <p:cNvPr id="2080" name="Freeform 32"/>
                <p:cNvSpPr>
                  <a:spLocks/>
                </p:cNvSpPr>
                <p:nvPr userDrawn="1"/>
              </p:nvSpPr>
              <p:spPr bwMode="ltGray">
                <a:xfrm>
                  <a:off x="3577" y="490"/>
                  <a:ext cx="36" cy="39"/>
                </a:xfrm>
                <a:custGeom>
                  <a:avLst/>
                  <a:gdLst/>
                  <a:ahLst/>
                  <a:cxnLst>
                    <a:cxn ang="0">
                      <a:pos x="6" y="28"/>
                    </a:cxn>
                    <a:cxn ang="0">
                      <a:pos x="10" y="48"/>
                    </a:cxn>
                    <a:cxn ang="0">
                      <a:pos x="6" y="28"/>
                    </a:cxn>
                  </a:cxnLst>
                  <a:rect l="0" t="0" r="r" b="b"/>
                  <a:pathLst>
                    <a:path w="36" h="48">
                      <a:moveTo>
                        <a:pt x="6" y="28"/>
                      </a:moveTo>
                      <a:cubicBezTo>
                        <a:pt x="25" y="0"/>
                        <a:pt x="36" y="31"/>
                        <a:pt x="10" y="48"/>
                      </a:cubicBezTo>
                      <a:cubicBezTo>
                        <a:pt x="0" y="34"/>
                        <a:pt x="0" y="40"/>
                        <a:pt x="6" y="28"/>
                      </a:cubicBezTo>
                      <a:close/>
                    </a:path>
                  </a:pathLst>
                </a:custGeom>
                <a:solidFill>
                  <a:schemeClr val="folHlink"/>
                </a:solidFill>
                <a:ln w="9525">
                  <a:noFill/>
                  <a:round/>
                  <a:headEnd/>
                  <a:tailEnd/>
                </a:ln>
                <a:effectLst/>
              </p:spPr>
              <p:txBody>
                <a:bodyPr wrap="none" anchor="ctr"/>
                <a:lstStyle/>
                <a:p>
                  <a:endParaRPr lang="en-US"/>
                </a:p>
              </p:txBody>
            </p:sp>
            <p:sp>
              <p:nvSpPr>
                <p:cNvPr id="2081" name="Freeform 33"/>
                <p:cNvSpPr>
                  <a:spLocks/>
                </p:cNvSpPr>
                <p:nvPr userDrawn="1"/>
              </p:nvSpPr>
              <p:spPr bwMode="ltGray">
                <a:xfrm>
                  <a:off x="3549" y="475"/>
                  <a:ext cx="38" cy="29"/>
                </a:xfrm>
                <a:custGeom>
                  <a:avLst/>
                  <a:gdLst/>
                  <a:ahLst/>
                  <a:cxnLst>
                    <a:cxn ang="0">
                      <a:pos x="0" y="5"/>
                    </a:cxn>
                    <a:cxn ang="0">
                      <a:pos x="12" y="1"/>
                    </a:cxn>
                    <a:cxn ang="0">
                      <a:pos x="36" y="17"/>
                    </a:cxn>
                    <a:cxn ang="0">
                      <a:pos x="8" y="17"/>
                    </a:cxn>
                    <a:cxn ang="0">
                      <a:pos x="0" y="5"/>
                    </a:cxn>
                  </a:cxnLst>
                  <a:rect l="0" t="0" r="r" b="b"/>
                  <a:pathLst>
                    <a:path w="36" h="37">
                      <a:moveTo>
                        <a:pt x="0" y="5"/>
                      </a:moveTo>
                      <a:cubicBezTo>
                        <a:pt x="4" y="4"/>
                        <a:pt x="8" y="0"/>
                        <a:pt x="12" y="1"/>
                      </a:cubicBezTo>
                      <a:cubicBezTo>
                        <a:pt x="21" y="4"/>
                        <a:pt x="36" y="17"/>
                        <a:pt x="36" y="17"/>
                      </a:cubicBezTo>
                      <a:cubicBezTo>
                        <a:pt x="29" y="37"/>
                        <a:pt x="22" y="26"/>
                        <a:pt x="8" y="17"/>
                      </a:cubicBezTo>
                      <a:cubicBezTo>
                        <a:pt x="5" y="13"/>
                        <a:pt x="0" y="5"/>
                        <a:pt x="0" y="5"/>
                      </a:cubicBezTo>
                      <a:close/>
                    </a:path>
                  </a:pathLst>
                </a:custGeom>
                <a:solidFill>
                  <a:schemeClr val="folHlink"/>
                </a:solidFill>
                <a:ln w="9525">
                  <a:noFill/>
                  <a:round/>
                  <a:headEnd/>
                  <a:tailEnd/>
                </a:ln>
                <a:effectLst/>
              </p:spPr>
              <p:txBody>
                <a:bodyPr wrap="none" anchor="ctr"/>
                <a:lstStyle/>
                <a:p>
                  <a:endParaRPr lang="en-US"/>
                </a:p>
              </p:txBody>
            </p:sp>
            <p:sp>
              <p:nvSpPr>
                <p:cNvPr id="2082" name="Freeform 34"/>
                <p:cNvSpPr>
                  <a:spLocks/>
                </p:cNvSpPr>
                <p:nvPr userDrawn="1"/>
              </p:nvSpPr>
              <p:spPr bwMode="ltGray">
                <a:xfrm>
                  <a:off x="4686" y="394"/>
                  <a:ext cx="171" cy="81"/>
                </a:xfrm>
                <a:custGeom>
                  <a:avLst/>
                  <a:gdLst/>
                  <a:ahLst/>
                  <a:cxnLst>
                    <a:cxn ang="0">
                      <a:pos x="0" y="49"/>
                    </a:cxn>
                    <a:cxn ang="0">
                      <a:pos x="28" y="25"/>
                    </a:cxn>
                    <a:cxn ang="0">
                      <a:pos x="56" y="21"/>
                    </a:cxn>
                    <a:cxn ang="0">
                      <a:pos x="80" y="9"/>
                    </a:cxn>
                    <a:cxn ang="0">
                      <a:pos x="64" y="25"/>
                    </a:cxn>
                    <a:cxn ang="0">
                      <a:pos x="124" y="49"/>
                    </a:cxn>
                    <a:cxn ang="0">
                      <a:pos x="160" y="65"/>
                    </a:cxn>
                    <a:cxn ang="0">
                      <a:pos x="116" y="77"/>
                    </a:cxn>
                    <a:cxn ang="0">
                      <a:pos x="88" y="57"/>
                    </a:cxn>
                    <a:cxn ang="0">
                      <a:pos x="76" y="53"/>
                    </a:cxn>
                    <a:cxn ang="0">
                      <a:pos x="24" y="41"/>
                    </a:cxn>
                    <a:cxn ang="0">
                      <a:pos x="0" y="49"/>
                    </a:cxn>
                  </a:cxnLst>
                  <a:rect l="0" t="0" r="r" b="b"/>
                  <a:pathLst>
                    <a:path w="170" h="96">
                      <a:moveTo>
                        <a:pt x="0" y="49"/>
                      </a:moveTo>
                      <a:cubicBezTo>
                        <a:pt x="5" y="33"/>
                        <a:pt x="12" y="30"/>
                        <a:pt x="28" y="25"/>
                      </a:cubicBezTo>
                      <a:cubicBezTo>
                        <a:pt x="20" y="0"/>
                        <a:pt x="42" y="16"/>
                        <a:pt x="56" y="21"/>
                      </a:cubicBezTo>
                      <a:cubicBezTo>
                        <a:pt x="56" y="21"/>
                        <a:pt x="77" y="6"/>
                        <a:pt x="80" y="9"/>
                      </a:cubicBezTo>
                      <a:cubicBezTo>
                        <a:pt x="85" y="14"/>
                        <a:pt x="71" y="23"/>
                        <a:pt x="64" y="25"/>
                      </a:cubicBezTo>
                      <a:cubicBezTo>
                        <a:pt x="82" y="37"/>
                        <a:pt x="103" y="42"/>
                        <a:pt x="124" y="49"/>
                      </a:cubicBezTo>
                      <a:cubicBezTo>
                        <a:pt x="136" y="53"/>
                        <a:pt x="160" y="65"/>
                        <a:pt x="160" y="65"/>
                      </a:cubicBezTo>
                      <a:cubicBezTo>
                        <a:pt x="170" y="96"/>
                        <a:pt x="134" y="83"/>
                        <a:pt x="116" y="77"/>
                      </a:cubicBezTo>
                      <a:cubicBezTo>
                        <a:pt x="109" y="57"/>
                        <a:pt x="116" y="66"/>
                        <a:pt x="88" y="57"/>
                      </a:cubicBezTo>
                      <a:cubicBezTo>
                        <a:pt x="84" y="56"/>
                        <a:pt x="76" y="53"/>
                        <a:pt x="76" y="53"/>
                      </a:cubicBezTo>
                      <a:cubicBezTo>
                        <a:pt x="57" y="34"/>
                        <a:pt x="53" y="37"/>
                        <a:pt x="24" y="41"/>
                      </a:cubicBezTo>
                      <a:cubicBezTo>
                        <a:pt x="9" y="51"/>
                        <a:pt x="17" y="49"/>
                        <a:pt x="0" y="49"/>
                      </a:cubicBezTo>
                      <a:close/>
                    </a:path>
                  </a:pathLst>
                </a:custGeom>
                <a:solidFill>
                  <a:schemeClr val="folHlink"/>
                </a:solidFill>
                <a:ln w="9525">
                  <a:noFill/>
                  <a:round/>
                  <a:headEnd/>
                  <a:tailEnd/>
                </a:ln>
                <a:effectLst/>
              </p:spPr>
              <p:txBody>
                <a:bodyPr wrap="none" anchor="ctr"/>
                <a:lstStyle/>
                <a:p>
                  <a:endParaRPr lang="en-US"/>
                </a:p>
              </p:txBody>
            </p:sp>
            <p:sp>
              <p:nvSpPr>
                <p:cNvPr id="2083" name="Freeform 35"/>
                <p:cNvSpPr>
                  <a:spLocks/>
                </p:cNvSpPr>
                <p:nvPr userDrawn="1"/>
              </p:nvSpPr>
              <p:spPr bwMode="ltGray">
                <a:xfrm>
                  <a:off x="4867" y="460"/>
                  <a:ext cx="138" cy="37"/>
                </a:xfrm>
                <a:custGeom>
                  <a:avLst/>
                  <a:gdLst/>
                  <a:ahLst/>
                  <a:cxnLst>
                    <a:cxn ang="0">
                      <a:pos x="0" y="0"/>
                    </a:cxn>
                    <a:cxn ang="0">
                      <a:pos x="52" y="4"/>
                    </a:cxn>
                    <a:cxn ang="0">
                      <a:pos x="88" y="24"/>
                    </a:cxn>
                    <a:cxn ang="0">
                      <a:pos x="112" y="20"/>
                    </a:cxn>
                    <a:cxn ang="0">
                      <a:pos x="108" y="44"/>
                    </a:cxn>
                    <a:cxn ang="0">
                      <a:pos x="64" y="40"/>
                    </a:cxn>
                    <a:cxn ang="0">
                      <a:pos x="0" y="36"/>
                    </a:cxn>
                    <a:cxn ang="0">
                      <a:pos x="28" y="20"/>
                    </a:cxn>
                    <a:cxn ang="0">
                      <a:pos x="0" y="0"/>
                    </a:cxn>
                  </a:cxnLst>
                  <a:rect l="0" t="0" r="r" b="b"/>
                  <a:pathLst>
                    <a:path w="138" h="44">
                      <a:moveTo>
                        <a:pt x="0" y="0"/>
                      </a:moveTo>
                      <a:cubicBezTo>
                        <a:pt x="19" y="3"/>
                        <a:pt x="35" y="10"/>
                        <a:pt x="52" y="4"/>
                      </a:cubicBezTo>
                      <a:cubicBezTo>
                        <a:pt x="87" y="11"/>
                        <a:pt x="61" y="15"/>
                        <a:pt x="88" y="24"/>
                      </a:cubicBezTo>
                      <a:cubicBezTo>
                        <a:pt x="96" y="23"/>
                        <a:pt x="104" y="19"/>
                        <a:pt x="112" y="20"/>
                      </a:cubicBezTo>
                      <a:cubicBezTo>
                        <a:pt x="138" y="23"/>
                        <a:pt x="118" y="41"/>
                        <a:pt x="108" y="44"/>
                      </a:cubicBezTo>
                      <a:cubicBezTo>
                        <a:pt x="78" y="34"/>
                        <a:pt x="92" y="34"/>
                        <a:pt x="64" y="40"/>
                      </a:cubicBezTo>
                      <a:cubicBezTo>
                        <a:pt x="41" y="37"/>
                        <a:pt x="22" y="41"/>
                        <a:pt x="0" y="36"/>
                      </a:cubicBezTo>
                      <a:cubicBezTo>
                        <a:pt x="6" y="11"/>
                        <a:pt x="7" y="27"/>
                        <a:pt x="28" y="20"/>
                      </a:cubicBezTo>
                      <a:cubicBezTo>
                        <a:pt x="17" y="13"/>
                        <a:pt x="0" y="13"/>
                        <a:pt x="0" y="0"/>
                      </a:cubicBezTo>
                      <a:close/>
                    </a:path>
                  </a:pathLst>
                </a:custGeom>
                <a:solidFill>
                  <a:schemeClr val="folHlink"/>
                </a:solidFill>
                <a:ln w="9525">
                  <a:noFill/>
                  <a:round/>
                  <a:headEnd/>
                  <a:tailEnd/>
                </a:ln>
                <a:effectLst/>
              </p:spPr>
              <p:txBody>
                <a:bodyPr wrap="none" anchor="ctr"/>
                <a:lstStyle/>
                <a:p>
                  <a:endParaRPr lang="en-US"/>
                </a:p>
              </p:txBody>
            </p:sp>
            <p:sp>
              <p:nvSpPr>
                <p:cNvPr id="2084" name="Freeform 36"/>
                <p:cNvSpPr>
                  <a:spLocks/>
                </p:cNvSpPr>
                <p:nvPr userDrawn="1"/>
              </p:nvSpPr>
              <p:spPr bwMode="ltGray">
                <a:xfrm>
                  <a:off x="4794" y="480"/>
                  <a:ext cx="56" cy="34"/>
                </a:xfrm>
                <a:custGeom>
                  <a:avLst/>
                  <a:gdLst/>
                  <a:ahLst/>
                  <a:cxnLst>
                    <a:cxn ang="0">
                      <a:pos x="17" y="25"/>
                    </a:cxn>
                    <a:cxn ang="0">
                      <a:pos x="37" y="13"/>
                    </a:cxn>
                    <a:cxn ang="0">
                      <a:pos x="17" y="25"/>
                    </a:cxn>
                  </a:cxnLst>
                  <a:rect l="0" t="0" r="r" b="b"/>
                  <a:pathLst>
                    <a:path w="57" h="42">
                      <a:moveTo>
                        <a:pt x="17" y="25"/>
                      </a:moveTo>
                      <a:cubicBezTo>
                        <a:pt x="0" y="0"/>
                        <a:pt x="21" y="9"/>
                        <a:pt x="37" y="13"/>
                      </a:cubicBezTo>
                      <a:cubicBezTo>
                        <a:pt x="57" y="42"/>
                        <a:pt x="30" y="25"/>
                        <a:pt x="17" y="25"/>
                      </a:cubicBezTo>
                      <a:close/>
                    </a:path>
                  </a:pathLst>
                </a:custGeom>
                <a:solidFill>
                  <a:schemeClr val="folHlink"/>
                </a:solidFill>
                <a:ln w="9525">
                  <a:noFill/>
                  <a:round/>
                  <a:headEnd/>
                  <a:tailEnd/>
                </a:ln>
                <a:effectLst/>
              </p:spPr>
              <p:txBody>
                <a:bodyPr wrap="none" anchor="ctr"/>
                <a:lstStyle/>
                <a:p>
                  <a:endParaRPr lang="en-US"/>
                </a:p>
              </p:txBody>
            </p:sp>
            <p:sp>
              <p:nvSpPr>
                <p:cNvPr id="2085" name="Freeform 37"/>
                <p:cNvSpPr>
                  <a:spLocks/>
                </p:cNvSpPr>
                <p:nvPr userDrawn="1"/>
              </p:nvSpPr>
              <p:spPr bwMode="ltGray">
                <a:xfrm>
                  <a:off x="4757" y="375"/>
                  <a:ext cx="37" cy="44"/>
                </a:xfrm>
                <a:custGeom>
                  <a:avLst/>
                  <a:gdLst/>
                  <a:ahLst/>
                  <a:cxnLst>
                    <a:cxn ang="0">
                      <a:pos x="19" y="32"/>
                    </a:cxn>
                    <a:cxn ang="0">
                      <a:pos x="19" y="0"/>
                    </a:cxn>
                    <a:cxn ang="0">
                      <a:pos x="19" y="32"/>
                    </a:cxn>
                  </a:cxnLst>
                  <a:rect l="0" t="0" r="r" b="b"/>
                  <a:pathLst>
                    <a:path w="39" h="52">
                      <a:moveTo>
                        <a:pt x="19" y="32"/>
                      </a:moveTo>
                      <a:cubicBezTo>
                        <a:pt x="13" y="14"/>
                        <a:pt x="0" y="13"/>
                        <a:pt x="19" y="0"/>
                      </a:cubicBezTo>
                      <a:cubicBezTo>
                        <a:pt x="23" y="5"/>
                        <a:pt x="39" y="52"/>
                        <a:pt x="19" y="32"/>
                      </a:cubicBezTo>
                      <a:close/>
                    </a:path>
                  </a:pathLst>
                </a:custGeom>
                <a:solidFill>
                  <a:schemeClr val="folHlink"/>
                </a:solidFill>
                <a:ln w="9525">
                  <a:noFill/>
                  <a:round/>
                  <a:headEnd/>
                  <a:tailEnd/>
                </a:ln>
                <a:effectLst/>
              </p:spPr>
              <p:txBody>
                <a:bodyPr wrap="none" anchor="ctr"/>
                <a:lstStyle/>
                <a:p>
                  <a:endParaRPr lang="en-US"/>
                </a:p>
              </p:txBody>
            </p:sp>
            <p:sp>
              <p:nvSpPr>
                <p:cNvPr id="2086" name="Freeform 38"/>
                <p:cNvSpPr>
                  <a:spLocks/>
                </p:cNvSpPr>
                <p:nvPr userDrawn="1"/>
              </p:nvSpPr>
              <p:spPr bwMode="ltGray">
                <a:xfrm>
                  <a:off x="5054" y="507"/>
                  <a:ext cx="45" cy="66"/>
                </a:xfrm>
                <a:custGeom>
                  <a:avLst/>
                  <a:gdLst/>
                  <a:ahLst/>
                  <a:cxnLst>
                    <a:cxn ang="0">
                      <a:pos x="4" y="9"/>
                    </a:cxn>
                    <a:cxn ang="0">
                      <a:pos x="20" y="33"/>
                    </a:cxn>
                    <a:cxn ang="0">
                      <a:pos x="24" y="49"/>
                    </a:cxn>
                    <a:cxn ang="0">
                      <a:pos x="36" y="53"/>
                    </a:cxn>
                    <a:cxn ang="0">
                      <a:pos x="24" y="73"/>
                    </a:cxn>
                    <a:cxn ang="0">
                      <a:pos x="0" y="21"/>
                    </a:cxn>
                    <a:cxn ang="0">
                      <a:pos x="4" y="9"/>
                    </a:cxn>
                  </a:cxnLst>
                  <a:rect l="0" t="0" r="r" b="b"/>
                  <a:pathLst>
                    <a:path w="44" h="80">
                      <a:moveTo>
                        <a:pt x="4" y="9"/>
                      </a:moveTo>
                      <a:cubicBezTo>
                        <a:pt x="9" y="17"/>
                        <a:pt x="18" y="24"/>
                        <a:pt x="20" y="33"/>
                      </a:cubicBezTo>
                      <a:cubicBezTo>
                        <a:pt x="21" y="38"/>
                        <a:pt x="21" y="45"/>
                        <a:pt x="24" y="49"/>
                      </a:cubicBezTo>
                      <a:cubicBezTo>
                        <a:pt x="27" y="52"/>
                        <a:pt x="32" y="52"/>
                        <a:pt x="36" y="53"/>
                      </a:cubicBezTo>
                      <a:cubicBezTo>
                        <a:pt x="41" y="68"/>
                        <a:pt x="44" y="80"/>
                        <a:pt x="24" y="73"/>
                      </a:cubicBezTo>
                      <a:cubicBezTo>
                        <a:pt x="19" y="55"/>
                        <a:pt x="11" y="37"/>
                        <a:pt x="0" y="21"/>
                      </a:cubicBezTo>
                      <a:cubicBezTo>
                        <a:pt x="4" y="4"/>
                        <a:pt x="4" y="0"/>
                        <a:pt x="4" y="9"/>
                      </a:cubicBezTo>
                      <a:close/>
                    </a:path>
                  </a:pathLst>
                </a:custGeom>
                <a:solidFill>
                  <a:schemeClr val="folHlink"/>
                </a:solidFill>
                <a:ln w="9525">
                  <a:noFill/>
                  <a:round/>
                  <a:headEnd/>
                  <a:tailEnd/>
                </a:ln>
                <a:effectLst/>
              </p:spPr>
              <p:txBody>
                <a:bodyPr wrap="none" anchor="ctr"/>
                <a:lstStyle/>
                <a:p>
                  <a:endParaRPr lang="en-US"/>
                </a:p>
              </p:txBody>
            </p:sp>
            <p:sp>
              <p:nvSpPr>
                <p:cNvPr id="2087" name="Freeform 39"/>
                <p:cNvSpPr>
                  <a:spLocks/>
                </p:cNvSpPr>
                <p:nvPr userDrawn="1"/>
              </p:nvSpPr>
              <p:spPr bwMode="ltGray">
                <a:xfrm>
                  <a:off x="4260" y="6"/>
                  <a:ext cx="480" cy="100"/>
                </a:xfrm>
                <a:custGeom>
                  <a:avLst/>
                  <a:gdLst/>
                  <a:ahLst/>
                  <a:cxnLst>
                    <a:cxn ang="0">
                      <a:pos x="220" y="1"/>
                    </a:cxn>
                    <a:cxn ang="0">
                      <a:pos x="231" y="8"/>
                    </a:cxn>
                    <a:cxn ang="0">
                      <a:pos x="235" y="0"/>
                    </a:cxn>
                    <a:cxn ang="0">
                      <a:pos x="265" y="0"/>
                    </a:cxn>
                    <a:cxn ang="0">
                      <a:pos x="287" y="17"/>
                    </a:cxn>
                    <a:cxn ang="0">
                      <a:pos x="319" y="10"/>
                    </a:cxn>
                    <a:cxn ang="0">
                      <a:pos x="314" y="29"/>
                    </a:cxn>
                    <a:cxn ang="0">
                      <a:pos x="298" y="46"/>
                    </a:cxn>
                    <a:cxn ang="0">
                      <a:pos x="295" y="29"/>
                    </a:cxn>
                    <a:cxn ang="0">
                      <a:pos x="287" y="31"/>
                    </a:cxn>
                    <a:cxn ang="0">
                      <a:pos x="279" y="29"/>
                    </a:cxn>
                    <a:cxn ang="0">
                      <a:pos x="263" y="21"/>
                    </a:cxn>
                    <a:cxn ang="0">
                      <a:pos x="228" y="38"/>
                    </a:cxn>
                    <a:cxn ang="0">
                      <a:pos x="201" y="44"/>
                    </a:cxn>
                    <a:cxn ang="0">
                      <a:pos x="212" y="57"/>
                    </a:cxn>
                    <a:cxn ang="0">
                      <a:pos x="188" y="63"/>
                    </a:cxn>
                    <a:cxn ang="0">
                      <a:pos x="169" y="61"/>
                    </a:cxn>
                    <a:cxn ang="0">
                      <a:pos x="177" y="57"/>
                    </a:cxn>
                    <a:cxn ang="0">
                      <a:pos x="171" y="40"/>
                    </a:cxn>
                    <a:cxn ang="0">
                      <a:pos x="169" y="31"/>
                    </a:cxn>
                    <a:cxn ang="0">
                      <a:pos x="158" y="23"/>
                    </a:cxn>
                    <a:cxn ang="0">
                      <a:pos x="142" y="27"/>
                    </a:cxn>
                    <a:cxn ang="0">
                      <a:pos x="134" y="27"/>
                    </a:cxn>
                    <a:cxn ang="0">
                      <a:pos x="123" y="25"/>
                    </a:cxn>
                    <a:cxn ang="0">
                      <a:pos x="83" y="2"/>
                    </a:cxn>
                    <a:cxn ang="0">
                      <a:pos x="59" y="14"/>
                    </a:cxn>
                    <a:cxn ang="0">
                      <a:pos x="1" y="0"/>
                    </a:cxn>
                    <a:cxn ang="0">
                      <a:pos x="220" y="1"/>
                    </a:cxn>
                  </a:cxnLst>
                  <a:rect l="0" t="0" r="r" b="b"/>
                  <a:pathLst>
                    <a:path w="323" h="64">
                      <a:moveTo>
                        <a:pt x="220" y="1"/>
                      </a:moveTo>
                      <a:cubicBezTo>
                        <a:pt x="215" y="12"/>
                        <a:pt x="225" y="17"/>
                        <a:pt x="231" y="8"/>
                      </a:cubicBezTo>
                      <a:cubicBezTo>
                        <a:pt x="235" y="0"/>
                        <a:pt x="229" y="7"/>
                        <a:pt x="235" y="0"/>
                      </a:cubicBezTo>
                      <a:lnTo>
                        <a:pt x="265" y="0"/>
                      </a:lnTo>
                      <a:cubicBezTo>
                        <a:pt x="277" y="6"/>
                        <a:pt x="276" y="11"/>
                        <a:pt x="287" y="17"/>
                      </a:cubicBezTo>
                      <a:cubicBezTo>
                        <a:pt x="308" y="11"/>
                        <a:pt x="293" y="7"/>
                        <a:pt x="319" y="10"/>
                      </a:cubicBezTo>
                      <a:cubicBezTo>
                        <a:pt x="323" y="19"/>
                        <a:pt x="321" y="22"/>
                        <a:pt x="314" y="29"/>
                      </a:cubicBezTo>
                      <a:cubicBezTo>
                        <a:pt x="312" y="39"/>
                        <a:pt x="313" y="50"/>
                        <a:pt x="298" y="46"/>
                      </a:cubicBezTo>
                      <a:cubicBezTo>
                        <a:pt x="297" y="40"/>
                        <a:pt x="298" y="34"/>
                        <a:pt x="295" y="29"/>
                      </a:cubicBezTo>
                      <a:cubicBezTo>
                        <a:pt x="294" y="27"/>
                        <a:pt x="290" y="31"/>
                        <a:pt x="287" y="31"/>
                      </a:cubicBezTo>
                      <a:cubicBezTo>
                        <a:pt x="284" y="31"/>
                        <a:pt x="282" y="30"/>
                        <a:pt x="279" y="29"/>
                      </a:cubicBezTo>
                      <a:cubicBezTo>
                        <a:pt x="274" y="27"/>
                        <a:pt x="263" y="21"/>
                        <a:pt x="263" y="21"/>
                      </a:cubicBezTo>
                      <a:cubicBezTo>
                        <a:pt x="249" y="23"/>
                        <a:pt x="241" y="31"/>
                        <a:pt x="228" y="38"/>
                      </a:cubicBezTo>
                      <a:cubicBezTo>
                        <a:pt x="220" y="41"/>
                        <a:pt x="209" y="42"/>
                        <a:pt x="201" y="44"/>
                      </a:cubicBezTo>
                      <a:cubicBezTo>
                        <a:pt x="193" y="54"/>
                        <a:pt x="200" y="53"/>
                        <a:pt x="212" y="57"/>
                      </a:cubicBezTo>
                      <a:cubicBezTo>
                        <a:pt x="200" y="62"/>
                        <a:pt x="199" y="57"/>
                        <a:pt x="188" y="63"/>
                      </a:cubicBezTo>
                      <a:cubicBezTo>
                        <a:pt x="181" y="62"/>
                        <a:pt x="174" y="64"/>
                        <a:pt x="169" y="61"/>
                      </a:cubicBezTo>
                      <a:cubicBezTo>
                        <a:pt x="166" y="59"/>
                        <a:pt x="175" y="59"/>
                        <a:pt x="177" y="57"/>
                      </a:cubicBezTo>
                      <a:cubicBezTo>
                        <a:pt x="181" y="48"/>
                        <a:pt x="149" y="28"/>
                        <a:pt x="171" y="40"/>
                      </a:cubicBezTo>
                      <a:cubicBezTo>
                        <a:pt x="184" y="55"/>
                        <a:pt x="184" y="36"/>
                        <a:pt x="169" y="31"/>
                      </a:cubicBezTo>
                      <a:cubicBezTo>
                        <a:pt x="167" y="27"/>
                        <a:pt x="167" y="22"/>
                        <a:pt x="158" y="23"/>
                      </a:cubicBezTo>
                      <a:cubicBezTo>
                        <a:pt x="153" y="23"/>
                        <a:pt x="142" y="27"/>
                        <a:pt x="142" y="27"/>
                      </a:cubicBezTo>
                      <a:cubicBezTo>
                        <a:pt x="136" y="39"/>
                        <a:pt x="143" y="31"/>
                        <a:pt x="134" y="27"/>
                      </a:cubicBezTo>
                      <a:cubicBezTo>
                        <a:pt x="130" y="25"/>
                        <a:pt x="126" y="25"/>
                        <a:pt x="123" y="25"/>
                      </a:cubicBezTo>
                      <a:cubicBezTo>
                        <a:pt x="117" y="11"/>
                        <a:pt x="100" y="6"/>
                        <a:pt x="83" y="2"/>
                      </a:cubicBezTo>
                      <a:cubicBezTo>
                        <a:pt x="70" y="4"/>
                        <a:pt x="69" y="9"/>
                        <a:pt x="59" y="14"/>
                      </a:cubicBezTo>
                      <a:cubicBezTo>
                        <a:pt x="45" y="14"/>
                        <a:pt x="0" y="12"/>
                        <a:pt x="1" y="0"/>
                      </a:cubicBezTo>
                      <a:lnTo>
                        <a:pt x="220" y="1"/>
                      </a:lnTo>
                      <a:close/>
                    </a:path>
                  </a:pathLst>
                </a:custGeom>
                <a:solidFill>
                  <a:schemeClr val="folHlink"/>
                </a:solidFill>
                <a:ln w="9525">
                  <a:noFill/>
                  <a:round/>
                  <a:headEnd/>
                  <a:tailEnd/>
                </a:ln>
                <a:effectLst/>
              </p:spPr>
              <p:txBody>
                <a:bodyPr wrap="none" anchor="ctr"/>
                <a:lstStyle/>
                <a:p>
                  <a:endParaRPr lang="en-US"/>
                </a:p>
              </p:txBody>
            </p:sp>
            <p:sp>
              <p:nvSpPr>
                <p:cNvPr id="2088" name="Freeform 40"/>
                <p:cNvSpPr>
                  <a:spLocks/>
                </p:cNvSpPr>
                <p:nvPr userDrawn="1"/>
              </p:nvSpPr>
              <p:spPr bwMode="ltGray">
                <a:xfrm>
                  <a:off x="3835" y="3"/>
                  <a:ext cx="446" cy="49"/>
                </a:xfrm>
                <a:custGeom>
                  <a:avLst/>
                  <a:gdLst/>
                  <a:ahLst/>
                  <a:cxnLst>
                    <a:cxn ang="0">
                      <a:pos x="105" y="31"/>
                    </a:cxn>
                    <a:cxn ang="0">
                      <a:pos x="30" y="1"/>
                    </a:cxn>
                    <a:cxn ang="0">
                      <a:pos x="285" y="0"/>
                    </a:cxn>
                    <a:cxn ang="0">
                      <a:pos x="296" y="14"/>
                    </a:cxn>
                    <a:cxn ang="0">
                      <a:pos x="264" y="16"/>
                    </a:cxn>
                    <a:cxn ang="0">
                      <a:pos x="105" y="31"/>
                    </a:cxn>
                  </a:cxnLst>
                  <a:rect l="0" t="0" r="r" b="b"/>
                  <a:pathLst>
                    <a:path w="300" h="31">
                      <a:moveTo>
                        <a:pt x="105" y="31"/>
                      </a:moveTo>
                      <a:cubicBezTo>
                        <a:pt x="83" y="19"/>
                        <a:pt x="0" y="6"/>
                        <a:pt x="30" y="1"/>
                      </a:cubicBezTo>
                      <a:lnTo>
                        <a:pt x="285" y="0"/>
                      </a:lnTo>
                      <a:cubicBezTo>
                        <a:pt x="296" y="4"/>
                        <a:pt x="300" y="5"/>
                        <a:pt x="296" y="14"/>
                      </a:cubicBezTo>
                      <a:cubicBezTo>
                        <a:pt x="285" y="11"/>
                        <a:pt x="276" y="16"/>
                        <a:pt x="264" y="16"/>
                      </a:cubicBezTo>
                      <a:lnTo>
                        <a:pt x="105" y="31"/>
                      </a:lnTo>
                      <a:close/>
                    </a:path>
                  </a:pathLst>
                </a:custGeom>
                <a:solidFill>
                  <a:schemeClr val="folHlink"/>
                </a:solidFill>
                <a:ln w="9525">
                  <a:noFill/>
                  <a:round/>
                  <a:headEnd/>
                  <a:tailEnd/>
                </a:ln>
                <a:effectLst/>
              </p:spPr>
              <p:txBody>
                <a:bodyPr wrap="none" anchor="ctr"/>
                <a:lstStyle/>
                <a:p>
                  <a:endParaRPr lang="en-US"/>
                </a:p>
              </p:txBody>
            </p:sp>
            <p:sp>
              <p:nvSpPr>
                <p:cNvPr id="2089" name="Freeform 41"/>
                <p:cNvSpPr>
                  <a:spLocks/>
                </p:cNvSpPr>
                <p:nvPr userDrawn="1"/>
              </p:nvSpPr>
              <p:spPr bwMode="ltGray">
                <a:xfrm>
                  <a:off x="2853" y="74"/>
                  <a:ext cx="42" cy="25"/>
                </a:xfrm>
                <a:custGeom>
                  <a:avLst/>
                  <a:gdLst/>
                  <a:ahLst/>
                  <a:cxnLst>
                    <a:cxn ang="0">
                      <a:pos x="0" y="25"/>
                    </a:cxn>
                    <a:cxn ang="0">
                      <a:pos x="12" y="29"/>
                    </a:cxn>
                    <a:cxn ang="0">
                      <a:pos x="0" y="25"/>
                    </a:cxn>
                  </a:cxnLst>
                  <a:rect l="0" t="0" r="r" b="b"/>
                  <a:pathLst>
                    <a:path w="41" h="29">
                      <a:moveTo>
                        <a:pt x="0" y="25"/>
                      </a:moveTo>
                      <a:cubicBezTo>
                        <a:pt x="10" y="11"/>
                        <a:pt x="41" y="0"/>
                        <a:pt x="12" y="29"/>
                      </a:cubicBezTo>
                      <a:cubicBezTo>
                        <a:pt x="8" y="28"/>
                        <a:pt x="0" y="25"/>
                        <a:pt x="0" y="25"/>
                      </a:cubicBezTo>
                      <a:close/>
                    </a:path>
                  </a:pathLst>
                </a:custGeom>
                <a:solidFill>
                  <a:schemeClr val="folHlink"/>
                </a:solidFill>
                <a:ln w="9525">
                  <a:noFill/>
                  <a:round/>
                  <a:headEnd/>
                  <a:tailEnd/>
                </a:ln>
                <a:effectLst/>
              </p:spPr>
              <p:txBody>
                <a:bodyPr wrap="none" anchor="ctr"/>
                <a:lstStyle/>
                <a:p>
                  <a:endParaRPr lang="en-US"/>
                </a:p>
              </p:txBody>
            </p:sp>
            <p:sp>
              <p:nvSpPr>
                <p:cNvPr id="2090" name="Freeform 42"/>
                <p:cNvSpPr>
                  <a:spLocks/>
                </p:cNvSpPr>
                <p:nvPr userDrawn="1"/>
              </p:nvSpPr>
              <p:spPr bwMode="ltGray">
                <a:xfrm>
                  <a:off x="1704" y="3"/>
                  <a:ext cx="1022" cy="372"/>
                </a:xfrm>
                <a:custGeom>
                  <a:avLst/>
                  <a:gdLst/>
                  <a:ahLst/>
                  <a:cxnLst>
                    <a:cxn ang="0">
                      <a:pos x="73" y="1"/>
                    </a:cxn>
                    <a:cxn ang="0">
                      <a:pos x="436" y="0"/>
                    </a:cxn>
                    <a:cxn ang="0">
                      <a:pos x="416" y="54"/>
                    </a:cxn>
                    <a:cxn ang="0">
                      <a:pos x="397" y="68"/>
                    </a:cxn>
                    <a:cxn ang="0">
                      <a:pos x="392" y="70"/>
                    </a:cxn>
                    <a:cxn ang="0">
                      <a:pos x="375" y="73"/>
                    </a:cxn>
                    <a:cxn ang="0">
                      <a:pos x="361" y="88"/>
                    </a:cxn>
                    <a:cxn ang="0">
                      <a:pos x="362" y="99"/>
                    </a:cxn>
                    <a:cxn ang="0">
                      <a:pos x="364" y="107"/>
                    </a:cxn>
                    <a:cxn ang="0">
                      <a:pos x="366" y="113"/>
                    </a:cxn>
                    <a:cxn ang="0">
                      <a:pos x="362" y="122"/>
                    </a:cxn>
                    <a:cxn ang="0">
                      <a:pos x="351" y="120"/>
                    </a:cxn>
                    <a:cxn ang="0">
                      <a:pos x="342" y="129"/>
                    </a:cxn>
                    <a:cxn ang="0">
                      <a:pos x="347" y="105"/>
                    </a:cxn>
                    <a:cxn ang="0">
                      <a:pos x="338" y="100"/>
                    </a:cxn>
                    <a:cxn ang="0">
                      <a:pos x="344" y="93"/>
                    </a:cxn>
                    <a:cxn ang="0">
                      <a:pos x="342" y="89"/>
                    </a:cxn>
                    <a:cxn ang="0">
                      <a:pos x="320" y="94"/>
                    </a:cxn>
                    <a:cxn ang="0">
                      <a:pos x="317" y="85"/>
                    </a:cxn>
                    <a:cxn ang="0">
                      <a:pos x="297" y="94"/>
                    </a:cxn>
                    <a:cxn ang="0">
                      <a:pos x="320" y="103"/>
                    </a:cxn>
                    <a:cxn ang="0">
                      <a:pos x="305" y="117"/>
                    </a:cxn>
                    <a:cxn ang="0">
                      <a:pos x="311" y="126"/>
                    </a:cxn>
                    <a:cxn ang="0">
                      <a:pos x="315" y="138"/>
                    </a:cxn>
                    <a:cxn ang="0">
                      <a:pos x="309" y="139"/>
                    </a:cxn>
                    <a:cxn ang="0">
                      <a:pos x="314" y="144"/>
                    </a:cxn>
                    <a:cxn ang="0">
                      <a:pos x="307" y="152"/>
                    </a:cxn>
                    <a:cxn ang="0">
                      <a:pos x="0" y="149"/>
                    </a:cxn>
                    <a:cxn ang="0">
                      <a:pos x="73" y="1"/>
                    </a:cxn>
                  </a:cxnLst>
                  <a:rect l="0" t="0" r="r" b="b"/>
                  <a:pathLst>
                    <a:path w="436" h="152">
                      <a:moveTo>
                        <a:pt x="73" y="1"/>
                      </a:moveTo>
                      <a:lnTo>
                        <a:pt x="436" y="0"/>
                      </a:lnTo>
                      <a:cubicBezTo>
                        <a:pt x="430" y="15"/>
                        <a:pt x="429" y="42"/>
                        <a:pt x="416" y="54"/>
                      </a:cubicBezTo>
                      <a:cubicBezTo>
                        <a:pt x="410" y="60"/>
                        <a:pt x="405" y="63"/>
                        <a:pt x="397" y="68"/>
                      </a:cubicBezTo>
                      <a:cubicBezTo>
                        <a:pt x="396" y="69"/>
                        <a:pt x="392" y="70"/>
                        <a:pt x="392" y="70"/>
                      </a:cubicBezTo>
                      <a:cubicBezTo>
                        <a:pt x="377" y="63"/>
                        <a:pt x="385" y="68"/>
                        <a:pt x="375" y="73"/>
                      </a:cubicBezTo>
                      <a:cubicBezTo>
                        <a:pt x="371" y="82"/>
                        <a:pt x="371" y="83"/>
                        <a:pt x="361" y="88"/>
                      </a:cubicBezTo>
                      <a:cubicBezTo>
                        <a:pt x="359" y="92"/>
                        <a:pt x="364" y="93"/>
                        <a:pt x="362" y="99"/>
                      </a:cubicBezTo>
                      <a:cubicBezTo>
                        <a:pt x="363" y="102"/>
                        <a:pt x="364" y="105"/>
                        <a:pt x="364" y="107"/>
                      </a:cubicBezTo>
                      <a:cubicBezTo>
                        <a:pt x="365" y="109"/>
                        <a:pt x="366" y="111"/>
                        <a:pt x="366" y="113"/>
                      </a:cubicBezTo>
                      <a:cubicBezTo>
                        <a:pt x="365" y="115"/>
                        <a:pt x="364" y="120"/>
                        <a:pt x="362" y="122"/>
                      </a:cubicBezTo>
                      <a:cubicBezTo>
                        <a:pt x="359" y="123"/>
                        <a:pt x="354" y="119"/>
                        <a:pt x="351" y="120"/>
                      </a:cubicBezTo>
                      <a:cubicBezTo>
                        <a:pt x="347" y="129"/>
                        <a:pt x="352" y="127"/>
                        <a:pt x="342" y="129"/>
                      </a:cubicBezTo>
                      <a:cubicBezTo>
                        <a:pt x="340" y="123"/>
                        <a:pt x="345" y="111"/>
                        <a:pt x="347" y="105"/>
                      </a:cubicBezTo>
                      <a:cubicBezTo>
                        <a:pt x="347" y="100"/>
                        <a:pt x="338" y="102"/>
                        <a:pt x="338" y="100"/>
                      </a:cubicBezTo>
                      <a:cubicBezTo>
                        <a:pt x="338" y="98"/>
                        <a:pt x="344" y="95"/>
                        <a:pt x="344" y="93"/>
                      </a:cubicBezTo>
                      <a:cubicBezTo>
                        <a:pt x="344" y="92"/>
                        <a:pt x="344" y="89"/>
                        <a:pt x="342" y="89"/>
                      </a:cubicBezTo>
                      <a:cubicBezTo>
                        <a:pt x="339" y="89"/>
                        <a:pt x="324" y="94"/>
                        <a:pt x="320" y="94"/>
                      </a:cubicBezTo>
                      <a:cubicBezTo>
                        <a:pt x="317" y="86"/>
                        <a:pt x="328" y="88"/>
                        <a:pt x="317" y="85"/>
                      </a:cubicBezTo>
                      <a:cubicBezTo>
                        <a:pt x="311" y="91"/>
                        <a:pt x="306" y="93"/>
                        <a:pt x="297" y="94"/>
                      </a:cubicBezTo>
                      <a:cubicBezTo>
                        <a:pt x="300" y="104"/>
                        <a:pt x="307" y="101"/>
                        <a:pt x="320" y="103"/>
                      </a:cubicBezTo>
                      <a:cubicBezTo>
                        <a:pt x="318" y="109"/>
                        <a:pt x="311" y="111"/>
                        <a:pt x="305" y="117"/>
                      </a:cubicBezTo>
                      <a:lnTo>
                        <a:pt x="311" y="126"/>
                      </a:lnTo>
                      <a:lnTo>
                        <a:pt x="315" y="138"/>
                      </a:lnTo>
                      <a:lnTo>
                        <a:pt x="309" y="139"/>
                      </a:lnTo>
                      <a:lnTo>
                        <a:pt x="314" y="144"/>
                      </a:lnTo>
                      <a:lnTo>
                        <a:pt x="307" y="152"/>
                      </a:lnTo>
                      <a:lnTo>
                        <a:pt x="0" y="149"/>
                      </a:lnTo>
                      <a:lnTo>
                        <a:pt x="73" y="1"/>
                      </a:lnTo>
                      <a:close/>
                    </a:path>
                  </a:pathLst>
                </a:custGeom>
                <a:solidFill>
                  <a:schemeClr val="folHlink"/>
                </a:solidFill>
                <a:ln w="9525">
                  <a:noFill/>
                  <a:round/>
                  <a:headEnd/>
                  <a:tailEnd/>
                </a:ln>
                <a:effectLst/>
              </p:spPr>
              <p:txBody>
                <a:bodyPr wrap="none" anchor="ctr"/>
                <a:lstStyle/>
                <a:p>
                  <a:endParaRPr lang="en-US"/>
                </a:p>
              </p:txBody>
            </p:sp>
            <p:sp>
              <p:nvSpPr>
                <p:cNvPr id="2091" name="Freeform 43"/>
                <p:cNvSpPr>
                  <a:spLocks/>
                </p:cNvSpPr>
                <p:nvPr userDrawn="1"/>
              </p:nvSpPr>
              <p:spPr bwMode="ltGray">
                <a:xfrm>
                  <a:off x="2729" y="-9"/>
                  <a:ext cx="47" cy="134"/>
                </a:xfrm>
                <a:custGeom>
                  <a:avLst/>
                  <a:gdLst/>
                  <a:ahLst/>
                  <a:cxnLst>
                    <a:cxn ang="0">
                      <a:pos x="5" y="156"/>
                    </a:cxn>
                    <a:cxn ang="0">
                      <a:pos x="15" y="108"/>
                    </a:cxn>
                    <a:cxn ang="0">
                      <a:pos x="17" y="68"/>
                    </a:cxn>
                    <a:cxn ang="0">
                      <a:pos x="11" y="40"/>
                    </a:cxn>
                    <a:cxn ang="0">
                      <a:pos x="17" y="12"/>
                    </a:cxn>
                    <a:cxn ang="0">
                      <a:pos x="21" y="0"/>
                    </a:cxn>
                    <a:cxn ang="0">
                      <a:pos x="31" y="30"/>
                    </a:cxn>
                    <a:cxn ang="0">
                      <a:pos x="47" y="98"/>
                    </a:cxn>
                    <a:cxn ang="0">
                      <a:pos x="31" y="108"/>
                    </a:cxn>
                    <a:cxn ang="0">
                      <a:pos x="23" y="126"/>
                    </a:cxn>
                    <a:cxn ang="0">
                      <a:pos x="21" y="132"/>
                    </a:cxn>
                    <a:cxn ang="0">
                      <a:pos x="27" y="134"/>
                    </a:cxn>
                    <a:cxn ang="0">
                      <a:pos x="31" y="146"/>
                    </a:cxn>
                    <a:cxn ang="0">
                      <a:pos x="13" y="148"/>
                    </a:cxn>
                    <a:cxn ang="0">
                      <a:pos x="7" y="160"/>
                    </a:cxn>
                    <a:cxn ang="0">
                      <a:pos x="3" y="154"/>
                    </a:cxn>
                    <a:cxn ang="0">
                      <a:pos x="5" y="156"/>
                    </a:cxn>
                  </a:cxnLst>
                  <a:rect l="0" t="0" r="r" b="b"/>
                  <a:pathLst>
                    <a:path w="47" h="165">
                      <a:moveTo>
                        <a:pt x="5" y="156"/>
                      </a:moveTo>
                      <a:cubicBezTo>
                        <a:pt x="0" y="141"/>
                        <a:pt x="1" y="118"/>
                        <a:pt x="15" y="108"/>
                      </a:cubicBezTo>
                      <a:cubicBezTo>
                        <a:pt x="16" y="95"/>
                        <a:pt x="17" y="81"/>
                        <a:pt x="17" y="68"/>
                      </a:cubicBezTo>
                      <a:cubicBezTo>
                        <a:pt x="17" y="58"/>
                        <a:pt x="11" y="40"/>
                        <a:pt x="11" y="40"/>
                      </a:cubicBezTo>
                      <a:cubicBezTo>
                        <a:pt x="14" y="20"/>
                        <a:pt x="11" y="29"/>
                        <a:pt x="17" y="12"/>
                      </a:cubicBezTo>
                      <a:cubicBezTo>
                        <a:pt x="18" y="8"/>
                        <a:pt x="21" y="0"/>
                        <a:pt x="21" y="0"/>
                      </a:cubicBezTo>
                      <a:cubicBezTo>
                        <a:pt x="38" y="6"/>
                        <a:pt x="33" y="7"/>
                        <a:pt x="31" y="30"/>
                      </a:cubicBezTo>
                      <a:cubicBezTo>
                        <a:pt x="38" y="52"/>
                        <a:pt x="40" y="76"/>
                        <a:pt x="47" y="98"/>
                      </a:cubicBezTo>
                      <a:cubicBezTo>
                        <a:pt x="44" y="116"/>
                        <a:pt x="45" y="113"/>
                        <a:pt x="31" y="108"/>
                      </a:cubicBezTo>
                      <a:cubicBezTo>
                        <a:pt x="25" y="118"/>
                        <a:pt x="28" y="112"/>
                        <a:pt x="23" y="126"/>
                      </a:cubicBezTo>
                      <a:cubicBezTo>
                        <a:pt x="22" y="128"/>
                        <a:pt x="21" y="132"/>
                        <a:pt x="21" y="132"/>
                      </a:cubicBezTo>
                      <a:cubicBezTo>
                        <a:pt x="23" y="133"/>
                        <a:pt x="26" y="132"/>
                        <a:pt x="27" y="134"/>
                      </a:cubicBezTo>
                      <a:cubicBezTo>
                        <a:pt x="29" y="137"/>
                        <a:pt x="31" y="146"/>
                        <a:pt x="31" y="146"/>
                      </a:cubicBezTo>
                      <a:cubicBezTo>
                        <a:pt x="27" y="165"/>
                        <a:pt x="23" y="155"/>
                        <a:pt x="13" y="148"/>
                      </a:cubicBezTo>
                      <a:cubicBezTo>
                        <a:pt x="11" y="152"/>
                        <a:pt x="11" y="160"/>
                        <a:pt x="7" y="160"/>
                      </a:cubicBezTo>
                      <a:cubicBezTo>
                        <a:pt x="5" y="160"/>
                        <a:pt x="4" y="156"/>
                        <a:pt x="3" y="154"/>
                      </a:cubicBezTo>
                      <a:cubicBezTo>
                        <a:pt x="3" y="153"/>
                        <a:pt x="4" y="155"/>
                        <a:pt x="5" y="156"/>
                      </a:cubicBezTo>
                      <a:close/>
                    </a:path>
                  </a:pathLst>
                </a:custGeom>
                <a:solidFill>
                  <a:schemeClr val="folHlink"/>
                </a:solidFill>
                <a:ln w="9525">
                  <a:noFill/>
                  <a:round/>
                  <a:headEnd/>
                  <a:tailEnd/>
                </a:ln>
                <a:effectLst/>
              </p:spPr>
              <p:txBody>
                <a:bodyPr wrap="none" anchor="ctr"/>
                <a:lstStyle/>
                <a:p>
                  <a:endParaRPr lang="en-US"/>
                </a:p>
              </p:txBody>
            </p:sp>
            <p:sp>
              <p:nvSpPr>
                <p:cNvPr id="2092" name="Freeform 44"/>
                <p:cNvSpPr>
                  <a:spLocks/>
                </p:cNvSpPr>
                <p:nvPr userDrawn="1"/>
              </p:nvSpPr>
              <p:spPr bwMode="ltGray">
                <a:xfrm>
                  <a:off x="2701" y="103"/>
                  <a:ext cx="138" cy="84"/>
                </a:xfrm>
                <a:custGeom>
                  <a:avLst/>
                  <a:gdLst/>
                  <a:ahLst/>
                  <a:cxnLst>
                    <a:cxn ang="0">
                      <a:pos x="26" y="61"/>
                    </a:cxn>
                    <a:cxn ang="0">
                      <a:pos x="30" y="43"/>
                    </a:cxn>
                    <a:cxn ang="0">
                      <a:pos x="50" y="33"/>
                    </a:cxn>
                    <a:cxn ang="0">
                      <a:pos x="54" y="45"/>
                    </a:cxn>
                    <a:cxn ang="0">
                      <a:pos x="66" y="49"/>
                    </a:cxn>
                    <a:cxn ang="0">
                      <a:pos x="80" y="55"/>
                    </a:cxn>
                    <a:cxn ang="0">
                      <a:pos x="116" y="33"/>
                    </a:cxn>
                    <a:cxn ang="0">
                      <a:pos x="130" y="17"/>
                    </a:cxn>
                    <a:cxn ang="0">
                      <a:pos x="138" y="11"/>
                    </a:cxn>
                    <a:cxn ang="0">
                      <a:pos x="106" y="49"/>
                    </a:cxn>
                    <a:cxn ang="0">
                      <a:pos x="84" y="67"/>
                    </a:cxn>
                    <a:cxn ang="0">
                      <a:pos x="66" y="81"/>
                    </a:cxn>
                    <a:cxn ang="0">
                      <a:pos x="48" y="103"/>
                    </a:cxn>
                    <a:cxn ang="0">
                      <a:pos x="26" y="89"/>
                    </a:cxn>
                    <a:cxn ang="0">
                      <a:pos x="20" y="87"/>
                    </a:cxn>
                    <a:cxn ang="0">
                      <a:pos x="22" y="97"/>
                    </a:cxn>
                    <a:cxn ang="0">
                      <a:pos x="0" y="97"/>
                    </a:cxn>
                    <a:cxn ang="0">
                      <a:pos x="10" y="79"/>
                    </a:cxn>
                    <a:cxn ang="0">
                      <a:pos x="26" y="61"/>
                    </a:cxn>
                  </a:cxnLst>
                  <a:rect l="0" t="0" r="r" b="b"/>
                  <a:pathLst>
                    <a:path w="138" h="103">
                      <a:moveTo>
                        <a:pt x="26" y="61"/>
                      </a:moveTo>
                      <a:cubicBezTo>
                        <a:pt x="29" y="53"/>
                        <a:pt x="33" y="51"/>
                        <a:pt x="30" y="43"/>
                      </a:cubicBezTo>
                      <a:cubicBezTo>
                        <a:pt x="33" y="27"/>
                        <a:pt x="37" y="24"/>
                        <a:pt x="50" y="33"/>
                      </a:cubicBezTo>
                      <a:cubicBezTo>
                        <a:pt x="51" y="37"/>
                        <a:pt x="53" y="41"/>
                        <a:pt x="54" y="45"/>
                      </a:cubicBezTo>
                      <a:cubicBezTo>
                        <a:pt x="55" y="49"/>
                        <a:pt x="66" y="49"/>
                        <a:pt x="66" y="49"/>
                      </a:cubicBezTo>
                      <a:cubicBezTo>
                        <a:pt x="75" y="43"/>
                        <a:pt x="77" y="45"/>
                        <a:pt x="80" y="55"/>
                      </a:cubicBezTo>
                      <a:cubicBezTo>
                        <a:pt x="92" y="47"/>
                        <a:pt x="101" y="37"/>
                        <a:pt x="116" y="33"/>
                      </a:cubicBezTo>
                      <a:cubicBezTo>
                        <a:pt x="125" y="19"/>
                        <a:pt x="120" y="24"/>
                        <a:pt x="130" y="17"/>
                      </a:cubicBezTo>
                      <a:cubicBezTo>
                        <a:pt x="134" y="11"/>
                        <a:pt x="134" y="0"/>
                        <a:pt x="138" y="11"/>
                      </a:cubicBezTo>
                      <a:cubicBezTo>
                        <a:pt x="135" y="31"/>
                        <a:pt x="126" y="45"/>
                        <a:pt x="106" y="49"/>
                      </a:cubicBezTo>
                      <a:cubicBezTo>
                        <a:pt x="97" y="55"/>
                        <a:pt x="93" y="61"/>
                        <a:pt x="84" y="67"/>
                      </a:cubicBezTo>
                      <a:cubicBezTo>
                        <a:pt x="80" y="79"/>
                        <a:pt x="79" y="79"/>
                        <a:pt x="66" y="81"/>
                      </a:cubicBezTo>
                      <a:cubicBezTo>
                        <a:pt x="60" y="90"/>
                        <a:pt x="57" y="97"/>
                        <a:pt x="48" y="103"/>
                      </a:cubicBezTo>
                      <a:cubicBezTo>
                        <a:pt x="42" y="94"/>
                        <a:pt x="37" y="93"/>
                        <a:pt x="26" y="89"/>
                      </a:cubicBezTo>
                      <a:cubicBezTo>
                        <a:pt x="24" y="88"/>
                        <a:pt x="20" y="87"/>
                        <a:pt x="20" y="87"/>
                      </a:cubicBezTo>
                      <a:cubicBezTo>
                        <a:pt x="10" y="90"/>
                        <a:pt x="14" y="94"/>
                        <a:pt x="22" y="97"/>
                      </a:cubicBezTo>
                      <a:cubicBezTo>
                        <a:pt x="14" y="103"/>
                        <a:pt x="9" y="100"/>
                        <a:pt x="0" y="97"/>
                      </a:cubicBezTo>
                      <a:cubicBezTo>
                        <a:pt x="2" y="87"/>
                        <a:pt x="1" y="82"/>
                        <a:pt x="10" y="79"/>
                      </a:cubicBezTo>
                      <a:cubicBezTo>
                        <a:pt x="15" y="63"/>
                        <a:pt x="14" y="69"/>
                        <a:pt x="26" y="61"/>
                      </a:cubicBezTo>
                      <a:close/>
                    </a:path>
                  </a:pathLst>
                </a:custGeom>
                <a:solidFill>
                  <a:schemeClr val="folHlink"/>
                </a:solidFill>
                <a:ln w="9525">
                  <a:noFill/>
                  <a:round/>
                  <a:headEnd/>
                  <a:tailEnd/>
                </a:ln>
                <a:effectLst/>
              </p:spPr>
              <p:txBody>
                <a:bodyPr wrap="none" anchor="ctr"/>
                <a:lstStyle/>
                <a:p>
                  <a:endParaRPr lang="en-US"/>
                </a:p>
              </p:txBody>
            </p:sp>
            <p:sp>
              <p:nvSpPr>
                <p:cNvPr id="2093" name="Freeform 45"/>
                <p:cNvSpPr>
                  <a:spLocks/>
                </p:cNvSpPr>
                <p:nvPr userDrawn="1"/>
              </p:nvSpPr>
              <p:spPr bwMode="ltGray">
                <a:xfrm>
                  <a:off x="2553" y="182"/>
                  <a:ext cx="187" cy="176"/>
                </a:xfrm>
                <a:custGeom>
                  <a:avLst/>
                  <a:gdLst/>
                  <a:ahLst/>
                  <a:cxnLst>
                    <a:cxn ang="0">
                      <a:pos x="158" y="24"/>
                    </a:cxn>
                    <a:cxn ang="0">
                      <a:pos x="160" y="6"/>
                    </a:cxn>
                    <a:cxn ang="0">
                      <a:pos x="170" y="0"/>
                    </a:cxn>
                    <a:cxn ang="0">
                      <a:pos x="182" y="24"/>
                    </a:cxn>
                    <a:cxn ang="0">
                      <a:pos x="188" y="42"/>
                    </a:cxn>
                    <a:cxn ang="0">
                      <a:pos x="178" y="58"/>
                    </a:cxn>
                    <a:cxn ang="0">
                      <a:pos x="170" y="76"/>
                    </a:cxn>
                    <a:cxn ang="0">
                      <a:pos x="162" y="126"/>
                    </a:cxn>
                    <a:cxn ang="0">
                      <a:pos x="144" y="136"/>
                    </a:cxn>
                    <a:cxn ang="0">
                      <a:pos x="120" y="138"/>
                    </a:cxn>
                    <a:cxn ang="0">
                      <a:pos x="112" y="124"/>
                    </a:cxn>
                    <a:cxn ang="0">
                      <a:pos x="102" y="146"/>
                    </a:cxn>
                    <a:cxn ang="0">
                      <a:pos x="90" y="150"/>
                    </a:cxn>
                    <a:cxn ang="0">
                      <a:pos x="80" y="132"/>
                    </a:cxn>
                    <a:cxn ang="0">
                      <a:pos x="58" y="144"/>
                    </a:cxn>
                    <a:cxn ang="0">
                      <a:pos x="76" y="142"/>
                    </a:cxn>
                    <a:cxn ang="0">
                      <a:pos x="78" y="160"/>
                    </a:cxn>
                    <a:cxn ang="0">
                      <a:pos x="58" y="166"/>
                    </a:cxn>
                    <a:cxn ang="0">
                      <a:pos x="34" y="166"/>
                    </a:cxn>
                    <a:cxn ang="0">
                      <a:pos x="36" y="154"/>
                    </a:cxn>
                    <a:cxn ang="0">
                      <a:pos x="46" y="144"/>
                    </a:cxn>
                    <a:cxn ang="0">
                      <a:pos x="34" y="148"/>
                    </a:cxn>
                    <a:cxn ang="0">
                      <a:pos x="26" y="166"/>
                    </a:cxn>
                    <a:cxn ang="0">
                      <a:pos x="30" y="190"/>
                    </a:cxn>
                    <a:cxn ang="0">
                      <a:pos x="14" y="200"/>
                    </a:cxn>
                    <a:cxn ang="0">
                      <a:pos x="0" y="214"/>
                    </a:cxn>
                    <a:cxn ang="0">
                      <a:pos x="8" y="188"/>
                    </a:cxn>
                    <a:cxn ang="0">
                      <a:pos x="0" y="164"/>
                    </a:cxn>
                    <a:cxn ang="0">
                      <a:pos x="14" y="152"/>
                    </a:cxn>
                    <a:cxn ang="0">
                      <a:pos x="32" y="134"/>
                    </a:cxn>
                    <a:cxn ang="0">
                      <a:pos x="44" y="118"/>
                    </a:cxn>
                    <a:cxn ang="0">
                      <a:pos x="72" y="116"/>
                    </a:cxn>
                    <a:cxn ang="0">
                      <a:pos x="84" y="112"/>
                    </a:cxn>
                    <a:cxn ang="0">
                      <a:pos x="114" y="78"/>
                    </a:cxn>
                    <a:cxn ang="0">
                      <a:pos x="120" y="92"/>
                    </a:cxn>
                    <a:cxn ang="0">
                      <a:pos x="132" y="76"/>
                    </a:cxn>
                    <a:cxn ang="0">
                      <a:pos x="150" y="54"/>
                    </a:cxn>
                    <a:cxn ang="0">
                      <a:pos x="154" y="42"/>
                    </a:cxn>
                    <a:cxn ang="0">
                      <a:pos x="148" y="38"/>
                    </a:cxn>
                    <a:cxn ang="0">
                      <a:pos x="152" y="32"/>
                    </a:cxn>
                    <a:cxn ang="0">
                      <a:pos x="158" y="24"/>
                    </a:cxn>
                  </a:cxnLst>
                  <a:rect l="0" t="0" r="r" b="b"/>
                  <a:pathLst>
                    <a:path w="188" h="214">
                      <a:moveTo>
                        <a:pt x="158" y="24"/>
                      </a:moveTo>
                      <a:cubicBezTo>
                        <a:pt x="156" y="18"/>
                        <a:pt x="160" y="6"/>
                        <a:pt x="160" y="6"/>
                      </a:cubicBezTo>
                      <a:cubicBezTo>
                        <a:pt x="167" y="16"/>
                        <a:pt x="167" y="8"/>
                        <a:pt x="170" y="0"/>
                      </a:cubicBezTo>
                      <a:cubicBezTo>
                        <a:pt x="181" y="4"/>
                        <a:pt x="179" y="14"/>
                        <a:pt x="182" y="24"/>
                      </a:cubicBezTo>
                      <a:cubicBezTo>
                        <a:pt x="184" y="30"/>
                        <a:pt x="188" y="42"/>
                        <a:pt x="188" y="42"/>
                      </a:cubicBezTo>
                      <a:cubicBezTo>
                        <a:pt x="183" y="56"/>
                        <a:pt x="188" y="52"/>
                        <a:pt x="178" y="58"/>
                      </a:cubicBezTo>
                      <a:cubicBezTo>
                        <a:pt x="174" y="63"/>
                        <a:pt x="170" y="76"/>
                        <a:pt x="170" y="76"/>
                      </a:cubicBezTo>
                      <a:cubicBezTo>
                        <a:pt x="169" y="100"/>
                        <a:pt x="173" y="110"/>
                        <a:pt x="162" y="126"/>
                      </a:cubicBezTo>
                      <a:cubicBezTo>
                        <a:pt x="150" y="118"/>
                        <a:pt x="155" y="132"/>
                        <a:pt x="144" y="136"/>
                      </a:cubicBezTo>
                      <a:cubicBezTo>
                        <a:pt x="135" y="134"/>
                        <a:pt x="129" y="135"/>
                        <a:pt x="120" y="138"/>
                      </a:cubicBezTo>
                      <a:cubicBezTo>
                        <a:pt x="114" y="129"/>
                        <a:pt x="122" y="127"/>
                        <a:pt x="112" y="124"/>
                      </a:cubicBezTo>
                      <a:cubicBezTo>
                        <a:pt x="108" y="130"/>
                        <a:pt x="108" y="142"/>
                        <a:pt x="102" y="146"/>
                      </a:cubicBezTo>
                      <a:cubicBezTo>
                        <a:pt x="98" y="148"/>
                        <a:pt x="90" y="150"/>
                        <a:pt x="90" y="150"/>
                      </a:cubicBezTo>
                      <a:cubicBezTo>
                        <a:pt x="87" y="141"/>
                        <a:pt x="89" y="135"/>
                        <a:pt x="80" y="132"/>
                      </a:cubicBezTo>
                      <a:cubicBezTo>
                        <a:pt x="68" y="134"/>
                        <a:pt x="65" y="134"/>
                        <a:pt x="58" y="144"/>
                      </a:cubicBezTo>
                      <a:cubicBezTo>
                        <a:pt x="66" y="150"/>
                        <a:pt x="68" y="147"/>
                        <a:pt x="76" y="142"/>
                      </a:cubicBezTo>
                      <a:cubicBezTo>
                        <a:pt x="81" y="146"/>
                        <a:pt x="85" y="155"/>
                        <a:pt x="78" y="160"/>
                      </a:cubicBezTo>
                      <a:cubicBezTo>
                        <a:pt x="75" y="162"/>
                        <a:pt x="62" y="165"/>
                        <a:pt x="58" y="166"/>
                      </a:cubicBezTo>
                      <a:cubicBezTo>
                        <a:pt x="48" y="173"/>
                        <a:pt x="44" y="173"/>
                        <a:pt x="34" y="166"/>
                      </a:cubicBezTo>
                      <a:cubicBezTo>
                        <a:pt x="35" y="162"/>
                        <a:pt x="34" y="158"/>
                        <a:pt x="36" y="154"/>
                      </a:cubicBezTo>
                      <a:cubicBezTo>
                        <a:pt x="38" y="150"/>
                        <a:pt x="55" y="146"/>
                        <a:pt x="46" y="144"/>
                      </a:cubicBezTo>
                      <a:cubicBezTo>
                        <a:pt x="42" y="143"/>
                        <a:pt x="34" y="148"/>
                        <a:pt x="34" y="148"/>
                      </a:cubicBezTo>
                      <a:cubicBezTo>
                        <a:pt x="32" y="155"/>
                        <a:pt x="28" y="159"/>
                        <a:pt x="26" y="166"/>
                      </a:cubicBezTo>
                      <a:cubicBezTo>
                        <a:pt x="36" y="182"/>
                        <a:pt x="36" y="173"/>
                        <a:pt x="30" y="190"/>
                      </a:cubicBezTo>
                      <a:cubicBezTo>
                        <a:pt x="28" y="196"/>
                        <a:pt x="14" y="200"/>
                        <a:pt x="14" y="200"/>
                      </a:cubicBezTo>
                      <a:cubicBezTo>
                        <a:pt x="5" y="214"/>
                        <a:pt x="11" y="210"/>
                        <a:pt x="0" y="214"/>
                      </a:cubicBezTo>
                      <a:cubicBezTo>
                        <a:pt x="2" y="202"/>
                        <a:pt x="5" y="198"/>
                        <a:pt x="8" y="188"/>
                      </a:cubicBezTo>
                      <a:cubicBezTo>
                        <a:pt x="6" y="178"/>
                        <a:pt x="3" y="173"/>
                        <a:pt x="0" y="164"/>
                      </a:cubicBezTo>
                      <a:cubicBezTo>
                        <a:pt x="3" y="156"/>
                        <a:pt x="7" y="157"/>
                        <a:pt x="14" y="152"/>
                      </a:cubicBezTo>
                      <a:cubicBezTo>
                        <a:pt x="18" y="141"/>
                        <a:pt x="23" y="140"/>
                        <a:pt x="32" y="134"/>
                      </a:cubicBezTo>
                      <a:cubicBezTo>
                        <a:pt x="37" y="127"/>
                        <a:pt x="37" y="123"/>
                        <a:pt x="44" y="118"/>
                      </a:cubicBezTo>
                      <a:cubicBezTo>
                        <a:pt x="64" y="121"/>
                        <a:pt x="55" y="122"/>
                        <a:pt x="72" y="116"/>
                      </a:cubicBezTo>
                      <a:cubicBezTo>
                        <a:pt x="76" y="115"/>
                        <a:pt x="84" y="112"/>
                        <a:pt x="84" y="112"/>
                      </a:cubicBezTo>
                      <a:cubicBezTo>
                        <a:pt x="105" y="119"/>
                        <a:pt x="97" y="84"/>
                        <a:pt x="114" y="78"/>
                      </a:cubicBezTo>
                      <a:cubicBezTo>
                        <a:pt x="117" y="87"/>
                        <a:pt x="110" y="89"/>
                        <a:pt x="120" y="92"/>
                      </a:cubicBezTo>
                      <a:cubicBezTo>
                        <a:pt x="125" y="85"/>
                        <a:pt x="125" y="81"/>
                        <a:pt x="132" y="76"/>
                      </a:cubicBezTo>
                      <a:cubicBezTo>
                        <a:pt x="138" y="68"/>
                        <a:pt x="146" y="65"/>
                        <a:pt x="150" y="54"/>
                      </a:cubicBezTo>
                      <a:cubicBezTo>
                        <a:pt x="151" y="50"/>
                        <a:pt x="154" y="42"/>
                        <a:pt x="154" y="42"/>
                      </a:cubicBezTo>
                      <a:cubicBezTo>
                        <a:pt x="152" y="41"/>
                        <a:pt x="148" y="40"/>
                        <a:pt x="148" y="38"/>
                      </a:cubicBezTo>
                      <a:cubicBezTo>
                        <a:pt x="148" y="36"/>
                        <a:pt x="161" y="33"/>
                        <a:pt x="152" y="32"/>
                      </a:cubicBezTo>
                      <a:lnTo>
                        <a:pt x="158" y="24"/>
                      </a:lnTo>
                      <a:close/>
                    </a:path>
                  </a:pathLst>
                </a:custGeom>
                <a:solidFill>
                  <a:schemeClr val="folHlink"/>
                </a:solidFill>
                <a:ln w="9525">
                  <a:noFill/>
                  <a:round/>
                  <a:headEnd/>
                  <a:tailEnd/>
                </a:ln>
                <a:effectLst/>
              </p:spPr>
              <p:txBody>
                <a:bodyPr wrap="none" anchor="ctr"/>
                <a:lstStyle/>
                <a:p>
                  <a:endParaRPr lang="en-US"/>
                </a:p>
              </p:txBody>
            </p:sp>
            <p:sp>
              <p:nvSpPr>
                <p:cNvPr id="2094" name="Freeform 46"/>
                <p:cNvSpPr>
                  <a:spLocks/>
                </p:cNvSpPr>
                <p:nvPr userDrawn="1"/>
              </p:nvSpPr>
              <p:spPr bwMode="ltGray">
                <a:xfrm>
                  <a:off x="2677" y="233"/>
                  <a:ext cx="14" cy="10"/>
                </a:xfrm>
                <a:custGeom>
                  <a:avLst/>
                  <a:gdLst/>
                  <a:ahLst/>
                  <a:cxnLst>
                    <a:cxn ang="0">
                      <a:pos x="0" y="9"/>
                    </a:cxn>
                    <a:cxn ang="0">
                      <a:pos x="4" y="13"/>
                    </a:cxn>
                    <a:cxn ang="0">
                      <a:pos x="0" y="9"/>
                    </a:cxn>
                  </a:cxnLst>
                  <a:rect l="0" t="0" r="r" b="b"/>
                  <a:pathLst>
                    <a:path w="13" h="13">
                      <a:moveTo>
                        <a:pt x="0" y="9"/>
                      </a:moveTo>
                      <a:cubicBezTo>
                        <a:pt x="6" y="0"/>
                        <a:pt x="13" y="7"/>
                        <a:pt x="4" y="13"/>
                      </a:cubicBezTo>
                      <a:cubicBezTo>
                        <a:pt x="0" y="6"/>
                        <a:pt x="0" y="5"/>
                        <a:pt x="0" y="9"/>
                      </a:cubicBezTo>
                      <a:close/>
                    </a:path>
                  </a:pathLst>
                </a:custGeom>
                <a:solidFill>
                  <a:schemeClr val="folHlink"/>
                </a:solidFill>
                <a:ln w="9525">
                  <a:noFill/>
                  <a:round/>
                  <a:headEnd/>
                  <a:tailEnd/>
                </a:ln>
                <a:effectLst/>
              </p:spPr>
              <p:txBody>
                <a:bodyPr wrap="none" anchor="ctr"/>
                <a:lstStyle/>
                <a:p>
                  <a:endParaRPr lang="en-US"/>
                </a:p>
              </p:txBody>
            </p:sp>
            <p:sp>
              <p:nvSpPr>
                <p:cNvPr id="2095" name="Freeform 47"/>
                <p:cNvSpPr>
                  <a:spLocks/>
                </p:cNvSpPr>
                <p:nvPr userDrawn="1"/>
              </p:nvSpPr>
              <p:spPr bwMode="ltGray">
                <a:xfrm>
                  <a:off x="1627" y="353"/>
                  <a:ext cx="813" cy="462"/>
                </a:xfrm>
                <a:custGeom>
                  <a:avLst/>
                  <a:gdLst/>
                  <a:ahLst/>
                  <a:cxnLst>
                    <a:cxn ang="0">
                      <a:pos x="812" y="26"/>
                    </a:cxn>
                    <a:cxn ang="0">
                      <a:pos x="778" y="78"/>
                    </a:cxn>
                    <a:cxn ang="0">
                      <a:pos x="748" y="122"/>
                    </a:cxn>
                    <a:cxn ang="0">
                      <a:pos x="722" y="142"/>
                    </a:cxn>
                    <a:cxn ang="0">
                      <a:pos x="634" y="180"/>
                    </a:cxn>
                    <a:cxn ang="0">
                      <a:pos x="632" y="210"/>
                    </a:cxn>
                    <a:cxn ang="0">
                      <a:pos x="604" y="230"/>
                    </a:cxn>
                    <a:cxn ang="0">
                      <a:pos x="620" y="178"/>
                    </a:cxn>
                    <a:cxn ang="0">
                      <a:pos x="576" y="188"/>
                    </a:cxn>
                    <a:cxn ang="0">
                      <a:pos x="556" y="218"/>
                    </a:cxn>
                    <a:cxn ang="0">
                      <a:pos x="596" y="280"/>
                    </a:cxn>
                    <a:cxn ang="0">
                      <a:pos x="594" y="368"/>
                    </a:cxn>
                    <a:cxn ang="0">
                      <a:pos x="542" y="406"/>
                    </a:cxn>
                    <a:cxn ang="0">
                      <a:pos x="522" y="386"/>
                    </a:cxn>
                    <a:cxn ang="0">
                      <a:pos x="482" y="348"/>
                    </a:cxn>
                    <a:cxn ang="0">
                      <a:pos x="462" y="348"/>
                    </a:cxn>
                    <a:cxn ang="0">
                      <a:pos x="450" y="394"/>
                    </a:cxn>
                    <a:cxn ang="0">
                      <a:pos x="500" y="464"/>
                    </a:cxn>
                    <a:cxn ang="0">
                      <a:pos x="510" y="524"/>
                    </a:cxn>
                    <a:cxn ang="0">
                      <a:pos x="526" y="560"/>
                    </a:cxn>
                    <a:cxn ang="0">
                      <a:pos x="492" y="544"/>
                    </a:cxn>
                    <a:cxn ang="0">
                      <a:pos x="470" y="518"/>
                    </a:cxn>
                    <a:cxn ang="0">
                      <a:pos x="422" y="424"/>
                    </a:cxn>
                    <a:cxn ang="0">
                      <a:pos x="426" y="310"/>
                    </a:cxn>
                    <a:cxn ang="0">
                      <a:pos x="422" y="268"/>
                    </a:cxn>
                    <a:cxn ang="0">
                      <a:pos x="412" y="276"/>
                    </a:cxn>
                    <a:cxn ang="0">
                      <a:pos x="386" y="266"/>
                    </a:cxn>
                    <a:cxn ang="0">
                      <a:pos x="360" y="170"/>
                    </a:cxn>
                    <a:cxn ang="0">
                      <a:pos x="330" y="166"/>
                    </a:cxn>
                    <a:cxn ang="0">
                      <a:pos x="288" y="172"/>
                    </a:cxn>
                    <a:cxn ang="0">
                      <a:pos x="242" y="232"/>
                    </a:cxn>
                    <a:cxn ang="0">
                      <a:pos x="196" y="268"/>
                    </a:cxn>
                    <a:cxn ang="0">
                      <a:pos x="184" y="274"/>
                    </a:cxn>
                    <a:cxn ang="0">
                      <a:pos x="160" y="328"/>
                    </a:cxn>
                    <a:cxn ang="0">
                      <a:pos x="152" y="354"/>
                    </a:cxn>
                    <a:cxn ang="0">
                      <a:pos x="128" y="404"/>
                    </a:cxn>
                    <a:cxn ang="0">
                      <a:pos x="94" y="392"/>
                    </a:cxn>
                    <a:cxn ang="0">
                      <a:pos x="66" y="258"/>
                    </a:cxn>
                    <a:cxn ang="0">
                      <a:pos x="72" y="156"/>
                    </a:cxn>
                    <a:cxn ang="0">
                      <a:pos x="44" y="180"/>
                    </a:cxn>
                    <a:cxn ang="0">
                      <a:pos x="20" y="150"/>
                    </a:cxn>
                    <a:cxn ang="0">
                      <a:pos x="24" y="138"/>
                    </a:cxn>
                    <a:cxn ang="0">
                      <a:pos x="0" y="92"/>
                    </a:cxn>
                    <a:cxn ang="0">
                      <a:pos x="798" y="6"/>
                    </a:cxn>
                  </a:cxnLst>
                  <a:rect l="0" t="0" r="r" b="b"/>
                  <a:pathLst>
                    <a:path w="812" h="564">
                      <a:moveTo>
                        <a:pt x="798" y="6"/>
                      </a:moveTo>
                      <a:cubicBezTo>
                        <a:pt x="801" y="15"/>
                        <a:pt x="809" y="16"/>
                        <a:pt x="812" y="26"/>
                      </a:cubicBezTo>
                      <a:cubicBezTo>
                        <a:pt x="809" y="36"/>
                        <a:pt x="801" y="41"/>
                        <a:pt x="796" y="50"/>
                      </a:cubicBezTo>
                      <a:cubicBezTo>
                        <a:pt x="791" y="61"/>
                        <a:pt x="788" y="71"/>
                        <a:pt x="778" y="78"/>
                      </a:cubicBezTo>
                      <a:cubicBezTo>
                        <a:pt x="773" y="85"/>
                        <a:pt x="771" y="88"/>
                        <a:pt x="774" y="96"/>
                      </a:cubicBezTo>
                      <a:cubicBezTo>
                        <a:pt x="767" y="107"/>
                        <a:pt x="758" y="114"/>
                        <a:pt x="748" y="122"/>
                      </a:cubicBezTo>
                      <a:cubicBezTo>
                        <a:pt x="744" y="125"/>
                        <a:pt x="736" y="130"/>
                        <a:pt x="736" y="130"/>
                      </a:cubicBezTo>
                      <a:cubicBezTo>
                        <a:pt x="740" y="141"/>
                        <a:pt x="731" y="140"/>
                        <a:pt x="722" y="142"/>
                      </a:cubicBezTo>
                      <a:cubicBezTo>
                        <a:pt x="716" y="148"/>
                        <a:pt x="712" y="151"/>
                        <a:pt x="704" y="154"/>
                      </a:cubicBezTo>
                      <a:cubicBezTo>
                        <a:pt x="686" y="150"/>
                        <a:pt x="650" y="169"/>
                        <a:pt x="634" y="180"/>
                      </a:cubicBezTo>
                      <a:cubicBezTo>
                        <a:pt x="636" y="189"/>
                        <a:pt x="631" y="193"/>
                        <a:pt x="640" y="196"/>
                      </a:cubicBezTo>
                      <a:cubicBezTo>
                        <a:pt x="643" y="205"/>
                        <a:pt x="640" y="207"/>
                        <a:pt x="632" y="210"/>
                      </a:cubicBezTo>
                      <a:cubicBezTo>
                        <a:pt x="626" y="219"/>
                        <a:pt x="623" y="226"/>
                        <a:pt x="614" y="232"/>
                      </a:cubicBezTo>
                      <a:cubicBezTo>
                        <a:pt x="611" y="231"/>
                        <a:pt x="606" y="233"/>
                        <a:pt x="604" y="230"/>
                      </a:cubicBezTo>
                      <a:cubicBezTo>
                        <a:pt x="599" y="220"/>
                        <a:pt x="610" y="199"/>
                        <a:pt x="620" y="196"/>
                      </a:cubicBezTo>
                      <a:cubicBezTo>
                        <a:pt x="623" y="187"/>
                        <a:pt x="617" y="187"/>
                        <a:pt x="620" y="178"/>
                      </a:cubicBezTo>
                      <a:cubicBezTo>
                        <a:pt x="617" y="164"/>
                        <a:pt x="609" y="168"/>
                        <a:pt x="598" y="172"/>
                      </a:cubicBezTo>
                      <a:cubicBezTo>
                        <a:pt x="592" y="180"/>
                        <a:pt x="585" y="185"/>
                        <a:pt x="576" y="188"/>
                      </a:cubicBezTo>
                      <a:cubicBezTo>
                        <a:pt x="572" y="194"/>
                        <a:pt x="568" y="200"/>
                        <a:pt x="564" y="206"/>
                      </a:cubicBezTo>
                      <a:cubicBezTo>
                        <a:pt x="561" y="210"/>
                        <a:pt x="556" y="218"/>
                        <a:pt x="556" y="218"/>
                      </a:cubicBezTo>
                      <a:cubicBezTo>
                        <a:pt x="558" y="234"/>
                        <a:pt x="559" y="243"/>
                        <a:pt x="572" y="252"/>
                      </a:cubicBezTo>
                      <a:cubicBezTo>
                        <a:pt x="579" y="262"/>
                        <a:pt x="586" y="273"/>
                        <a:pt x="596" y="280"/>
                      </a:cubicBezTo>
                      <a:cubicBezTo>
                        <a:pt x="598" y="286"/>
                        <a:pt x="602" y="298"/>
                        <a:pt x="602" y="298"/>
                      </a:cubicBezTo>
                      <a:cubicBezTo>
                        <a:pt x="601" y="308"/>
                        <a:pt x="599" y="361"/>
                        <a:pt x="594" y="368"/>
                      </a:cubicBezTo>
                      <a:cubicBezTo>
                        <a:pt x="590" y="374"/>
                        <a:pt x="576" y="378"/>
                        <a:pt x="570" y="382"/>
                      </a:cubicBezTo>
                      <a:cubicBezTo>
                        <a:pt x="563" y="393"/>
                        <a:pt x="550" y="396"/>
                        <a:pt x="542" y="406"/>
                      </a:cubicBezTo>
                      <a:cubicBezTo>
                        <a:pt x="536" y="413"/>
                        <a:pt x="539" y="417"/>
                        <a:pt x="530" y="420"/>
                      </a:cubicBezTo>
                      <a:cubicBezTo>
                        <a:pt x="526" y="408"/>
                        <a:pt x="538" y="391"/>
                        <a:pt x="522" y="386"/>
                      </a:cubicBezTo>
                      <a:cubicBezTo>
                        <a:pt x="516" y="377"/>
                        <a:pt x="510" y="364"/>
                        <a:pt x="502" y="356"/>
                      </a:cubicBezTo>
                      <a:cubicBezTo>
                        <a:pt x="497" y="341"/>
                        <a:pt x="505" y="360"/>
                        <a:pt x="482" y="348"/>
                      </a:cubicBezTo>
                      <a:cubicBezTo>
                        <a:pt x="478" y="346"/>
                        <a:pt x="478" y="339"/>
                        <a:pt x="474" y="336"/>
                      </a:cubicBezTo>
                      <a:cubicBezTo>
                        <a:pt x="470" y="323"/>
                        <a:pt x="466" y="342"/>
                        <a:pt x="462" y="348"/>
                      </a:cubicBezTo>
                      <a:cubicBezTo>
                        <a:pt x="460" y="358"/>
                        <a:pt x="456" y="363"/>
                        <a:pt x="454" y="374"/>
                      </a:cubicBezTo>
                      <a:cubicBezTo>
                        <a:pt x="457" y="383"/>
                        <a:pt x="455" y="387"/>
                        <a:pt x="450" y="394"/>
                      </a:cubicBezTo>
                      <a:cubicBezTo>
                        <a:pt x="454" y="399"/>
                        <a:pt x="464" y="411"/>
                        <a:pt x="466" y="418"/>
                      </a:cubicBezTo>
                      <a:cubicBezTo>
                        <a:pt x="474" y="443"/>
                        <a:pt x="472" y="458"/>
                        <a:pt x="500" y="464"/>
                      </a:cubicBezTo>
                      <a:cubicBezTo>
                        <a:pt x="507" y="469"/>
                        <a:pt x="510" y="474"/>
                        <a:pt x="516" y="480"/>
                      </a:cubicBezTo>
                      <a:cubicBezTo>
                        <a:pt x="511" y="494"/>
                        <a:pt x="513" y="509"/>
                        <a:pt x="510" y="524"/>
                      </a:cubicBezTo>
                      <a:cubicBezTo>
                        <a:pt x="512" y="537"/>
                        <a:pt x="511" y="541"/>
                        <a:pt x="522" y="548"/>
                      </a:cubicBezTo>
                      <a:cubicBezTo>
                        <a:pt x="523" y="552"/>
                        <a:pt x="525" y="556"/>
                        <a:pt x="526" y="560"/>
                      </a:cubicBezTo>
                      <a:cubicBezTo>
                        <a:pt x="527" y="564"/>
                        <a:pt x="514" y="556"/>
                        <a:pt x="514" y="556"/>
                      </a:cubicBezTo>
                      <a:cubicBezTo>
                        <a:pt x="502" y="564"/>
                        <a:pt x="501" y="551"/>
                        <a:pt x="492" y="544"/>
                      </a:cubicBezTo>
                      <a:cubicBezTo>
                        <a:pt x="488" y="541"/>
                        <a:pt x="480" y="536"/>
                        <a:pt x="480" y="536"/>
                      </a:cubicBezTo>
                      <a:cubicBezTo>
                        <a:pt x="471" y="522"/>
                        <a:pt x="474" y="529"/>
                        <a:pt x="470" y="518"/>
                      </a:cubicBezTo>
                      <a:cubicBezTo>
                        <a:pt x="467" y="491"/>
                        <a:pt x="461" y="446"/>
                        <a:pt x="436" y="430"/>
                      </a:cubicBezTo>
                      <a:cubicBezTo>
                        <a:pt x="428" y="433"/>
                        <a:pt x="425" y="433"/>
                        <a:pt x="422" y="424"/>
                      </a:cubicBezTo>
                      <a:cubicBezTo>
                        <a:pt x="427" y="404"/>
                        <a:pt x="432" y="383"/>
                        <a:pt x="438" y="364"/>
                      </a:cubicBezTo>
                      <a:cubicBezTo>
                        <a:pt x="436" y="343"/>
                        <a:pt x="431" y="330"/>
                        <a:pt x="426" y="310"/>
                      </a:cubicBezTo>
                      <a:cubicBezTo>
                        <a:pt x="429" y="302"/>
                        <a:pt x="425" y="300"/>
                        <a:pt x="422" y="292"/>
                      </a:cubicBezTo>
                      <a:cubicBezTo>
                        <a:pt x="424" y="282"/>
                        <a:pt x="428" y="277"/>
                        <a:pt x="422" y="268"/>
                      </a:cubicBezTo>
                      <a:cubicBezTo>
                        <a:pt x="420" y="269"/>
                        <a:pt x="418" y="269"/>
                        <a:pt x="416" y="270"/>
                      </a:cubicBezTo>
                      <a:cubicBezTo>
                        <a:pt x="414" y="272"/>
                        <a:pt x="414" y="275"/>
                        <a:pt x="412" y="276"/>
                      </a:cubicBezTo>
                      <a:cubicBezTo>
                        <a:pt x="408" y="278"/>
                        <a:pt x="400" y="280"/>
                        <a:pt x="400" y="280"/>
                      </a:cubicBezTo>
                      <a:cubicBezTo>
                        <a:pt x="394" y="274"/>
                        <a:pt x="389" y="274"/>
                        <a:pt x="386" y="266"/>
                      </a:cubicBezTo>
                      <a:cubicBezTo>
                        <a:pt x="391" y="251"/>
                        <a:pt x="379" y="206"/>
                        <a:pt x="364" y="196"/>
                      </a:cubicBezTo>
                      <a:cubicBezTo>
                        <a:pt x="357" y="186"/>
                        <a:pt x="358" y="182"/>
                        <a:pt x="360" y="170"/>
                      </a:cubicBezTo>
                      <a:cubicBezTo>
                        <a:pt x="358" y="160"/>
                        <a:pt x="356" y="147"/>
                        <a:pt x="346" y="144"/>
                      </a:cubicBezTo>
                      <a:cubicBezTo>
                        <a:pt x="343" y="154"/>
                        <a:pt x="338" y="160"/>
                        <a:pt x="330" y="166"/>
                      </a:cubicBezTo>
                      <a:cubicBezTo>
                        <a:pt x="323" y="164"/>
                        <a:pt x="308" y="160"/>
                        <a:pt x="308" y="160"/>
                      </a:cubicBezTo>
                      <a:cubicBezTo>
                        <a:pt x="296" y="162"/>
                        <a:pt x="297" y="166"/>
                        <a:pt x="288" y="172"/>
                      </a:cubicBezTo>
                      <a:cubicBezTo>
                        <a:pt x="284" y="185"/>
                        <a:pt x="282" y="191"/>
                        <a:pt x="268" y="196"/>
                      </a:cubicBezTo>
                      <a:cubicBezTo>
                        <a:pt x="264" y="200"/>
                        <a:pt x="243" y="231"/>
                        <a:pt x="242" y="232"/>
                      </a:cubicBezTo>
                      <a:cubicBezTo>
                        <a:pt x="231" y="239"/>
                        <a:pt x="215" y="247"/>
                        <a:pt x="206" y="256"/>
                      </a:cubicBezTo>
                      <a:cubicBezTo>
                        <a:pt x="202" y="260"/>
                        <a:pt x="200" y="265"/>
                        <a:pt x="196" y="268"/>
                      </a:cubicBezTo>
                      <a:cubicBezTo>
                        <a:pt x="194" y="269"/>
                        <a:pt x="192" y="269"/>
                        <a:pt x="190" y="270"/>
                      </a:cubicBezTo>
                      <a:cubicBezTo>
                        <a:pt x="188" y="271"/>
                        <a:pt x="186" y="272"/>
                        <a:pt x="184" y="274"/>
                      </a:cubicBezTo>
                      <a:cubicBezTo>
                        <a:pt x="180" y="278"/>
                        <a:pt x="172" y="286"/>
                        <a:pt x="172" y="286"/>
                      </a:cubicBezTo>
                      <a:cubicBezTo>
                        <a:pt x="167" y="300"/>
                        <a:pt x="165" y="314"/>
                        <a:pt x="160" y="328"/>
                      </a:cubicBezTo>
                      <a:cubicBezTo>
                        <a:pt x="158" y="335"/>
                        <a:pt x="156" y="341"/>
                        <a:pt x="154" y="348"/>
                      </a:cubicBezTo>
                      <a:cubicBezTo>
                        <a:pt x="153" y="350"/>
                        <a:pt x="152" y="354"/>
                        <a:pt x="152" y="354"/>
                      </a:cubicBezTo>
                      <a:cubicBezTo>
                        <a:pt x="152" y="359"/>
                        <a:pt x="156" y="384"/>
                        <a:pt x="146" y="392"/>
                      </a:cubicBezTo>
                      <a:cubicBezTo>
                        <a:pt x="141" y="397"/>
                        <a:pt x="128" y="404"/>
                        <a:pt x="128" y="404"/>
                      </a:cubicBezTo>
                      <a:cubicBezTo>
                        <a:pt x="125" y="412"/>
                        <a:pt x="122" y="421"/>
                        <a:pt x="114" y="424"/>
                      </a:cubicBezTo>
                      <a:cubicBezTo>
                        <a:pt x="100" y="419"/>
                        <a:pt x="97" y="405"/>
                        <a:pt x="94" y="392"/>
                      </a:cubicBezTo>
                      <a:cubicBezTo>
                        <a:pt x="86" y="362"/>
                        <a:pt x="82" y="332"/>
                        <a:pt x="72" y="302"/>
                      </a:cubicBezTo>
                      <a:cubicBezTo>
                        <a:pt x="71" y="281"/>
                        <a:pt x="70" y="275"/>
                        <a:pt x="66" y="258"/>
                      </a:cubicBezTo>
                      <a:cubicBezTo>
                        <a:pt x="66" y="251"/>
                        <a:pt x="68" y="219"/>
                        <a:pt x="64" y="208"/>
                      </a:cubicBezTo>
                      <a:cubicBezTo>
                        <a:pt x="70" y="191"/>
                        <a:pt x="66" y="173"/>
                        <a:pt x="72" y="156"/>
                      </a:cubicBezTo>
                      <a:cubicBezTo>
                        <a:pt x="66" y="139"/>
                        <a:pt x="60" y="168"/>
                        <a:pt x="56" y="172"/>
                      </a:cubicBezTo>
                      <a:cubicBezTo>
                        <a:pt x="53" y="175"/>
                        <a:pt x="44" y="180"/>
                        <a:pt x="44" y="180"/>
                      </a:cubicBezTo>
                      <a:cubicBezTo>
                        <a:pt x="35" y="177"/>
                        <a:pt x="28" y="173"/>
                        <a:pt x="24" y="162"/>
                      </a:cubicBezTo>
                      <a:cubicBezTo>
                        <a:pt x="23" y="158"/>
                        <a:pt x="20" y="150"/>
                        <a:pt x="20" y="150"/>
                      </a:cubicBezTo>
                      <a:cubicBezTo>
                        <a:pt x="30" y="148"/>
                        <a:pt x="30" y="143"/>
                        <a:pt x="38" y="138"/>
                      </a:cubicBezTo>
                      <a:cubicBezTo>
                        <a:pt x="35" y="128"/>
                        <a:pt x="31" y="133"/>
                        <a:pt x="24" y="138"/>
                      </a:cubicBezTo>
                      <a:cubicBezTo>
                        <a:pt x="15" y="135"/>
                        <a:pt x="15" y="132"/>
                        <a:pt x="18" y="124"/>
                      </a:cubicBezTo>
                      <a:cubicBezTo>
                        <a:pt x="11" y="114"/>
                        <a:pt x="9" y="101"/>
                        <a:pt x="0" y="92"/>
                      </a:cubicBezTo>
                      <a:lnTo>
                        <a:pt x="76" y="0"/>
                      </a:lnTo>
                      <a:lnTo>
                        <a:pt x="798" y="6"/>
                      </a:lnTo>
                      <a:close/>
                    </a:path>
                  </a:pathLst>
                </a:custGeom>
                <a:solidFill>
                  <a:schemeClr val="folHlink"/>
                </a:solidFill>
                <a:ln w="9525">
                  <a:noFill/>
                  <a:round/>
                  <a:headEnd/>
                  <a:tailEnd/>
                </a:ln>
                <a:effectLst/>
              </p:spPr>
              <p:txBody>
                <a:bodyPr wrap="none" anchor="ctr"/>
                <a:lstStyle/>
                <a:p>
                  <a:endParaRPr lang="en-US"/>
                </a:p>
              </p:txBody>
            </p:sp>
            <p:sp>
              <p:nvSpPr>
                <p:cNvPr id="2096" name="Freeform 48"/>
                <p:cNvSpPr>
                  <a:spLocks/>
                </p:cNvSpPr>
                <p:nvPr userDrawn="1"/>
              </p:nvSpPr>
              <p:spPr bwMode="ltGray">
                <a:xfrm>
                  <a:off x="1770" y="671"/>
                  <a:ext cx="45" cy="71"/>
                </a:xfrm>
                <a:custGeom>
                  <a:avLst/>
                  <a:gdLst/>
                  <a:ahLst/>
                  <a:cxnLst>
                    <a:cxn ang="0">
                      <a:pos x="7" y="11"/>
                    </a:cxn>
                    <a:cxn ang="0">
                      <a:pos x="17" y="3"/>
                    </a:cxn>
                    <a:cxn ang="0">
                      <a:pos x="37" y="33"/>
                    </a:cxn>
                    <a:cxn ang="0">
                      <a:pos x="19" y="85"/>
                    </a:cxn>
                    <a:cxn ang="0">
                      <a:pos x="1" y="69"/>
                    </a:cxn>
                    <a:cxn ang="0">
                      <a:pos x="7" y="11"/>
                    </a:cxn>
                  </a:cxnLst>
                  <a:rect l="0" t="0" r="r" b="b"/>
                  <a:pathLst>
                    <a:path w="43" h="85">
                      <a:moveTo>
                        <a:pt x="7" y="11"/>
                      </a:moveTo>
                      <a:cubicBezTo>
                        <a:pt x="4" y="2"/>
                        <a:pt x="9" y="0"/>
                        <a:pt x="17" y="3"/>
                      </a:cubicBezTo>
                      <a:cubicBezTo>
                        <a:pt x="24" y="13"/>
                        <a:pt x="28" y="24"/>
                        <a:pt x="37" y="33"/>
                      </a:cubicBezTo>
                      <a:cubicBezTo>
                        <a:pt x="43" y="52"/>
                        <a:pt x="40" y="78"/>
                        <a:pt x="19" y="85"/>
                      </a:cubicBezTo>
                      <a:cubicBezTo>
                        <a:pt x="6" y="81"/>
                        <a:pt x="5" y="81"/>
                        <a:pt x="1" y="69"/>
                      </a:cubicBezTo>
                      <a:cubicBezTo>
                        <a:pt x="2" y="66"/>
                        <a:pt x="0" y="4"/>
                        <a:pt x="7" y="11"/>
                      </a:cubicBezTo>
                      <a:close/>
                    </a:path>
                  </a:pathLst>
                </a:custGeom>
                <a:solidFill>
                  <a:schemeClr val="folHlink"/>
                </a:solidFill>
                <a:ln w="9525">
                  <a:noFill/>
                  <a:round/>
                  <a:headEnd/>
                  <a:tailEnd/>
                </a:ln>
                <a:effectLst/>
              </p:spPr>
              <p:txBody>
                <a:bodyPr wrap="none" anchor="ctr"/>
                <a:lstStyle/>
                <a:p>
                  <a:endParaRPr lang="en-US"/>
                </a:p>
              </p:txBody>
            </p:sp>
            <p:sp>
              <p:nvSpPr>
                <p:cNvPr id="2097" name="Freeform 49"/>
                <p:cNvSpPr>
                  <a:spLocks/>
                </p:cNvSpPr>
                <p:nvPr userDrawn="1"/>
              </p:nvSpPr>
              <p:spPr bwMode="ltGray">
                <a:xfrm>
                  <a:off x="2394" y="431"/>
                  <a:ext cx="42" cy="59"/>
                </a:xfrm>
                <a:custGeom>
                  <a:avLst/>
                  <a:gdLst/>
                  <a:ahLst/>
                  <a:cxnLst>
                    <a:cxn ang="0">
                      <a:pos x="13" y="28"/>
                    </a:cxn>
                    <a:cxn ang="0">
                      <a:pos x="29" y="2"/>
                    </a:cxn>
                    <a:cxn ang="0">
                      <a:pos x="43" y="4"/>
                    </a:cxn>
                    <a:cxn ang="0">
                      <a:pos x="39" y="26"/>
                    </a:cxn>
                    <a:cxn ang="0">
                      <a:pos x="13" y="74"/>
                    </a:cxn>
                    <a:cxn ang="0">
                      <a:pos x="7" y="60"/>
                    </a:cxn>
                    <a:cxn ang="0">
                      <a:pos x="3" y="36"/>
                    </a:cxn>
                    <a:cxn ang="0">
                      <a:pos x="13" y="28"/>
                    </a:cxn>
                  </a:cxnLst>
                  <a:rect l="0" t="0" r="r" b="b"/>
                  <a:pathLst>
                    <a:path w="44" h="74">
                      <a:moveTo>
                        <a:pt x="13" y="28"/>
                      </a:moveTo>
                      <a:cubicBezTo>
                        <a:pt x="15" y="13"/>
                        <a:pt x="14" y="7"/>
                        <a:pt x="29" y="2"/>
                      </a:cubicBezTo>
                      <a:cubicBezTo>
                        <a:pt x="34" y="3"/>
                        <a:pt x="40" y="0"/>
                        <a:pt x="43" y="4"/>
                      </a:cubicBezTo>
                      <a:cubicBezTo>
                        <a:pt x="44" y="6"/>
                        <a:pt x="41" y="21"/>
                        <a:pt x="39" y="26"/>
                      </a:cubicBezTo>
                      <a:cubicBezTo>
                        <a:pt x="31" y="43"/>
                        <a:pt x="30" y="63"/>
                        <a:pt x="13" y="74"/>
                      </a:cubicBezTo>
                      <a:cubicBezTo>
                        <a:pt x="4" y="71"/>
                        <a:pt x="4" y="68"/>
                        <a:pt x="7" y="60"/>
                      </a:cubicBezTo>
                      <a:cubicBezTo>
                        <a:pt x="5" y="50"/>
                        <a:pt x="0" y="46"/>
                        <a:pt x="3" y="36"/>
                      </a:cubicBezTo>
                      <a:cubicBezTo>
                        <a:pt x="4" y="32"/>
                        <a:pt x="8" y="23"/>
                        <a:pt x="13" y="28"/>
                      </a:cubicBezTo>
                      <a:close/>
                    </a:path>
                  </a:pathLst>
                </a:custGeom>
                <a:solidFill>
                  <a:schemeClr val="folHlink"/>
                </a:solidFill>
                <a:ln w="9525">
                  <a:noFill/>
                  <a:round/>
                  <a:headEnd/>
                  <a:tailEnd/>
                </a:ln>
                <a:effectLst/>
              </p:spPr>
              <p:txBody>
                <a:bodyPr wrap="none" anchor="ctr"/>
                <a:lstStyle/>
                <a:p>
                  <a:endParaRPr lang="en-US"/>
                </a:p>
              </p:txBody>
            </p:sp>
            <p:sp>
              <p:nvSpPr>
                <p:cNvPr id="2098" name="Freeform 50"/>
                <p:cNvSpPr>
                  <a:spLocks/>
                </p:cNvSpPr>
                <p:nvPr userDrawn="1"/>
              </p:nvSpPr>
              <p:spPr bwMode="ltGray">
                <a:xfrm>
                  <a:off x="2513" y="402"/>
                  <a:ext cx="21" cy="24"/>
                </a:xfrm>
                <a:custGeom>
                  <a:avLst/>
                  <a:gdLst/>
                  <a:ahLst/>
                  <a:cxnLst>
                    <a:cxn ang="0">
                      <a:pos x="7" y="16"/>
                    </a:cxn>
                    <a:cxn ang="0">
                      <a:pos x="5" y="30"/>
                    </a:cxn>
                    <a:cxn ang="0">
                      <a:pos x="7" y="16"/>
                    </a:cxn>
                  </a:cxnLst>
                  <a:rect l="0" t="0" r="r" b="b"/>
                  <a:pathLst>
                    <a:path w="20" h="30">
                      <a:moveTo>
                        <a:pt x="7" y="16"/>
                      </a:moveTo>
                      <a:cubicBezTo>
                        <a:pt x="18" y="0"/>
                        <a:pt x="20" y="20"/>
                        <a:pt x="5" y="30"/>
                      </a:cubicBezTo>
                      <a:cubicBezTo>
                        <a:pt x="0" y="23"/>
                        <a:pt x="1" y="22"/>
                        <a:pt x="7" y="16"/>
                      </a:cubicBezTo>
                      <a:close/>
                    </a:path>
                  </a:pathLst>
                </a:custGeom>
                <a:solidFill>
                  <a:schemeClr val="folHlink"/>
                </a:solidFill>
                <a:ln w="9525">
                  <a:noFill/>
                  <a:round/>
                  <a:headEnd/>
                  <a:tailEnd/>
                </a:ln>
                <a:effectLst/>
              </p:spPr>
              <p:txBody>
                <a:bodyPr wrap="none" anchor="ctr"/>
                <a:lstStyle/>
                <a:p>
                  <a:endParaRPr lang="en-US"/>
                </a:p>
              </p:txBody>
            </p:sp>
            <p:sp>
              <p:nvSpPr>
                <p:cNvPr id="2099" name="Freeform 51"/>
                <p:cNvSpPr>
                  <a:spLocks/>
                </p:cNvSpPr>
                <p:nvPr userDrawn="1"/>
              </p:nvSpPr>
              <p:spPr bwMode="ltGray">
                <a:xfrm>
                  <a:off x="333" y="169"/>
                  <a:ext cx="1015" cy="866"/>
                </a:xfrm>
                <a:custGeom>
                  <a:avLst/>
                  <a:gdLst/>
                  <a:ahLst/>
                  <a:cxnLst>
                    <a:cxn ang="0">
                      <a:pos x="481" y="464"/>
                    </a:cxn>
                    <a:cxn ang="0">
                      <a:pos x="486" y="451"/>
                    </a:cxn>
                    <a:cxn ang="0">
                      <a:pos x="500" y="413"/>
                    </a:cxn>
                    <a:cxn ang="0">
                      <a:pos x="309" y="287"/>
                    </a:cxn>
                    <a:cxn ang="0">
                      <a:pos x="282" y="346"/>
                    </a:cxn>
                    <a:cxn ang="0">
                      <a:pos x="303" y="556"/>
                    </a:cxn>
                    <a:cxn ang="0">
                      <a:pos x="282" y="494"/>
                    </a:cxn>
                    <a:cxn ang="0">
                      <a:pos x="242" y="439"/>
                    </a:cxn>
                    <a:cxn ang="0">
                      <a:pos x="245" y="413"/>
                    </a:cxn>
                    <a:cxn ang="0">
                      <a:pos x="247" y="394"/>
                    </a:cxn>
                    <a:cxn ang="0">
                      <a:pos x="220" y="375"/>
                    </a:cxn>
                    <a:cxn ang="0">
                      <a:pos x="194" y="346"/>
                    </a:cxn>
                    <a:cxn ang="0">
                      <a:pos x="148" y="354"/>
                    </a:cxn>
                    <a:cxn ang="0">
                      <a:pos x="126" y="365"/>
                    </a:cxn>
                    <a:cxn ang="0">
                      <a:pos x="78" y="365"/>
                    </a:cxn>
                    <a:cxn ang="0">
                      <a:pos x="22" y="312"/>
                    </a:cxn>
                    <a:cxn ang="0">
                      <a:pos x="11" y="295"/>
                    </a:cxn>
                    <a:cxn ang="0">
                      <a:pos x="0" y="264"/>
                    </a:cxn>
                    <a:cxn ang="0">
                      <a:pos x="24" y="213"/>
                    </a:cxn>
                    <a:cxn ang="0">
                      <a:pos x="32" y="181"/>
                    </a:cxn>
                    <a:cxn ang="0">
                      <a:pos x="51" y="143"/>
                    </a:cxn>
                    <a:cxn ang="0">
                      <a:pos x="81" y="116"/>
                    </a:cxn>
                    <a:cxn ang="0">
                      <a:pos x="167" y="67"/>
                    </a:cxn>
                    <a:cxn ang="0">
                      <a:pos x="220" y="30"/>
                    </a:cxn>
                    <a:cxn ang="0">
                      <a:pos x="258" y="6"/>
                    </a:cxn>
                    <a:cxn ang="0">
                      <a:pos x="363" y="2"/>
                    </a:cxn>
                    <a:cxn ang="0">
                      <a:pos x="398" y="0"/>
                    </a:cxn>
                    <a:cxn ang="0">
                      <a:pos x="384" y="34"/>
                    </a:cxn>
                    <a:cxn ang="0">
                      <a:pos x="443" y="84"/>
                    </a:cxn>
                    <a:cxn ang="0">
                      <a:pos x="497" y="74"/>
                    </a:cxn>
                    <a:cxn ang="0">
                      <a:pos x="529" y="82"/>
                    </a:cxn>
                    <a:cxn ang="0">
                      <a:pos x="559" y="97"/>
                    </a:cxn>
                    <a:cxn ang="0">
                      <a:pos x="572" y="188"/>
                    </a:cxn>
                    <a:cxn ang="0">
                      <a:pos x="572" y="240"/>
                    </a:cxn>
                    <a:cxn ang="0">
                      <a:pos x="599" y="283"/>
                    </a:cxn>
                    <a:cxn ang="0">
                      <a:pos x="645" y="300"/>
                    </a:cxn>
                    <a:cxn ang="0">
                      <a:pos x="680" y="295"/>
                    </a:cxn>
                    <a:cxn ang="0">
                      <a:pos x="664" y="340"/>
                    </a:cxn>
                    <a:cxn ang="0">
                      <a:pos x="599" y="407"/>
                    </a:cxn>
                    <a:cxn ang="0">
                      <a:pos x="548" y="485"/>
                    </a:cxn>
                    <a:cxn ang="0">
                      <a:pos x="556" y="508"/>
                    </a:cxn>
                    <a:cxn ang="0">
                      <a:pos x="435" y="556"/>
                    </a:cxn>
                  </a:cxnLst>
                  <a:rect l="0" t="0" r="r" b="b"/>
                  <a:pathLst>
                    <a:path w="682" h="557">
                      <a:moveTo>
                        <a:pt x="435" y="556"/>
                      </a:moveTo>
                      <a:lnTo>
                        <a:pt x="481" y="464"/>
                      </a:lnTo>
                      <a:lnTo>
                        <a:pt x="473" y="449"/>
                      </a:lnTo>
                      <a:lnTo>
                        <a:pt x="486" y="451"/>
                      </a:lnTo>
                      <a:lnTo>
                        <a:pt x="495" y="441"/>
                      </a:lnTo>
                      <a:lnTo>
                        <a:pt x="500" y="413"/>
                      </a:lnTo>
                      <a:lnTo>
                        <a:pt x="500" y="371"/>
                      </a:lnTo>
                      <a:lnTo>
                        <a:pt x="309" y="287"/>
                      </a:lnTo>
                      <a:lnTo>
                        <a:pt x="296" y="308"/>
                      </a:lnTo>
                      <a:lnTo>
                        <a:pt x="282" y="346"/>
                      </a:lnTo>
                      <a:lnTo>
                        <a:pt x="396" y="557"/>
                      </a:lnTo>
                      <a:lnTo>
                        <a:pt x="303" y="556"/>
                      </a:lnTo>
                      <a:lnTo>
                        <a:pt x="304" y="536"/>
                      </a:lnTo>
                      <a:cubicBezTo>
                        <a:pt x="284" y="520"/>
                        <a:pt x="296" y="510"/>
                        <a:pt x="282" y="494"/>
                      </a:cubicBezTo>
                      <a:cubicBezTo>
                        <a:pt x="276" y="475"/>
                        <a:pt x="267" y="468"/>
                        <a:pt x="253" y="451"/>
                      </a:cubicBezTo>
                      <a:cubicBezTo>
                        <a:pt x="249" y="447"/>
                        <a:pt x="245" y="443"/>
                        <a:pt x="242" y="439"/>
                      </a:cubicBezTo>
                      <a:lnTo>
                        <a:pt x="237" y="432"/>
                      </a:lnTo>
                      <a:cubicBezTo>
                        <a:pt x="237" y="432"/>
                        <a:pt x="245" y="413"/>
                        <a:pt x="245" y="413"/>
                      </a:cubicBezTo>
                      <a:cubicBezTo>
                        <a:pt x="247" y="409"/>
                        <a:pt x="250" y="401"/>
                        <a:pt x="250" y="401"/>
                      </a:cubicBezTo>
                      <a:cubicBezTo>
                        <a:pt x="249" y="399"/>
                        <a:pt x="247" y="397"/>
                        <a:pt x="247" y="394"/>
                      </a:cubicBezTo>
                      <a:cubicBezTo>
                        <a:pt x="248" y="390"/>
                        <a:pt x="253" y="382"/>
                        <a:pt x="253" y="382"/>
                      </a:cubicBezTo>
                      <a:cubicBezTo>
                        <a:pt x="243" y="370"/>
                        <a:pt x="237" y="371"/>
                        <a:pt x="220" y="375"/>
                      </a:cubicBezTo>
                      <a:cubicBezTo>
                        <a:pt x="217" y="371"/>
                        <a:pt x="210" y="369"/>
                        <a:pt x="207" y="365"/>
                      </a:cubicBezTo>
                      <a:cubicBezTo>
                        <a:pt x="185" y="337"/>
                        <a:pt x="216" y="363"/>
                        <a:pt x="194" y="346"/>
                      </a:cubicBezTo>
                      <a:cubicBezTo>
                        <a:pt x="167" y="349"/>
                        <a:pt x="179" y="346"/>
                        <a:pt x="156" y="352"/>
                      </a:cubicBezTo>
                      <a:cubicBezTo>
                        <a:pt x="153" y="353"/>
                        <a:pt x="148" y="354"/>
                        <a:pt x="148" y="354"/>
                      </a:cubicBezTo>
                      <a:cubicBezTo>
                        <a:pt x="146" y="356"/>
                        <a:pt x="145" y="359"/>
                        <a:pt x="142" y="361"/>
                      </a:cubicBezTo>
                      <a:cubicBezTo>
                        <a:pt x="138" y="363"/>
                        <a:pt x="126" y="365"/>
                        <a:pt x="126" y="365"/>
                      </a:cubicBezTo>
                      <a:cubicBezTo>
                        <a:pt x="105" y="354"/>
                        <a:pt x="116" y="355"/>
                        <a:pt x="94" y="361"/>
                      </a:cubicBezTo>
                      <a:cubicBezTo>
                        <a:pt x="89" y="362"/>
                        <a:pt x="78" y="365"/>
                        <a:pt x="78" y="365"/>
                      </a:cubicBezTo>
                      <a:cubicBezTo>
                        <a:pt x="62" y="383"/>
                        <a:pt x="46" y="346"/>
                        <a:pt x="35" y="337"/>
                      </a:cubicBezTo>
                      <a:cubicBezTo>
                        <a:pt x="32" y="330"/>
                        <a:pt x="24" y="320"/>
                        <a:pt x="22" y="312"/>
                      </a:cubicBezTo>
                      <a:cubicBezTo>
                        <a:pt x="20" y="308"/>
                        <a:pt x="22" y="303"/>
                        <a:pt x="19" y="300"/>
                      </a:cubicBezTo>
                      <a:cubicBezTo>
                        <a:pt x="17" y="297"/>
                        <a:pt x="13" y="297"/>
                        <a:pt x="11" y="295"/>
                      </a:cubicBezTo>
                      <a:cubicBezTo>
                        <a:pt x="3" y="277"/>
                        <a:pt x="15" y="306"/>
                        <a:pt x="5" y="276"/>
                      </a:cubicBezTo>
                      <a:cubicBezTo>
                        <a:pt x="4" y="272"/>
                        <a:pt x="0" y="264"/>
                        <a:pt x="0" y="264"/>
                      </a:cubicBezTo>
                      <a:cubicBezTo>
                        <a:pt x="3" y="253"/>
                        <a:pt x="2" y="248"/>
                        <a:pt x="13" y="243"/>
                      </a:cubicBezTo>
                      <a:cubicBezTo>
                        <a:pt x="20" y="221"/>
                        <a:pt x="17" y="231"/>
                        <a:pt x="24" y="213"/>
                      </a:cubicBezTo>
                      <a:cubicBezTo>
                        <a:pt x="26" y="209"/>
                        <a:pt x="30" y="200"/>
                        <a:pt x="30" y="200"/>
                      </a:cubicBezTo>
                      <a:cubicBezTo>
                        <a:pt x="26" y="192"/>
                        <a:pt x="24" y="191"/>
                        <a:pt x="32" y="181"/>
                      </a:cubicBezTo>
                      <a:cubicBezTo>
                        <a:pt x="36" y="177"/>
                        <a:pt x="43" y="169"/>
                        <a:pt x="43" y="169"/>
                      </a:cubicBezTo>
                      <a:cubicBezTo>
                        <a:pt x="37" y="155"/>
                        <a:pt x="36" y="153"/>
                        <a:pt x="51" y="143"/>
                      </a:cubicBezTo>
                      <a:cubicBezTo>
                        <a:pt x="56" y="140"/>
                        <a:pt x="67" y="135"/>
                        <a:pt x="67" y="135"/>
                      </a:cubicBezTo>
                      <a:cubicBezTo>
                        <a:pt x="73" y="129"/>
                        <a:pt x="75" y="122"/>
                        <a:pt x="81" y="116"/>
                      </a:cubicBezTo>
                      <a:cubicBezTo>
                        <a:pt x="89" y="107"/>
                        <a:pt x="102" y="105"/>
                        <a:pt x="113" y="99"/>
                      </a:cubicBezTo>
                      <a:cubicBezTo>
                        <a:pt x="125" y="85"/>
                        <a:pt x="149" y="76"/>
                        <a:pt x="167" y="67"/>
                      </a:cubicBezTo>
                      <a:cubicBezTo>
                        <a:pt x="174" y="59"/>
                        <a:pt x="175" y="50"/>
                        <a:pt x="188" y="46"/>
                      </a:cubicBezTo>
                      <a:cubicBezTo>
                        <a:pt x="198" y="39"/>
                        <a:pt x="208" y="36"/>
                        <a:pt x="220" y="30"/>
                      </a:cubicBezTo>
                      <a:cubicBezTo>
                        <a:pt x="223" y="28"/>
                        <a:pt x="228" y="25"/>
                        <a:pt x="228" y="25"/>
                      </a:cubicBezTo>
                      <a:cubicBezTo>
                        <a:pt x="237" y="16"/>
                        <a:pt x="245" y="10"/>
                        <a:pt x="258" y="6"/>
                      </a:cubicBezTo>
                      <a:cubicBezTo>
                        <a:pt x="269" y="31"/>
                        <a:pt x="301" y="6"/>
                        <a:pt x="320" y="4"/>
                      </a:cubicBezTo>
                      <a:cubicBezTo>
                        <a:pt x="334" y="3"/>
                        <a:pt x="349" y="3"/>
                        <a:pt x="363" y="2"/>
                      </a:cubicBezTo>
                      <a:cubicBezTo>
                        <a:pt x="369" y="3"/>
                        <a:pt x="376" y="5"/>
                        <a:pt x="382" y="4"/>
                      </a:cubicBezTo>
                      <a:cubicBezTo>
                        <a:pt x="387" y="4"/>
                        <a:pt x="398" y="0"/>
                        <a:pt x="398" y="0"/>
                      </a:cubicBezTo>
                      <a:cubicBezTo>
                        <a:pt x="415" y="8"/>
                        <a:pt x="406" y="16"/>
                        <a:pt x="400" y="30"/>
                      </a:cubicBezTo>
                      <a:cubicBezTo>
                        <a:pt x="398" y="34"/>
                        <a:pt x="384" y="34"/>
                        <a:pt x="384" y="34"/>
                      </a:cubicBezTo>
                      <a:cubicBezTo>
                        <a:pt x="379" y="47"/>
                        <a:pt x="398" y="51"/>
                        <a:pt x="411" y="55"/>
                      </a:cubicBezTo>
                      <a:cubicBezTo>
                        <a:pt x="419" y="72"/>
                        <a:pt x="421" y="79"/>
                        <a:pt x="443" y="84"/>
                      </a:cubicBezTo>
                      <a:cubicBezTo>
                        <a:pt x="461" y="71"/>
                        <a:pt x="435" y="65"/>
                        <a:pt x="468" y="57"/>
                      </a:cubicBezTo>
                      <a:cubicBezTo>
                        <a:pt x="482" y="61"/>
                        <a:pt x="485" y="70"/>
                        <a:pt x="497" y="74"/>
                      </a:cubicBezTo>
                      <a:cubicBezTo>
                        <a:pt x="505" y="76"/>
                        <a:pt x="513" y="78"/>
                        <a:pt x="521" y="80"/>
                      </a:cubicBezTo>
                      <a:cubicBezTo>
                        <a:pt x="524" y="81"/>
                        <a:pt x="529" y="82"/>
                        <a:pt x="529" y="82"/>
                      </a:cubicBezTo>
                      <a:cubicBezTo>
                        <a:pt x="547" y="78"/>
                        <a:pt x="547" y="76"/>
                        <a:pt x="562" y="84"/>
                      </a:cubicBezTo>
                      <a:cubicBezTo>
                        <a:pt x="566" y="95"/>
                        <a:pt x="565" y="86"/>
                        <a:pt x="559" y="97"/>
                      </a:cubicBezTo>
                      <a:cubicBezTo>
                        <a:pt x="557" y="101"/>
                        <a:pt x="554" y="110"/>
                        <a:pt x="554" y="110"/>
                      </a:cubicBezTo>
                      <a:cubicBezTo>
                        <a:pt x="556" y="132"/>
                        <a:pt x="556" y="168"/>
                        <a:pt x="572" y="188"/>
                      </a:cubicBezTo>
                      <a:cubicBezTo>
                        <a:pt x="568" y="198"/>
                        <a:pt x="564" y="208"/>
                        <a:pt x="562" y="219"/>
                      </a:cubicBezTo>
                      <a:cubicBezTo>
                        <a:pt x="564" y="227"/>
                        <a:pt x="569" y="233"/>
                        <a:pt x="572" y="240"/>
                      </a:cubicBezTo>
                      <a:cubicBezTo>
                        <a:pt x="573" y="247"/>
                        <a:pt x="572" y="254"/>
                        <a:pt x="575" y="259"/>
                      </a:cubicBezTo>
                      <a:cubicBezTo>
                        <a:pt x="577" y="263"/>
                        <a:pt x="595" y="272"/>
                        <a:pt x="599" y="283"/>
                      </a:cubicBezTo>
                      <a:cubicBezTo>
                        <a:pt x="594" y="295"/>
                        <a:pt x="603" y="306"/>
                        <a:pt x="618" y="310"/>
                      </a:cubicBezTo>
                      <a:cubicBezTo>
                        <a:pt x="630" y="307"/>
                        <a:pt x="638" y="308"/>
                        <a:pt x="645" y="300"/>
                      </a:cubicBezTo>
                      <a:cubicBezTo>
                        <a:pt x="660" y="302"/>
                        <a:pt x="663" y="303"/>
                        <a:pt x="672" y="293"/>
                      </a:cubicBezTo>
                      <a:cubicBezTo>
                        <a:pt x="675" y="294"/>
                        <a:pt x="679" y="293"/>
                        <a:pt x="680" y="295"/>
                      </a:cubicBezTo>
                      <a:cubicBezTo>
                        <a:pt x="682" y="301"/>
                        <a:pt x="674" y="321"/>
                        <a:pt x="672" y="327"/>
                      </a:cubicBezTo>
                      <a:cubicBezTo>
                        <a:pt x="668" y="340"/>
                        <a:pt x="671" y="326"/>
                        <a:pt x="664" y="340"/>
                      </a:cubicBezTo>
                      <a:cubicBezTo>
                        <a:pt x="652" y="360"/>
                        <a:pt x="646" y="381"/>
                        <a:pt x="621" y="394"/>
                      </a:cubicBezTo>
                      <a:cubicBezTo>
                        <a:pt x="614" y="402"/>
                        <a:pt x="609" y="402"/>
                        <a:pt x="599" y="407"/>
                      </a:cubicBezTo>
                      <a:cubicBezTo>
                        <a:pt x="590" y="418"/>
                        <a:pt x="579" y="429"/>
                        <a:pt x="567" y="439"/>
                      </a:cubicBezTo>
                      <a:cubicBezTo>
                        <a:pt x="560" y="454"/>
                        <a:pt x="555" y="470"/>
                        <a:pt x="548" y="485"/>
                      </a:cubicBezTo>
                      <a:cubicBezTo>
                        <a:pt x="549" y="489"/>
                        <a:pt x="550" y="492"/>
                        <a:pt x="551" y="496"/>
                      </a:cubicBezTo>
                      <a:cubicBezTo>
                        <a:pt x="552" y="500"/>
                        <a:pt x="556" y="508"/>
                        <a:pt x="556" y="508"/>
                      </a:cubicBezTo>
                      <a:cubicBezTo>
                        <a:pt x="559" y="524"/>
                        <a:pt x="562" y="546"/>
                        <a:pt x="576" y="557"/>
                      </a:cubicBezTo>
                      <a:lnTo>
                        <a:pt x="435" y="556"/>
                      </a:lnTo>
                      <a:close/>
                    </a:path>
                  </a:pathLst>
                </a:custGeom>
                <a:solidFill>
                  <a:schemeClr val="folHlink"/>
                </a:solidFill>
                <a:ln w="9525">
                  <a:noFill/>
                  <a:round/>
                  <a:headEnd/>
                  <a:tailEnd/>
                </a:ln>
                <a:effectLst/>
              </p:spPr>
              <p:txBody>
                <a:bodyPr wrap="none" anchor="ctr"/>
                <a:lstStyle/>
                <a:p>
                  <a:endParaRPr lang="en-US"/>
                </a:p>
              </p:txBody>
            </p:sp>
            <p:sp>
              <p:nvSpPr>
                <p:cNvPr id="2100" name="Freeform 52"/>
                <p:cNvSpPr>
                  <a:spLocks/>
                </p:cNvSpPr>
                <p:nvPr userDrawn="1"/>
              </p:nvSpPr>
              <p:spPr bwMode="ltGray">
                <a:xfrm>
                  <a:off x="727" y="495"/>
                  <a:ext cx="382" cy="540"/>
                </a:xfrm>
                <a:custGeom>
                  <a:avLst/>
                  <a:gdLst/>
                  <a:ahLst/>
                  <a:cxnLst>
                    <a:cxn ang="0">
                      <a:pos x="243" y="347"/>
                    </a:cxn>
                    <a:cxn ang="0">
                      <a:pos x="233" y="301"/>
                    </a:cxn>
                    <a:cxn ang="0">
                      <a:pos x="217" y="288"/>
                    </a:cxn>
                    <a:cxn ang="0">
                      <a:pos x="215" y="269"/>
                    </a:cxn>
                    <a:cxn ang="0">
                      <a:pos x="209" y="254"/>
                    </a:cxn>
                    <a:cxn ang="0">
                      <a:pos x="209" y="229"/>
                    </a:cxn>
                    <a:cxn ang="0">
                      <a:pos x="207" y="214"/>
                    </a:cxn>
                    <a:cxn ang="0">
                      <a:pos x="228" y="202"/>
                    </a:cxn>
                    <a:cxn ang="0">
                      <a:pos x="257" y="197"/>
                    </a:cxn>
                    <a:cxn ang="0">
                      <a:pos x="257" y="136"/>
                    </a:cxn>
                    <a:cxn ang="0">
                      <a:pos x="54" y="96"/>
                    </a:cxn>
                    <a:cxn ang="0">
                      <a:pos x="32" y="98"/>
                    </a:cxn>
                    <a:cxn ang="0">
                      <a:pos x="16" y="102"/>
                    </a:cxn>
                    <a:cxn ang="0">
                      <a:pos x="0" y="149"/>
                    </a:cxn>
                    <a:cxn ang="0">
                      <a:pos x="93" y="346"/>
                    </a:cxn>
                    <a:cxn ang="0">
                      <a:pos x="243" y="347"/>
                    </a:cxn>
                  </a:cxnLst>
                  <a:rect l="0" t="0" r="r" b="b"/>
                  <a:pathLst>
                    <a:path w="257" h="347">
                      <a:moveTo>
                        <a:pt x="243" y="347"/>
                      </a:moveTo>
                      <a:lnTo>
                        <a:pt x="233" y="301"/>
                      </a:lnTo>
                      <a:lnTo>
                        <a:pt x="217" y="288"/>
                      </a:lnTo>
                      <a:lnTo>
                        <a:pt x="215" y="269"/>
                      </a:lnTo>
                      <a:lnTo>
                        <a:pt x="209" y="254"/>
                      </a:lnTo>
                      <a:lnTo>
                        <a:pt x="209" y="229"/>
                      </a:lnTo>
                      <a:lnTo>
                        <a:pt x="207" y="214"/>
                      </a:lnTo>
                      <a:lnTo>
                        <a:pt x="228" y="202"/>
                      </a:lnTo>
                      <a:lnTo>
                        <a:pt x="257" y="197"/>
                      </a:lnTo>
                      <a:lnTo>
                        <a:pt x="257" y="136"/>
                      </a:lnTo>
                      <a:cubicBezTo>
                        <a:pt x="209" y="119"/>
                        <a:pt x="13" y="0"/>
                        <a:pt x="54" y="96"/>
                      </a:cubicBezTo>
                      <a:cubicBezTo>
                        <a:pt x="36" y="106"/>
                        <a:pt x="57" y="97"/>
                        <a:pt x="32" y="98"/>
                      </a:cubicBezTo>
                      <a:cubicBezTo>
                        <a:pt x="27" y="99"/>
                        <a:pt x="16" y="102"/>
                        <a:pt x="16" y="102"/>
                      </a:cubicBezTo>
                      <a:lnTo>
                        <a:pt x="0" y="149"/>
                      </a:lnTo>
                      <a:lnTo>
                        <a:pt x="93" y="346"/>
                      </a:lnTo>
                      <a:lnTo>
                        <a:pt x="243" y="347"/>
                      </a:lnTo>
                      <a:close/>
                    </a:path>
                  </a:pathLst>
                </a:custGeom>
                <a:solidFill>
                  <a:schemeClr val="folHlink"/>
                </a:solidFill>
                <a:ln w="9525">
                  <a:noFill/>
                  <a:round/>
                  <a:headEnd/>
                  <a:tailEnd/>
                </a:ln>
                <a:effectLst/>
              </p:spPr>
              <p:txBody>
                <a:bodyPr wrap="none" anchor="ctr"/>
                <a:lstStyle/>
                <a:p>
                  <a:endParaRPr lang="en-US"/>
                </a:p>
              </p:txBody>
            </p:sp>
            <p:sp>
              <p:nvSpPr>
                <p:cNvPr id="2101" name="Freeform 53"/>
                <p:cNvSpPr>
                  <a:spLocks/>
                </p:cNvSpPr>
                <p:nvPr userDrawn="1"/>
              </p:nvSpPr>
              <p:spPr bwMode="ltGray">
                <a:xfrm>
                  <a:off x="1400" y="896"/>
                  <a:ext cx="16" cy="29"/>
                </a:xfrm>
                <a:custGeom>
                  <a:avLst/>
                  <a:gdLst/>
                  <a:ahLst/>
                  <a:cxnLst>
                    <a:cxn ang="0">
                      <a:pos x="7" y="25"/>
                    </a:cxn>
                    <a:cxn ang="0">
                      <a:pos x="19" y="21"/>
                    </a:cxn>
                    <a:cxn ang="0">
                      <a:pos x="7" y="25"/>
                    </a:cxn>
                  </a:cxnLst>
                  <a:rect l="0" t="0" r="r" b="b"/>
                  <a:pathLst>
                    <a:path w="19" h="37">
                      <a:moveTo>
                        <a:pt x="7" y="25"/>
                      </a:moveTo>
                      <a:cubicBezTo>
                        <a:pt x="0" y="4"/>
                        <a:pt x="12" y="0"/>
                        <a:pt x="19" y="21"/>
                      </a:cubicBezTo>
                      <a:cubicBezTo>
                        <a:pt x="14" y="37"/>
                        <a:pt x="18" y="36"/>
                        <a:pt x="7" y="25"/>
                      </a:cubicBezTo>
                      <a:close/>
                    </a:path>
                  </a:pathLst>
                </a:custGeom>
                <a:solidFill>
                  <a:schemeClr val="folHlink"/>
                </a:solidFill>
                <a:ln w="9525">
                  <a:noFill/>
                  <a:round/>
                  <a:headEnd/>
                  <a:tailEnd/>
                </a:ln>
                <a:effectLst/>
              </p:spPr>
              <p:txBody>
                <a:bodyPr wrap="none" anchor="ctr"/>
                <a:lstStyle/>
                <a:p>
                  <a:endParaRPr lang="en-US"/>
                </a:p>
              </p:txBody>
            </p:sp>
            <p:sp>
              <p:nvSpPr>
                <p:cNvPr id="2102" name="Freeform 54"/>
                <p:cNvSpPr>
                  <a:spLocks/>
                </p:cNvSpPr>
                <p:nvPr userDrawn="1"/>
              </p:nvSpPr>
              <p:spPr bwMode="ltGray">
                <a:xfrm>
                  <a:off x="1379" y="617"/>
                  <a:ext cx="21" cy="17"/>
                </a:xfrm>
                <a:custGeom>
                  <a:avLst/>
                  <a:gdLst/>
                  <a:ahLst/>
                  <a:cxnLst>
                    <a:cxn ang="0">
                      <a:pos x="12" y="12"/>
                    </a:cxn>
                    <a:cxn ang="0">
                      <a:pos x="16" y="0"/>
                    </a:cxn>
                    <a:cxn ang="0">
                      <a:pos x="20" y="12"/>
                    </a:cxn>
                    <a:cxn ang="0">
                      <a:pos x="8" y="20"/>
                    </a:cxn>
                    <a:cxn ang="0">
                      <a:pos x="12" y="12"/>
                    </a:cxn>
                  </a:cxnLst>
                  <a:rect l="0" t="0" r="r" b="b"/>
                  <a:pathLst>
                    <a:path w="22" h="20">
                      <a:moveTo>
                        <a:pt x="12" y="12"/>
                      </a:moveTo>
                      <a:cubicBezTo>
                        <a:pt x="13" y="8"/>
                        <a:pt x="12" y="0"/>
                        <a:pt x="16" y="0"/>
                      </a:cubicBezTo>
                      <a:cubicBezTo>
                        <a:pt x="20" y="0"/>
                        <a:pt x="22" y="8"/>
                        <a:pt x="20" y="12"/>
                      </a:cubicBezTo>
                      <a:cubicBezTo>
                        <a:pt x="18" y="16"/>
                        <a:pt x="12" y="17"/>
                        <a:pt x="8" y="20"/>
                      </a:cubicBezTo>
                      <a:cubicBezTo>
                        <a:pt x="3" y="5"/>
                        <a:pt x="0" y="6"/>
                        <a:pt x="12" y="12"/>
                      </a:cubicBezTo>
                      <a:close/>
                    </a:path>
                  </a:pathLst>
                </a:custGeom>
                <a:solidFill>
                  <a:schemeClr val="folHlink"/>
                </a:solidFill>
                <a:ln w="9525">
                  <a:noFill/>
                  <a:round/>
                  <a:headEnd/>
                  <a:tailEnd/>
                </a:ln>
                <a:effectLst/>
              </p:spPr>
              <p:txBody>
                <a:bodyPr wrap="none" anchor="ctr"/>
                <a:lstStyle/>
                <a:p>
                  <a:endParaRPr lang="en-US"/>
                </a:p>
              </p:txBody>
            </p:sp>
            <p:sp>
              <p:nvSpPr>
                <p:cNvPr id="2103" name="Freeform 55"/>
                <p:cNvSpPr>
                  <a:spLocks/>
                </p:cNvSpPr>
                <p:nvPr userDrawn="1"/>
              </p:nvSpPr>
              <p:spPr bwMode="ltGray">
                <a:xfrm>
                  <a:off x="453" y="275"/>
                  <a:ext cx="58" cy="24"/>
                </a:xfrm>
                <a:custGeom>
                  <a:avLst/>
                  <a:gdLst/>
                  <a:ahLst/>
                  <a:cxnLst>
                    <a:cxn ang="0">
                      <a:pos x="24" y="18"/>
                    </a:cxn>
                    <a:cxn ang="0">
                      <a:pos x="32" y="6"/>
                    </a:cxn>
                    <a:cxn ang="0">
                      <a:pos x="36" y="30"/>
                    </a:cxn>
                    <a:cxn ang="0">
                      <a:pos x="24" y="18"/>
                    </a:cxn>
                  </a:cxnLst>
                  <a:rect l="0" t="0" r="r" b="b"/>
                  <a:pathLst>
                    <a:path w="57" h="30">
                      <a:moveTo>
                        <a:pt x="24" y="18"/>
                      </a:moveTo>
                      <a:cubicBezTo>
                        <a:pt x="0" y="10"/>
                        <a:pt x="9" y="0"/>
                        <a:pt x="32" y="6"/>
                      </a:cubicBezTo>
                      <a:cubicBezTo>
                        <a:pt x="46" y="15"/>
                        <a:pt x="57" y="23"/>
                        <a:pt x="36" y="30"/>
                      </a:cubicBezTo>
                      <a:cubicBezTo>
                        <a:pt x="21" y="25"/>
                        <a:pt x="24" y="30"/>
                        <a:pt x="24" y="18"/>
                      </a:cubicBezTo>
                      <a:close/>
                    </a:path>
                  </a:pathLst>
                </a:custGeom>
                <a:solidFill>
                  <a:schemeClr val="folHlink"/>
                </a:solidFill>
                <a:ln w="9525">
                  <a:noFill/>
                  <a:round/>
                  <a:headEnd/>
                  <a:tailEnd/>
                </a:ln>
                <a:effectLst/>
              </p:spPr>
              <p:txBody>
                <a:bodyPr wrap="none" anchor="ctr"/>
                <a:lstStyle/>
                <a:p>
                  <a:endParaRPr lang="en-US"/>
                </a:p>
              </p:txBody>
            </p:sp>
            <p:sp>
              <p:nvSpPr>
                <p:cNvPr id="2104" name="Freeform 56"/>
                <p:cNvSpPr>
                  <a:spLocks/>
                </p:cNvSpPr>
                <p:nvPr userDrawn="1"/>
              </p:nvSpPr>
              <p:spPr bwMode="ltGray">
                <a:xfrm>
                  <a:off x="1161" y="50"/>
                  <a:ext cx="691" cy="569"/>
                </a:xfrm>
                <a:custGeom>
                  <a:avLst/>
                  <a:gdLst/>
                  <a:ahLst/>
                  <a:cxnLst>
                    <a:cxn ang="0">
                      <a:pos x="473" y="464"/>
                    </a:cxn>
                    <a:cxn ang="0">
                      <a:pos x="393" y="452"/>
                    </a:cxn>
                    <a:cxn ang="0">
                      <a:pos x="325" y="412"/>
                    </a:cxn>
                    <a:cxn ang="0">
                      <a:pos x="265" y="400"/>
                    </a:cxn>
                    <a:cxn ang="0">
                      <a:pos x="237" y="416"/>
                    </a:cxn>
                    <a:cxn ang="0">
                      <a:pos x="261" y="428"/>
                    </a:cxn>
                    <a:cxn ang="0">
                      <a:pos x="293" y="468"/>
                    </a:cxn>
                    <a:cxn ang="0">
                      <a:pos x="321" y="476"/>
                    </a:cxn>
                    <a:cxn ang="0">
                      <a:pos x="333" y="536"/>
                    </a:cxn>
                    <a:cxn ang="0">
                      <a:pos x="313" y="552"/>
                    </a:cxn>
                    <a:cxn ang="0">
                      <a:pos x="261" y="616"/>
                    </a:cxn>
                    <a:cxn ang="0">
                      <a:pos x="225" y="628"/>
                    </a:cxn>
                    <a:cxn ang="0">
                      <a:pos x="97" y="696"/>
                    </a:cxn>
                    <a:cxn ang="0">
                      <a:pos x="77" y="616"/>
                    </a:cxn>
                    <a:cxn ang="0">
                      <a:pos x="45" y="524"/>
                    </a:cxn>
                    <a:cxn ang="0">
                      <a:pos x="33" y="448"/>
                    </a:cxn>
                    <a:cxn ang="0">
                      <a:pos x="53" y="344"/>
                    </a:cxn>
                    <a:cxn ang="0">
                      <a:pos x="17" y="392"/>
                    </a:cxn>
                    <a:cxn ang="0">
                      <a:pos x="81" y="280"/>
                    </a:cxn>
                    <a:cxn ang="0">
                      <a:pos x="113" y="204"/>
                    </a:cxn>
                    <a:cxn ang="0">
                      <a:pos x="37" y="204"/>
                    </a:cxn>
                    <a:cxn ang="0">
                      <a:pos x="1" y="196"/>
                    </a:cxn>
                    <a:cxn ang="0">
                      <a:pos x="25" y="140"/>
                    </a:cxn>
                    <a:cxn ang="0">
                      <a:pos x="97" y="112"/>
                    </a:cxn>
                    <a:cxn ang="0">
                      <a:pos x="221" y="124"/>
                    </a:cxn>
                    <a:cxn ang="0">
                      <a:pos x="229" y="64"/>
                    </a:cxn>
                    <a:cxn ang="0">
                      <a:pos x="261" y="0"/>
                    </a:cxn>
                    <a:cxn ang="0">
                      <a:pos x="357" y="44"/>
                    </a:cxn>
                    <a:cxn ang="0">
                      <a:pos x="329" y="88"/>
                    </a:cxn>
                    <a:cxn ang="0">
                      <a:pos x="301" y="176"/>
                    </a:cxn>
                    <a:cxn ang="0">
                      <a:pos x="361" y="192"/>
                    </a:cxn>
                    <a:cxn ang="0">
                      <a:pos x="373" y="136"/>
                    </a:cxn>
                    <a:cxn ang="0">
                      <a:pos x="417" y="92"/>
                    </a:cxn>
                    <a:cxn ang="0">
                      <a:pos x="497" y="88"/>
                    </a:cxn>
                    <a:cxn ang="0">
                      <a:pos x="529" y="52"/>
                    </a:cxn>
                    <a:cxn ang="0">
                      <a:pos x="541" y="460"/>
                    </a:cxn>
                  </a:cxnLst>
                  <a:rect l="0" t="0" r="r" b="b"/>
                  <a:pathLst>
                    <a:path w="693" h="696">
                      <a:moveTo>
                        <a:pt x="541" y="460"/>
                      </a:moveTo>
                      <a:lnTo>
                        <a:pt x="473" y="464"/>
                      </a:lnTo>
                      <a:lnTo>
                        <a:pt x="441" y="452"/>
                      </a:lnTo>
                      <a:lnTo>
                        <a:pt x="393" y="452"/>
                      </a:lnTo>
                      <a:cubicBezTo>
                        <a:pt x="365" y="448"/>
                        <a:pt x="360" y="444"/>
                        <a:pt x="337" y="436"/>
                      </a:cubicBezTo>
                      <a:cubicBezTo>
                        <a:pt x="336" y="432"/>
                        <a:pt x="330" y="413"/>
                        <a:pt x="325" y="412"/>
                      </a:cubicBezTo>
                      <a:cubicBezTo>
                        <a:pt x="317" y="411"/>
                        <a:pt x="301" y="420"/>
                        <a:pt x="301" y="420"/>
                      </a:cubicBezTo>
                      <a:cubicBezTo>
                        <a:pt x="289" y="412"/>
                        <a:pt x="277" y="408"/>
                        <a:pt x="265" y="400"/>
                      </a:cubicBezTo>
                      <a:cubicBezTo>
                        <a:pt x="252" y="380"/>
                        <a:pt x="256" y="356"/>
                        <a:pt x="233" y="348"/>
                      </a:cubicBezTo>
                      <a:cubicBezTo>
                        <a:pt x="217" y="372"/>
                        <a:pt x="221" y="392"/>
                        <a:pt x="237" y="416"/>
                      </a:cubicBezTo>
                      <a:cubicBezTo>
                        <a:pt x="234" y="428"/>
                        <a:pt x="228" y="445"/>
                        <a:pt x="237" y="444"/>
                      </a:cubicBezTo>
                      <a:cubicBezTo>
                        <a:pt x="247" y="443"/>
                        <a:pt x="261" y="428"/>
                        <a:pt x="261" y="428"/>
                      </a:cubicBezTo>
                      <a:cubicBezTo>
                        <a:pt x="258" y="450"/>
                        <a:pt x="243" y="475"/>
                        <a:pt x="269" y="484"/>
                      </a:cubicBezTo>
                      <a:cubicBezTo>
                        <a:pt x="277" y="479"/>
                        <a:pt x="288" y="476"/>
                        <a:pt x="293" y="468"/>
                      </a:cubicBezTo>
                      <a:cubicBezTo>
                        <a:pt x="302" y="454"/>
                        <a:pt x="303" y="446"/>
                        <a:pt x="317" y="436"/>
                      </a:cubicBezTo>
                      <a:cubicBezTo>
                        <a:pt x="315" y="448"/>
                        <a:pt x="306" y="467"/>
                        <a:pt x="321" y="476"/>
                      </a:cubicBezTo>
                      <a:cubicBezTo>
                        <a:pt x="328" y="480"/>
                        <a:pt x="345" y="484"/>
                        <a:pt x="345" y="484"/>
                      </a:cubicBezTo>
                      <a:cubicBezTo>
                        <a:pt x="382" y="472"/>
                        <a:pt x="347" y="527"/>
                        <a:pt x="333" y="536"/>
                      </a:cubicBezTo>
                      <a:cubicBezTo>
                        <a:pt x="330" y="540"/>
                        <a:pt x="329" y="545"/>
                        <a:pt x="325" y="548"/>
                      </a:cubicBezTo>
                      <a:cubicBezTo>
                        <a:pt x="322" y="551"/>
                        <a:pt x="316" y="549"/>
                        <a:pt x="313" y="552"/>
                      </a:cubicBezTo>
                      <a:cubicBezTo>
                        <a:pt x="300" y="565"/>
                        <a:pt x="320" y="575"/>
                        <a:pt x="293" y="584"/>
                      </a:cubicBezTo>
                      <a:cubicBezTo>
                        <a:pt x="286" y="595"/>
                        <a:pt x="272" y="610"/>
                        <a:pt x="261" y="616"/>
                      </a:cubicBezTo>
                      <a:cubicBezTo>
                        <a:pt x="254" y="620"/>
                        <a:pt x="245" y="621"/>
                        <a:pt x="237" y="624"/>
                      </a:cubicBezTo>
                      <a:cubicBezTo>
                        <a:pt x="233" y="625"/>
                        <a:pt x="225" y="628"/>
                        <a:pt x="225" y="628"/>
                      </a:cubicBezTo>
                      <a:cubicBezTo>
                        <a:pt x="215" y="659"/>
                        <a:pt x="212" y="652"/>
                        <a:pt x="173" y="656"/>
                      </a:cubicBezTo>
                      <a:cubicBezTo>
                        <a:pt x="140" y="667"/>
                        <a:pt x="132" y="687"/>
                        <a:pt x="97" y="696"/>
                      </a:cubicBezTo>
                      <a:cubicBezTo>
                        <a:pt x="77" y="691"/>
                        <a:pt x="75" y="687"/>
                        <a:pt x="81" y="668"/>
                      </a:cubicBezTo>
                      <a:cubicBezTo>
                        <a:pt x="77" y="646"/>
                        <a:pt x="72" y="639"/>
                        <a:pt x="77" y="616"/>
                      </a:cubicBezTo>
                      <a:cubicBezTo>
                        <a:pt x="73" y="598"/>
                        <a:pt x="71" y="587"/>
                        <a:pt x="61" y="572"/>
                      </a:cubicBezTo>
                      <a:cubicBezTo>
                        <a:pt x="58" y="551"/>
                        <a:pt x="51" y="543"/>
                        <a:pt x="45" y="524"/>
                      </a:cubicBezTo>
                      <a:cubicBezTo>
                        <a:pt x="52" y="502"/>
                        <a:pt x="58" y="496"/>
                        <a:pt x="49" y="472"/>
                      </a:cubicBezTo>
                      <a:cubicBezTo>
                        <a:pt x="46" y="463"/>
                        <a:pt x="33" y="448"/>
                        <a:pt x="33" y="448"/>
                      </a:cubicBezTo>
                      <a:cubicBezTo>
                        <a:pt x="42" y="422"/>
                        <a:pt x="42" y="408"/>
                        <a:pt x="33" y="380"/>
                      </a:cubicBezTo>
                      <a:cubicBezTo>
                        <a:pt x="49" y="369"/>
                        <a:pt x="48" y="362"/>
                        <a:pt x="53" y="344"/>
                      </a:cubicBezTo>
                      <a:cubicBezTo>
                        <a:pt x="47" y="327"/>
                        <a:pt x="49" y="308"/>
                        <a:pt x="33" y="332"/>
                      </a:cubicBezTo>
                      <a:cubicBezTo>
                        <a:pt x="40" y="353"/>
                        <a:pt x="29" y="374"/>
                        <a:pt x="17" y="392"/>
                      </a:cubicBezTo>
                      <a:cubicBezTo>
                        <a:pt x="6" y="360"/>
                        <a:pt x="10" y="340"/>
                        <a:pt x="13" y="304"/>
                      </a:cubicBezTo>
                      <a:cubicBezTo>
                        <a:pt x="44" y="314"/>
                        <a:pt x="54" y="289"/>
                        <a:pt x="81" y="280"/>
                      </a:cubicBezTo>
                      <a:cubicBezTo>
                        <a:pt x="94" y="261"/>
                        <a:pt x="85" y="242"/>
                        <a:pt x="105" y="228"/>
                      </a:cubicBezTo>
                      <a:cubicBezTo>
                        <a:pt x="108" y="220"/>
                        <a:pt x="110" y="212"/>
                        <a:pt x="113" y="204"/>
                      </a:cubicBezTo>
                      <a:cubicBezTo>
                        <a:pt x="116" y="196"/>
                        <a:pt x="89" y="196"/>
                        <a:pt x="89" y="196"/>
                      </a:cubicBezTo>
                      <a:cubicBezTo>
                        <a:pt x="81" y="221"/>
                        <a:pt x="58" y="211"/>
                        <a:pt x="37" y="204"/>
                      </a:cubicBezTo>
                      <a:cubicBezTo>
                        <a:pt x="33" y="207"/>
                        <a:pt x="30" y="213"/>
                        <a:pt x="25" y="212"/>
                      </a:cubicBezTo>
                      <a:cubicBezTo>
                        <a:pt x="16" y="210"/>
                        <a:pt x="1" y="196"/>
                        <a:pt x="1" y="196"/>
                      </a:cubicBezTo>
                      <a:cubicBezTo>
                        <a:pt x="4" y="186"/>
                        <a:pt x="4" y="174"/>
                        <a:pt x="9" y="164"/>
                      </a:cubicBezTo>
                      <a:cubicBezTo>
                        <a:pt x="13" y="155"/>
                        <a:pt x="25" y="140"/>
                        <a:pt x="25" y="140"/>
                      </a:cubicBezTo>
                      <a:cubicBezTo>
                        <a:pt x="0" y="132"/>
                        <a:pt x="25" y="128"/>
                        <a:pt x="37" y="124"/>
                      </a:cubicBezTo>
                      <a:cubicBezTo>
                        <a:pt x="58" y="131"/>
                        <a:pt x="75" y="116"/>
                        <a:pt x="97" y="112"/>
                      </a:cubicBezTo>
                      <a:cubicBezTo>
                        <a:pt x="135" y="87"/>
                        <a:pt x="159" y="122"/>
                        <a:pt x="197" y="132"/>
                      </a:cubicBezTo>
                      <a:cubicBezTo>
                        <a:pt x="205" y="129"/>
                        <a:pt x="213" y="127"/>
                        <a:pt x="221" y="124"/>
                      </a:cubicBezTo>
                      <a:cubicBezTo>
                        <a:pt x="225" y="123"/>
                        <a:pt x="226" y="147"/>
                        <a:pt x="233" y="120"/>
                      </a:cubicBezTo>
                      <a:lnTo>
                        <a:pt x="229" y="64"/>
                      </a:lnTo>
                      <a:lnTo>
                        <a:pt x="209" y="40"/>
                      </a:lnTo>
                      <a:cubicBezTo>
                        <a:pt x="243" y="21"/>
                        <a:pt x="240" y="21"/>
                        <a:pt x="261" y="0"/>
                      </a:cubicBezTo>
                      <a:cubicBezTo>
                        <a:pt x="297" y="16"/>
                        <a:pt x="333" y="32"/>
                        <a:pt x="369" y="48"/>
                      </a:cubicBezTo>
                      <a:cubicBezTo>
                        <a:pt x="373" y="50"/>
                        <a:pt x="361" y="44"/>
                        <a:pt x="357" y="44"/>
                      </a:cubicBezTo>
                      <a:cubicBezTo>
                        <a:pt x="349" y="45"/>
                        <a:pt x="333" y="52"/>
                        <a:pt x="333" y="52"/>
                      </a:cubicBezTo>
                      <a:cubicBezTo>
                        <a:pt x="322" y="68"/>
                        <a:pt x="318" y="71"/>
                        <a:pt x="329" y="88"/>
                      </a:cubicBezTo>
                      <a:cubicBezTo>
                        <a:pt x="308" y="119"/>
                        <a:pt x="323" y="118"/>
                        <a:pt x="333" y="148"/>
                      </a:cubicBezTo>
                      <a:cubicBezTo>
                        <a:pt x="320" y="157"/>
                        <a:pt x="314" y="167"/>
                        <a:pt x="301" y="176"/>
                      </a:cubicBezTo>
                      <a:cubicBezTo>
                        <a:pt x="306" y="213"/>
                        <a:pt x="303" y="213"/>
                        <a:pt x="337" y="220"/>
                      </a:cubicBezTo>
                      <a:cubicBezTo>
                        <a:pt x="358" y="216"/>
                        <a:pt x="368" y="214"/>
                        <a:pt x="361" y="192"/>
                      </a:cubicBezTo>
                      <a:cubicBezTo>
                        <a:pt x="362" y="177"/>
                        <a:pt x="362" y="162"/>
                        <a:pt x="365" y="148"/>
                      </a:cubicBezTo>
                      <a:cubicBezTo>
                        <a:pt x="366" y="143"/>
                        <a:pt x="369" y="133"/>
                        <a:pt x="373" y="136"/>
                      </a:cubicBezTo>
                      <a:cubicBezTo>
                        <a:pt x="379" y="140"/>
                        <a:pt x="376" y="149"/>
                        <a:pt x="377" y="156"/>
                      </a:cubicBezTo>
                      <a:cubicBezTo>
                        <a:pt x="404" y="147"/>
                        <a:pt x="409" y="116"/>
                        <a:pt x="417" y="92"/>
                      </a:cubicBezTo>
                      <a:cubicBezTo>
                        <a:pt x="422" y="76"/>
                        <a:pt x="453" y="74"/>
                        <a:pt x="465" y="72"/>
                      </a:cubicBezTo>
                      <a:cubicBezTo>
                        <a:pt x="472" y="92"/>
                        <a:pt x="477" y="93"/>
                        <a:pt x="497" y="88"/>
                      </a:cubicBezTo>
                      <a:cubicBezTo>
                        <a:pt x="512" y="78"/>
                        <a:pt x="515" y="74"/>
                        <a:pt x="509" y="56"/>
                      </a:cubicBezTo>
                      <a:cubicBezTo>
                        <a:pt x="523" y="46"/>
                        <a:pt x="517" y="46"/>
                        <a:pt x="529" y="52"/>
                      </a:cubicBezTo>
                      <a:lnTo>
                        <a:pt x="693" y="72"/>
                      </a:lnTo>
                      <a:lnTo>
                        <a:pt x="541" y="460"/>
                      </a:lnTo>
                      <a:close/>
                    </a:path>
                  </a:pathLst>
                </a:custGeom>
                <a:solidFill>
                  <a:schemeClr val="folHlink"/>
                </a:solidFill>
                <a:ln w="9525">
                  <a:noFill/>
                  <a:round/>
                  <a:headEnd/>
                  <a:tailEnd/>
                </a:ln>
                <a:effectLst/>
              </p:spPr>
              <p:txBody>
                <a:bodyPr wrap="none" anchor="ctr"/>
                <a:lstStyle/>
                <a:p>
                  <a:endParaRPr lang="en-US"/>
                </a:p>
              </p:txBody>
            </p:sp>
            <p:sp>
              <p:nvSpPr>
                <p:cNvPr id="2105" name="Freeform 57"/>
                <p:cNvSpPr>
                  <a:spLocks/>
                </p:cNvSpPr>
                <p:nvPr userDrawn="1"/>
              </p:nvSpPr>
              <p:spPr bwMode="ltGray">
                <a:xfrm>
                  <a:off x="689" y="6"/>
                  <a:ext cx="1386" cy="232"/>
                </a:xfrm>
                <a:custGeom>
                  <a:avLst/>
                  <a:gdLst/>
                  <a:ahLst/>
                  <a:cxnLst>
                    <a:cxn ang="0">
                      <a:pos x="825" y="0"/>
                    </a:cxn>
                    <a:cxn ang="0">
                      <a:pos x="143" y="29"/>
                    </a:cxn>
                    <a:cxn ang="0">
                      <a:pos x="91" y="42"/>
                    </a:cxn>
                    <a:cxn ang="0">
                      <a:pos x="62" y="42"/>
                    </a:cxn>
                    <a:cxn ang="0">
                      <a:pos x="22" y="77"/>
                    </a:cxn>
                    <a:cxn ang="0">
                      <a:pos x="0" y="105"/>
                    </a:cxn>
                    <a:cxn ang="0">
                      <a:pos x="59" y="115"/>
                    </a:cxn>
                    <a:cxn ang="0">
                      <a:pos x="97" y="96"/>
                    </a:cxn>
                    <a:cxn ang="0">
                      <a:pos x="108" y="84"/>
                    </a:cxn>
                    <a:cxn ang="0">
                      <a:pos x="167" y="52"/>
                    </a:cxn>
                    <a:cxn ang="0">
                      <a:pos x="215" y="46"/>
                    </a:cxn>
                    <a:cxn ang="0">
                      <a:pos x="237" y="94"/>
                    </a:cxn>
                    <a:cxn ang="0">
                      <a:pos x="188" y="109"/>
                    </a:cxn>
                    <a:cxn ang="0">
                      <a:pos x="231" y="113"/>
                    </a:cxn>
                    <a:cxn ang="0">
                      <a:pos x="250" y="90"/>
                    </a:cxn>
                    <a:cxn ang="0">
                      <a:pos x="266" y="92"/>
                    </a:cxn>
                    <a:cxn ang="0">
                      <a:pos x="253" y="54"/>
                    </a:cxn>
                    <a:cxn ang="0">
                      <a:pos x="266" y="44"/>
                    </a:cxn>
                    <a:cxn ang="0">
                      <a:pos x="277" y="88"/>
                    </a:cxn>
                    <a:cxn ang="0">
                      <a:pos x="266" y="113"/>
                    </a:cxn>
                    <a:cxn ang="0">
                      <a:pos x="296" y="130"/>
                    </a:cxn>
                    <a:cxn ang="0">
                      <a:pos x="299" y="92"/>
                    </a:cxn>
                    <a:cxn ang="0">
                      <a:pos x="331" y="103"/>
                    </a:cxn>
                    <a:cxn ang="0">
                      <a:pos x="382" y="73"/>
                    </a:cxn>
                    <a:cxn ang="0">
                      <a:pos x="409" y="50"/>
                    </a:cxn>
                    <a:cxn ang="0">
                      <a:pos x="439" y="56"/>
                    </a:cxn>
                    <a:cxn ang="0">
                      <a:pos x="455" y="50"/>
                    </a:cxn>
                    <a:cxn ang="0">
                      <a:pos x="431" y="44"/>
                    </a:cxn>
                    <a:cxn ang="0">
                      <a:pos x="474" y="35"/>
                    </a:cxn>
                    <a:cxn ang="0">
                      <a:pos x="544" y="54"/>
                    </a:cxn>
                    <a:cxn ang="0">
                      <a:pos x="581" y="42"/>
                    </a:cxn>
                    <a:cxn ang="0">
                      <a:pos x="584" y="63"/>
                    </a:cxn>
                    <a:cxn ang="0">
                      <a:pos x="568" y="101"/>
                    </a:cxn>
                    <a:cxn ang="0">
                      <a:pos x="611" y="88"/>
                    </a:cxn>
                    <a:cxn ang="0">
                      <a:pos x="624" y="80"/>
                    </a:cxn>
                    <a:cxn ang="0">
                      <a:pos x="648" y="61"/>
                    </a:cxn>
                    <a:cxn ang="0">
                      <a:pos x="794" y="84"/>
                    </a:cxn>
                  </a:cxnLst>
                  <a:rect l="0" t="0" r="r" b="b"/>
                  <a:pathLst>
                    <a:path w="931" h="149">
                      <a:moveTo>
                        <a:pt x="794" y="84"/>
                      </a:moveTo>
                      <a:cubicBezTo>
                        <a:pt x="813" y="72"/>
                        <a:pt x="931" y="14"/>
                        <a:pt x="825" y="0"/>
                      </a:cubicBezTo>
                      <a:lnTo>
                        <a:pt x="159" y="0"/>
                      </a:lnTo>
                      <a:cubicBezTo>
                        <a:pt x="149" y="12"/>
                        <a:pt x="162" y="18"/>
                        <a:pt x="143" y="29"/>
                      </a:cubicBezTo>
                      <a:cubicBezTo>
                        <a:pt x="130" y="44"/>
                        <a:pt x="133" y="39"/>
                        <a:pt x="116" y="48"/>
                      </a:cubicBezTo>
                      <a:cubicBezTo>
                        <a:pt x="108" y="46"/>
                        <a:pt x="100" y="44"/>
                        <a:pt x="91" y="42"/>
                      </a:cubicBezTo>
                      <a:cubicBezTo>
                        <a:pt x="89" y="41"/>
                        <a:pt x="83" y="40"/>
                        <a:pt x="83" y="40"/>
                      </a:cubicBezTo>
                      <a:cubicBezTo>
                        <a:pt x="76" y="40"/>
                        <a:pt x="68" y="39"/>
                        <a:pt x="62" y="42"/>
                      </a:cubicBezTo>
                      <a:cubicBezTo>
                        <a:pt x="54" y="45"/>
                        <a:pt x="46" y="61"/>
                        <a:pt x="38" y="67"/>
                      </a:cubicBezTo>
                      <a:cubicBezTo>
                        <a:pt x="32" y="71"/>
                        <a:pt x="27" y="74"/>
                        <a:pt x="22" y="77"/>
                      </a:cubicBezTo>
                      <a:cubicBezTo>
                        <a:pt x="16" y="81"/>
                        <a:pt x="5" y="86"/>
                        <a:pt x="5" y="86"/>
                      </a:cubicBezTo>
                      <a:cubicBezTo>
                        <a:pt x="9" y="95"/>
                        <a:pt x="7" y="97"/>
                        <a:pt x="0" y="105"/>
                      </a:cubicBezTo>
                      <a:cubicBezTo>
                        <a:pt x="17" y="107"/>
                        <a:pt x="22" y="107"/>
                        <a:pt x="16" y="120"/>
                      </a:cubicBezTo>
                      <a:cubicBezTo>
                        <a:pt x="27" y="122"/>
                        <a:pt x="48" y="116"/>
                        <a:pt x="59" y="115"/>
                      </a:cubicBezTo>
                      <a:cubicBezTo>
                        <a:pt x="71" y="112"/>
                        <a:pt x="73" y="117"/>
                        <a:pt x="83" y="111"/>
                      </a:cubicBezTo>
                      <a:cubicBezTo>
                        <a:pt x="89" y="96"/>
                        <a:pt x="83" y="100"/>
                        <a:pt x="97" y="96"/>
                      </a:cubicBezTo>
                      <a:cubicBezTo>
                        <a:pt x="100" y="94"/>
                        <a:pt x="103" y="93"/>
                        <a:pt x="105" y="90"/>
                      </a:cubicBezTo>
                      <a:cubicBezTo>
                        <a:pt x="106" y="88"/>
                        <a:pt x="106" y="85"/>
                        <a:pt x="108" y="84"/>
                      </a:cubicBezTo>
                      <a:cubicBezTo>
                        <a:pt x="112" y="80"/>
                        <a:pt x="140" y="69"/>
                        <a:pt x="148" y="67"/>
                      </a:cubicBezTo>
                      <a:cubicBezTo>
                        <a:pt x="160" y="52"/>
                        <a:pt x="153" y="56"/>
                        <a:pt x="167" y="52"/>
                      </a:cubicBezTo>
                      <a:cubicBezTo>
                        <a:pt x="178" y="55"/>
                        <a:pt x="179" y="62"/>
                        <a:pt x="191" y="58"/>
                      </a:cubicBezTo>
                      <a:cubicBezTo>
                        <a:pt x="199" y="52"/>
                        <a:pt x="206" y="51"/>
                        <a:pt x="215" y="46"/>
                      </a:cubicBezTo>
                      <a:cubicBezTo>
                        <a:pt x="226" y="58"/>
                        <a:pt x="217" y="46"/>
                        <a:pt x="223" y="69"/>
                      </a:cubicBezTo>
                      <a:cubicBezTo>
                        <a:pt x="226" y="79"/>
                        <a:pt x="233" y="85"/>
                        <a:pt x="237" y="94"/>
                      </a:cubicBezTo>
                      <a:cubicBezTo>
                        <a:pt x="227" y="100"/>
                        <a:pt x="229" y="104"/>
                        <a:pt x="218" y="107"/>
                      </a:cubicBezTo>
                      <a:cubicBezTo>
                        <a:pt x="207" y="120"/>
                        <a:pt x="203" y="113"/>
                        <a:pt x="188" y="109"/>
                      </a:cubicBezTo>
                      <a:cubicBezTo>
                        <a:pt x="191" y="117"/>
                        <a:pt x="200" y="127"/>
                        <a:pt x="210" y="132"/>
                      </a:cubicBezTo>
                      <a:cubicBezTo>
                        <a:pt x="218" y="114"/>
                        <a:pt x="211" y="122"/>
                        <a:pt x="231" y="113"/>
                      </a:cubicBezTo>
                      <a:cubicBezTo>
                        <a:pt x="237" y="111"/>
                        <a:pt x="248" y="105"/>
                        <a:pt x="248" y="105"/>
                      </a:cubicBezTo>
                      <a:cubicBezTo>
                        <a:pt x="248" y="100"/>
                        <a:pt x="246" y="94"/>
                        <a:pt x="250" y="90"/>
                      </a:cubicBezTo>
                      <a:cubicBezTo>
                        <a:pt x="253" y="88"/>
                        <a:pt x="254" y="96"/>
                        <a:pt x="258" y="96"/>
                      </a:cubicBezTo>
                      <a:cubicBezTo>
                        <a:pt x="262" y="97"/>
                        <a:pt x="264" y="94"/>
                        <a:pt x="266" y="92"/>
                      </a:cubicBezTo>
                      <a:cubicBezTo>
                        <a:pt x="262" y="82"/>
                        <a:pt x="252" y="77"/>
                        <a:pt x="248" y="67"/>
                      </a:cubicBezTo>
                      <a:cubicBezTo>
                        <a:pt x="250" y="63"/>
                        <a:pt x="255" y="58"/>
                        <a:pt x="253" y="54"/>
                      </a:cubicBezTo>
                      <a:cubicBezTo>
                        <a:pt x="251" y="50"/>
                        <a:pt x="248" y="42"/>
                        <a:pt x="248" y="42"/>
                      </a:cubicBezTo>
                      <a:cubicBezTo>
                        <a:pt x="256" y="32"/>
                        <a:pt x="259" y="35"/>
                        <a:pt x="266" y="44"/>
                      </a:cubicBezTo>
                      <a:cubicBezTo>
                        <a:pt x="270" y="56"/>
                        <a:pt x="276" y="61"/>
                        <a:pt x="285" y="71"/>
                      </a:cubicBezTo>
                      <a:cubicBezTo>
                        <a:pt x="281" y="81"/>
                        <a:pt x="289" y="82"/>
                        <a:pt x="277" y="88"/>
                      </a:cubicBezTo>
                      <a:cubicBezTo>
                        <a:pt x="262" y="106"/>
                        <a:pt x="278" y="83"/>
                        <a:pt x="274" y="101"/>
                      </a:cubicBezTo>
                      <a:cubicBezTo>
                        <a:pt x="274" y="105"/>
                        <a:pt x="268" y="109"/>
                        <a:pt x="266" y="113"/>
                      </a:cubicBezTo>
                      <a:cubicBezTo>
                        <a:pt x="270" y="122"/>
                        <a:pt x="268" y="125"/>
                        <a:pt x="261" y="132"/>
                      </a:cubicBezTo>
                      <a:cubicBezTo>
                        <a:pt x="268" y="149"/>
                        <a:pt x="282" y="134"/>
                        <a:pt x="296" y="130"/>
                      </a:cubicBezTo>
                      <a:cubicBezTo>
                        <a:pt x="299" y="122"/>
                        <a:pt x="295" y="119"/>
                        <a:pt x="299" y="111"/>
                      </a:cubicBezTo>
                      <a:cubicBezTo>
                        <a:pt x="296" y="105"/>
                        <a:pt x="288" y="97"/>
                        <a:pt x="299" y="92"/>
                      </a:cubicBezTo>
                      <a:cubicBezTo>
                        <a:pt x="303" y="90"/>
                        <a:pt x="315" y="88"/>
                        <a:pt x="315" y="88"/>
                      </a:cubicBezTo>
                      <a:cubicBezTo>
                        <a:pt x="326" y="91"/>
                        <a:pt x="325" y="95"/>
                        <a:pt x="331" y="103"/>
                      </a:cubicBezTo>
                      <a:cubicBezTo>
                        <a:pt x="339" y="84"/>
                        <a:pt x="331" y="90"/>
                        <a:pt x="361" y="92"/>
                      </a:cubicBezTo>
                      <a:cubicBezTo>
                        <a:pt x="355" y="76"/>
                        <a:pt x="365" y="76"/>
                        <a:pt x="382" y="73"/>
                      </a:cubicBezTo>
                      <a:cubicBezTo>
                        <a:pt x="383" y="71"/>
                        <a:pt x="387" y="57"/>
                        <a:pt x="393" y="54"/>
                      </a:cubicBezTo>
                      <a:cubicBezTo>
                        <a:pt x="398" y="52"/>
                        <a:pt x="409" y="50"/>
                        <a:pt x="409" y="50"/>
                      </a:cubicBezTo>
                      <a:cubicBezTo>
                        <a:pt x="430" y="54"/>
                        <a:pt x="413" y="58"/>
                        <a:pt x="431" y="63"/>
                      </a:cubicBezTo>
                      <a:cubicBezTo>
                        <a:pt x="433" y="61"/>
                        <a:pt x="435" y="57"/>
                        <a:pt x="439" y="56"/>
                      </a:cubicBezTo>
                      <a:cubicBezTo>
                        <a:pt x="445" y="55"/>
                        <a:pt x="452" y="61"/>
                        <a:pt x="457" y="58"/>
                      </a:cubicBezTo>
                      <a:cubicBezTo>
                        <a:pt x="461" y="57"/>
                        <a:pt x="457" y="52"/>
                        <a:pt x="455" y="50"/>
                      </a:cubicBezTo>
                      <a:cubicBezTo>
                        <a:pt x="451" y="47"/>
                        <a:pt x="444" y="47"/>
                        <a:pt x="439" y="46"/>
                      </a:cubicBezTo>
                      <a:cubicBezTo>
                        <a:pt x="436" y="45"/>
                        <a:pt x="431" y="44"/>
                        <a:pt x="431" y="44"/>
                      </a:cubicBezTo>
                      <a:cubicBezTo>
                        <a:pt x="440" y="38"/>
                        <a:pt x="443" y="36"/>
                        <a:pt x="455" y="40"/>
                      </a:cubicBezTo>
                      <a:cubicBezTo>
                        <a:pt x="461" y="38"/>
                        <a:pt x="467" y="35"/>
                        <a:pt x="474" y="35"/>
                      </a:cubicBezTo>
                      <a:cubicBezTo>
                        <a:pt x="483" y="36"/>
                        <a:pt x="511" y="43"/>
                        <a:pt x="519" y="46"/>
                      </a:cubicBezTo>
                      <a:cubicBezTo>
                        <a:pt x="527" y="49"/>
                        <a:pt x="544" y="54"/>
                        <a:pt x="544" y="54"/>
                      </a:cubicBezTo>
                      <a:cubicBezTo>
                        <a:pt x="548" y="54"/>
                        <a:pt x="560" y="52"/>
                        <a:pt x="565" y="50"/>
                      </a:cubicBezTo>
                      <a:cubicBezTo>
                        <a:pt x="570" y="47"/>
                        <a:pt x="581" y="42"/>
                        <a:pt x="581" y="42"/>
                      </a:cubicBezTo>
                      <a:cubicBezTo>
                        <a:pt x="585" y="42"/>
                        <a:pt x="598" y="44"/>
                        <a:pt x="600" y="48"/>
                      </a:cubicBezTo>
                      <a:cubicBezTo>
                        <a:pt x="603" y="55"/>
                        <a:pt x="589" y="61"/>
                        <a:pt x="584" y="63"/>
                      </a:cubicBezTo>
                      <a:cubicBezTo>
                        <a:pt x="576" y="69"/>
                        <a:pt x="568" y="69"/>
                        <a:pt x="565" y="77"/>
                      </a:cubicBezTo>
                      <a:cubicBezTo>
                        <a:pt x="568" y="86"/>
                        <a:pt x="564" y="92"/>
                        <a:pt x="568" y="101"/>
                      </a:cubicBezTo>
                      <a:cubicBezTo>
                        <a:pt x="574" y="93"/>
                        <a:pt x="577" y="91"/>
                        <a:pt x="589" y="94"/>
                      </a:cubicBezTo>
                      <a:cubicBezTo>
                        <a:pt x="595" y="108"/>
                        <a:pt x="602" y="93"/>
                        <a:pt x="611" y="88"/>
                      </a:cubicBezTo>
                      <a:cubicBezTo>
                        <a:pt x="613" y="86"/>
                        <a:pt x="613" y="83"/>
                        <a:pt x="616" y="82"/>
                      </a:cubicBezTo>
                      <a:cubicBezTo>
                        <a:pt x="618" y="80"/>
                        <a:pt x="622" y="81"/>
                        <a:pt x="624" y="80"/>
                      </a:cubicBezTo>
                      <a:cubicBezTo>
                        <a:pt x="626" y="78"/>
                        <a:pt x="626" y="75"/>
                        <a:pt x="627" y="73"/>
                      </a:cubicBezTo>
                      <a:cubicBezTo>
                        <a:pt x="632" y="65"/>
                        <a:pt x="638" y="63"/>
                        <a:pt x="648" y="61"/>
                      </a:cubicBezTo>
                      <a:cubicBezTo>
                        <a:pt x="664" y="62"/>
                        <a:pt x="684" y="69"/>
                        <a:pt x="700" y="69"/>
                      </a:cubicBezTo>
                      <a:lnTo>
                        <a:pt x="794" y="84"/>
                      </a:lnTo>
                      <a:close/>
                    </a:path>
                  </a:pathLst>
                </a:custGeom>
                <a:solidFill>
                  <a:schemeClr val="folHlink"/>
                </a:solidFill>
                <a:ln w="9525">
                  <a:noFill/>
                  <a:round/>
                  <a:headEnd/>
                  <a:tailEnd/>
                </a:ln>
                <a:effectLst/>
              </p:spPr>
              <p:txBody>
                <a:bodyPr wrap="none" anchor="ctr"/>
                <a:lstStyle/>
                <a:p>
                  <a:endParaRPr lang="en-US"/>
                </a:p>
              </p:txBody>
            </p:sp>
            <p:sp>
              <p:nvSpPr>
                <p:cNvPr id="2106" name="Freeform 58"/>
                <p:cNvSpPr>
                  <a:spLocks/>
                </p:cNvSpPr>
                <p:nvPr userDrawn="1"/>
              </p:nvSpPr>
              <p:spPr bwMode="ltGray">
                <a:xfrm>
                  <a:off x="971" y="91"/>
                  <a:ext cx="30" cy="25"/>
                </a:xfrm>
                <a:custGeom>
                  <a:avLst/>
                  <a:gdLst/>
                  <a:ahLst/>
                  <a:cxnLst>
                    <a:cxn ang="0">
                      <a:pos x="3" y="28"/>
                    </a:cxn>
                    <a:cxn ang="0">
                      <a:pos x="31" y="0"/>
                    </a:cxn>
                    <a:cxn ang="0">
                      <a:pos x="19" y="24"/>
                    </a:cxn>
                    <a:cxn ang="0">
                      <a:pos x="3" y="28"/>
                    </a:cxn>
                  </a:cxnLst>
                  <a:rect l="0" t="0" r="r" b="b"/>
                  <a:pathLst>
                    <a:path w="31" h="30">
                      <a:moveTo>
                        <a:pt x="3" y="28"/>
                      </a:moveTo>
                      <a:cubicBezTo>
                        <a:pt x="8" y="8"/>
                        <a:pt x="12" y="6"/>
                        <a:pt x="31" y="0"/>
                      </a:cubicBezTo>
                      <a:cubicBezTo>
                        <a:pt x="29" y="5"/>
                        <a:pt x="25" y="22"/>
                        <a:pt x="19" y="24"/>
                      </a:cubicBezTo>
                      <a:cubicBezTo>
                        <a:pt x="0" y="30"/>
                        <a:pt x="3" y="9"/>
                        <a:pt x="3" y="28"/>
                      </a:cubicBezTo>
                      <a:close/>
                    </a:path>
                  </a:pathLst>
                </a:custGeom>
                <a:solidFill>
                  <a:schemeClr val="folHlink"/>
                </a:solidFill>
                <a:ln w="9525">
                  <a:noFill/>
                  <a:round/>
                  <a:headEnd/>
                  <a:tailEnd/>
                </a:ln>
                <a:effectLst/>
              </p:spPr>
              <p:txBody>
                <a:bodyPr wrap="none" anchor="ctr"/>
                <a:lstStyle/>
                <a:p>
                  <a:endParaRPr lang="en-US"/>
                </a:p>
              </p:txBody>
            </p:sp>
            <p:sp>
              <p:nvSpPr>
                <p:cNvPr id="2107" name="Freeform 59"/>
                <p:cNvSpPr>
                  <a:spLocks/>
                </p:cNvSpPr>
                <p:nvPr userDrawn="1"/>
              </p:nvSpPr>
              <p:spPr bwMode="ltGray">
                <a:xfrm>
                  <a:off x="935" y="125"/>
                  <a:ext cx="45" cy="27"/>
                </a:xfrm>
                <a:custGeom>
                  <a:avLst/>
                  <a:gdLst/>
                  <a:ahLst/>
                  <a:cxnLst>
                    <a:cxn ang="0">
                      <a:pos x="6" y="32"/>
                    </a:cxn>
                    <a:cxn ang="0">
                      <a:pos x="22" y="0"/>
                    </a:cxn>
                    <a:cxn ang="0">
                      <a:pos x="38" y="4"/>
                    </a:cxn>
                    <a:cxn ang="0">
                      <a:pos x="6" y="32"/>
                    </a:cxn>
                  </a:cxnLst>
                  <a:rect l="0" t="0" r="r" b="b"/>
                  <a:pathLst>
                    <a:path w="44" h="32">
                      <a:moveTo>
                        <a:pt x="6" y="32"/>
                      </a:moveTo>
                      <a:cubicBezTo>
                        <a:pt x="0" y="14"/>
                        <a:pt x="7" y="10"/>
                        <a:pt x="22" y="0"/>
                      </a:cubicBezTo>
                      <a:cubicBezTo>
                        <a:pt x="27" y="1"/>
                        <a:pt x="35" y="0"/>
                        <a:pt x="38" y="4"/>
                      </a:cubicBezTo>
                      <a:cubicBezTo>
                        <a:pt x="44" y="13"/>
                        <a:pt x="16" y="32"/>
                        <a:pt x="6" y="32"/>
                      </a:cubicBezTo>
                      <a:close/>
                    </a:path>
                  </a:pathLst>
                </a:custGeom>
                <a:solidFill>
                  <a:schemeClr val="folHlink"/>
                </a:solidFill>
                <a:ln w="9525">
                  <a:noFill/>
                  <a:round/>
                  <a:headEnd/>
                  <a:tailEnd/>
                </a:ln>
                <a:effectLst/>
              </p:spPr>
              <p:txBody>
                <a:bodyPr wrap="none" anchor="ctr"/>
                <a:lstStyle/>
                <a:p>
                  <a:endParaRPr lang="en-US"/>
                </a:p>
              </p:txBody>
            </p:sp>
            <p:sp>
              <p:nvSpPr>
                <p:cNvPr id="2108" name="Freeform 60"/>
                <p:cNvSpPr>
                  <a:spLocks/>
                </p:cNvSpPr>
                <p:nvPr userDrawn="1"/>
              </p:nvSpPr>
              <p:spPr bwMode="ltGray">
                <a:xfrm>
                  <a:off x="1081" y="226"/>
                  <a:ext cx="75" cy="14"/>
                </a:xfrm>
                <a:custGeom>
                  <a:avLst/>
                  <a:gdLst/>
                  <a:ahLst/>
                  <a:cxnLst>
                    <a:cxn ang="0">
                      <a:pos x="37" y="18"/>
                    </a:cxn>
                    <a:cxn ang="0">
                      <a:pos x="25" y="2"/>
                    </a:cxn>
                    <a:cxn ang="0">
                      <a:pos x="37" y="18"/>
                    </a:cxn>
                  </a:cxnLst>
                  <a:rect l="0" t="0" r="r" b="b"/>
                  <a:pathLst>
                    <a:path w="76" h="18">
                      <a:moveTo>
                        <a:pt x="37" y="18"/>
                      </a:moveTo>
                      <a:cubicBezTo>
                        <a:pt x="25" y="14"/>
                        <a:pt x="0" y="10"/>
                        <a:pt x="25" y="2"/>
                      </a:cubicBezTo>
                      <a:cubicBezTo>
                        <a:pt x="76" y="9"/>
                        <a:pt x="46" y="0"/>
                        <a:pt x="37" y="18"/>
                      </a:cubicBezTo>
                      <a:close/>
                    </a:path>
                  </a:pathLst>
                </a:custGeom>
                <a:solidFill>
                  <a:schemeClr val="folHlink"/>
                </a:solidFill>
                <a:ln w="9525">
                  <a:noFill/>
                  <a:round/>
                  <a:headEnd/>
                  <a:tailEnd/>
                </a:ln>
                <a:effectLst/>
              </p:spPr>
              <p:txBody>
                <a:bodyPr wrap="none" anchor="ctr"/>
                <a:lstStyle/>
                <a:p>
                  <a:endParaRPr lang="en-US"/>
                </a:p>
              </p:txBody>
            </p:sp>
            <p:sp>
              <p:nvSpPr>
                <p:cNvPr id="2109" name="Freeform 61"/>
                <p:cNvSpPr>
                  <a:spLocks/>
                </p:cNvSpPr>
                <p:nvPr userDrawn="1"/>
              </p:nvSpPr>
              <p:spPr bwMode="ltGray">
                <a:xfrm>
                  <a:off x="1210" y="223"/>
                  <a:ext cx="42" cy="37"/>
                </a:xfrm>
                <a:custGeom>
                  <a:avLst/>
                  <a:gdLst/>
                  <a:ahLst/>
                  <a:cxnLst>
                    <a:cxn ang="0">
                      <a:pos x="0" y="21"/>
                    </a:cxn>
                    <a:cxn ang="0">
                      <a:pos x="12" y="9"/>
                    </a:cxn>
                    <a:cxn ang="0">
                      <a:pos x="0" y="21"/>
                    </a:cxn>
                  </a:cxnLst>
                  <a:rect l="0" t="0" r="r" b="b"/>
                  <a:pathLst>
                    <a:path w="42" h="44">
                      <a:moveTo>
                        <a:pt x="0" y="21"/>
                      </a:moveTo>
                      <a:cubicBezTo>
                        <a:pt x="4" y="17"/>
                        <a:pt x="7" y="11"/>
                        <a:pt x="12" y="9"/>
                      </a:cubicBezTo>
                      <a:cubicBezTo>
                        <a:pt x="42" y="0"/>
                        <a:pt x="23" y="44"/>
                        <a:pt x="0" y="21"/>
                      </a:cubicBezTo>
                      <a:close/>
                    </a:path>
                  </a:pathLst>
                </a:custGeom>
                <a:solidFill>
                  <a:schemeClr val="folHlink"/>
                </a:solidFill>
                <a:ln w="9525">
                  <a:noFill/>
                  <a:round/>
                  <a:headEnd/>
                  <a:tailEnd/>
                </a:ln>
                <a:effectLst/>
              </p:spPr>
              <p:txBody>
                <a:bodyPr wrap="none" anchor="ctr"/>
                <a:lstStyle/>
                <a:p>
                  <a:endParaRPr lang="en-US"/>
                </a:p>
              </p:txBody>
            </p:sp>
            <p:sp>
              <p:nvSpPr>
                <p:cNvPr id="2110" name="Freeform 62"/>
                <p:cNvSpPr>
                  <a:spLocks/>
                </p:cNvSpPr>
                <p:nvPr userDrawn="1"/>
              </p:nvSpPr>
              <p:spPr bwMode="ltGray">
                <a:xfrm>
                  <a:off x="865" y="123"/>
                  <a:ext cx="33" cy="24"/>
                </a:xfrm>
                <a:custGeom>
                  <a:avLst/>
                  <a:gdLst/>
                  <a:ahLst/>
                  <a:cxnLst>
                    <a:cxn ang="0">
                      <a:pos x="7" y="22"/>
                    </a:cxn>
                    <a:cxn ang="0">
                      <a:pos x="31" y="10"/>
                    </a:cxn>
                    <a:cxn ang="0">
                      <a:pos x="7" y="22"/>
                    </a:cxn>
                  </a:cxnLst>
                  <a:rect l="0" t="0" r="r" b="b"/>
                  <a:pathLst>
                    <a:path w="31" h="30">
                      <a:moveTo>
                        <a:pt x="7" y="22"/>
                      </a:moveTo>
                      <a:cubicBezTo>
                        <a:pt x="0" y="0"/>
                        <a:pt x="15" y="6"/>
                        <a:pt x="31" y="10"/>
                      </a:cubicBezTo>
                      <a:cubicBezTo>
                        <a:pt x="14" y="16"/>
                        <a:pt x="15" y="30"/>
                        <a:pt x="7" y="22"/>
                      </a:cubicBezTo>
                      <a:close/>
                    </a:path>
                  </a:pathLst>
                </a:custGeom>
                <a:solidFill>
                  <a:schemeClr val="folHlink"/>
                </a:solidFill>
                <a:ln w="9525">
                  <a:noFill/>
                  <a:round/>
                  <a:headEnd/>
                  <a:tailEnd/>
                </a:ln>
                <a:effectLst/>
              </p:spPr>
              <p:txBody>
                <a:bodyPr wrap="none" anchor="ctr"/>
                <a:lstStyle/>
                <a:p>
                  <a:endParaRPr lang="en-US"/>
                </a:p>
              </p:txBody>
            </p:sp>
          </p:grpSp>
          <p:grpSp>
            <p:nvGrpSpPr>
              <p:cNvPr id="2111" name="Group 63"/>
              <p:cNvGrpSpPr>
                <a:grpSpLocks/>
              </p:cNvGrpSpPr>
              <p:nvPr userDrawn="1"/>
            </p:nvGrpSpPr>
            <p:grpSpPr bwMode="auto">
              <a:xfrm>
                <a:off x="7" y="6"/>
                <a:ext cx="5739" cy="1022"/>
                <a:chOff x="1056" y="111"/>
                <a:chExt cx="2448" cy="418"/>
              </a:xfrm>
            </p:grpSpPr>
            <p:sp>
              <p:nvSpPr>
                <p:cNvPr id="2112" name="Line 64"/>
                <p:cNvSpPr>
                  <a:spLocks noChangeShapeType="1"/>
                </p:cNvSpPr>
                <p:nvPr/>
              </p:nvSpPr>
              <p:spPr bwMode="white">
                <a:xfrm>
                  <a:off x="1056" y="332"/>
                  <a:ext cx="2448" cy="0"/>
                </a:xfrm>
                <a:prstGeom prst="line">
                  <a:avLst/>
                </a:prstGeom>
                <a:noFill/>
                <a:ln w="9525">
                  <a:solidFill>
                    <a:schemeClr val="folHlink"/>
                  </a:solidFill>
                  <a:round/>
                  <a:headEnd/>
                  <a:tailEnd/>
                </a:ln>
                <a:effectLst/>
              </p:spPr>
              <p:txBody>
                <a:bodyPr wrap="none" anchor="ctr"/>
                <a:lstStyle/>
                <a:p>
                  <a:endParaRPr lang="en-US"/>
                </a:p>
              </p:txBody>
            </p:sp>
            <p:sp>
              <p:nvSpPr>
                <p:cNvPr id="2113" name="Line 65"/>
                <p:cNvSpPr>
                  <a:spLocks noChangeShapeType="1"/>
                </p:cNvSpPr>
                <p:nvPr/>
              </p:nvSpPr>
              <p:spPr bwMode="white">
                <a:xfrm>
                  <a:off x="1254" y="111"/>
                  <a:ext cx="0" cy="418"/>
                </a:xfrm>
                <a:prstGeom prst="line">
                  <a:avLst/>
                </a:prstGeom>
                <a:noFill/>
                <a:ln w="9525">
                  <a:solidFill>
                    <a:schemeClr val="folHlink"/>
                  </a:solidFill>
                  <a:round/>
                  <a:headEnd/>
                  <a:tailEnd/>
                </a:ln>
                <a:effectLst/>
              </p:spPr>
              <p:txBody>
                <a:bodyPr wrap="none" anchor="ctr"/>
                <a:lstStyle/>
                <a:p>
                  <a:endParaRPr lang="en-US"/>
                </a:p>
              </p:txBody>
            </p:sp>
            <p:sp>
              <p:nvSpPr>
                <p:cNvPr id="2114" name="Line 66"/>
                <p:cNvSpPr>
                  <a:spLocks noChangeShapeType="1"/>
                </p:cNvSpPr>
                <p:nvPr/>
              </p:nvSpPr>
              <p:spPr bwMode="white">
                <a:xfrm>
                  <a:off x="1482" y="111"/>
                  <a:ext cx="0" cy="418"/>
                </a:xfrm>
                <a:prstGeom prst="line">
                  <a:avLst/>
                </a:prstGeom>
                <a:noFill/>
                <a:ln w="9525">
                  <a:solidFill>
                    <a:schemeClr val="folHlink"/>
                  </a:solidFill>
                  <a:round/>
                  <a:headEnd/>
                  <a:tailEnd/>
                </a:ln>
                <a:effectLst/>
              </p:spPr>
              <p:txBody>
                <a:bodyPr wrap="none" anchor="ctr"/>
                <a:lstStyle/>
                <a:p>
                  <a:endParaRPr lang="en-US"/>
                </a:p>
              </p:txBody>
            </p:sp>
            <p:sp>
              <p:nvSpPr>
                <p:cNvPr id="2115" name="Line 67"/>
                <p:cNvSpPr>
                  <a:spLocks noChangeShapeType="1"/>
                </p:cNvSpPr>
                <p:nvPr/>
              </p:nvSpPr>
              <p:spPr bwMode="white">
                <a:xfrm>
                  <a:off x="1710" y="111"/>
                  <a:ext cx="0" cy="418"/>
                </a:xfrm>
                <a:prstGeom prst="line">
                  <a:avLst/>
                </a:prstGeom>
                <a:noFill/>
                <a:ln w="9525">
                  <a:solidFill>
                    <a:schemeClr val="folHlink"/>
                  </a:solidFill>
                  <a:round/>
                  <a:headEnd/>
                  <a:tailEnd/>
                </a:ln>
                <a:effectLst/>
              </p:spPr>
              <p:txBody>
                <a:bodyPr wrap="none" anchor="ctr"/>
                <a:lstStyle/>
                <a:p>
                  <a:endParaRPr lang="en-US"/>
                </a:p>
              </p:txBody>
            </p:sp>
            <p:sp>
              <p:nvSpPr>
                <p:cNvPr id="2116" name="Line 68"/>
                <p:cNvSpPr>
                  <a:spLocks noChangeShapeType="1"/>
                </p:cNvSpPr>
                <p:nvPr/>
              </p:nvSpPr>
              <p:spPr bwMode="white">
                <a:xfrm>
                  <a:off x="1938" y="111"/>
                  <a:ext cx="0" cy="418"/>
                </a:xfrm>
                <a:prstGeom prst="line">
                  <a:avLst/>
                </a:prstGeom>
                <a:noFill/>
                <a:ln w="9525">
                  <a:solidFill>
                    <a:schemeClr val="folHlink"/>
                  </a:solidFill>
                  <a:round/>
                  <a:headEnd/>
                  <a:tailEnd/>
                </a:ln>
                <a:effectLst/>
              </p:spPr>
              <p:txBody>
                <a:bodyPr wrap="none" anchor="ctr"/>
                <a:lstStyle/>
                <a:p>
                  <a:endParaRPr lang="en-US"/>
                </a:p>
              </p:txBody>
            </p:sp>
            <p:sp>
              <p:nvSpPr>
                <p:cNvPr id="2117" name="Line 69"/>
                <p:cNvSpPr>
                  <a:spLocks noChangeShapeType="1"/>
                </p:cNvSpPr>
                <p:nvPr/>
              </p:nvSpPr>
              <p:spPr bwMode="white">
                <a:xfrm>
                  <a:off x="2166" y="111"/>
                  <a:ext cx="0" cy="418"/>
                </a:xfrm>
                <a:prstGeom prst="line">
                  <a:avLst/>
                </a:prstGeom>
                <a:noFill/>
                <a:ln w="9525">
                  <a:solidFill>
                    <a:schemeClr val="folHlink"/>
                  </a:solidFill>
                  <a:round/>
                  <a:headEnd/>
                  <a:tailEnd/>
                </a:ln>
                <a:effectLst/>
              </p:spPr>
              <p:txBody>
                <a:bodyPr wrap="none" anchor="ctr"/>
                <a:lstStyle/>
                <a:p>
                  <a:endParaRPr lang="en-US"/>
                </a:p>
              </p:txBody>
            </p:sp>
            <p:sp>
              <p:nvSpPr>
                <p:cNvPr id="2118" name="Line 70"/>
                <p:cNvSpPr>
                  <a:spLocks noChangeShapeType="1"/>
                </p:cNvSpPr>
                <p:nvPr/>
              </p:nvSpPr>
              <p:spPr bwMode="white">
                <a:xfrm>
                  <a:off x="2394" y="111"/>
                  <a:ext cx="0" cy="418"/>
                </a:xfrm>
                <a:prstGeom prst="line">
                  <a:avLst/>
                </a:prstGeom>
                <a:noFill/>
                <a:ln w="9525">
                  <a:solidFill>
                    <a:schemeClr val="folHlink"/>
                  </a:solidFill>
                  <a:round/>
                  <a:headEnd/>
                  <a:tailEnd/>
                </a:ln>
                <a:effectLst/>
              </p:spPr>
              <p:txBody>
                <a:bodyPr wrap="none" anchor="ctr"/>
                <a:lstStyle/>
                <a:p>
                  <a:endParaRPr lang="en-US"/>
                </a:p>
              </p:txBody>
            </p:sp>
            <p:sp>
              <p:nvSpPr>
                <p:cNvPr id="2119" name="Line 71"/>
                <p:cNvSpPr>
                  <a:spLocks noChangeShapeType="1"/>
                </p:cNvSpPr>
                <p:nvPr/>
              </p:nvSpPr>
              <p:spPr bwMode="white">
                <a:xfrm>
                  <a:off x="2622" y="111"/>
                  <a:ext cx="0" cy="418"/>
                </a:xfrm>
                <a:prstGeom prst="line">
                  <a:avLst/>
                </a:prstGeom>
                <a:noFill/>
                <a:ln w="9525">
                  <a:solidFill>
                    <a:schemeClr val="folHlink"/>
                  </a:solidFill>
                  <a:round/>
                  <a:headEnd/>
                  <a:tailEnd/>
                </a:ln>
                <a:effectLst/>
              </p:spPr>
              <p:txBody>
                <a:bodyPr wrap="none" anchor="ctr"/>
                <a:lstStyle/>
                <a:p>
                  <a:endParaRPr lang="en-US"/>
                </a:p>
              </p:txBody>
            </p:sp>
            <p:sp>
              <p:nvSpPr>
                <p:cNvPr id="2120" name="Line 72"/>
                <p:cNvSpPr>
                  <a:spLocks noChangeShapeType="1"/>
                </p:cNvSpPr>
                <p:nvPr/>
              </p:nvSpPr>
              <p:spPr bwMode="white">
                <a:xfrm>
                  <a:off x="2850" y="111"/>
                  <a:ext cx="0" cy="418"/>
                </a:xfrm>
                <a:prstGeom prst="line">
                  <a:avLst/>
                </a:prstGeom>
                <a:noFill/>
                <a:ln w="9525">
                  <a:solidFill>
                    <a:schemeClr val="folHlink"/>
                  </a:solidFill>
                  <a:round/>
                  <a:headEnd/>
                  <a:tailEnd/>
                </a:ln>
                <a:effectLst/>
              </p:spPr>
              <p:txBody>
                <a:bodyPr wrap="none" anchor="ctr"/>
                <a:lstStyle/>
                <a:p>
                  <a:endParaRPr lang="en-US"/>
                </a:p>
              </p:txBody>
            </p:sp>
            <p:sp>
              <p:nvSpPr>
                <p:cNvPr id="2121" name="Line 73"/>
                <p:cNvSpPr>
                  <a:spLocks noChangeShapeType="1"/>
                </p:cNvSpPr>
                <p:nvPr/>
              </p:nvSpPr>
              <p:spPr bwMode="white">
                <a:xfrm>
                  <a:off x="3078" y="111"/>
                  <a:ext cx="0" cy="418"/>
                </a:xfrm>
                <a:prstGeom prst="line">
                  <a:avLst/>
                </a:prstGeom>
                <a:noFill/>
                <a:ln w="9525">
                  <a:solidFill>
                    <a:schemeClr val="folHlink"/>
                  </a:solidFill>
                  <a:round/>
                  <a:headEnd/>
                  <a:tailEnd/>
                </a:ln>
                <a:effectLst/>
              </p:spPr>
              <p:txBody>
                <a:bodyPr wrap="none" anchor="ctr"/>
                <a:lstStyle/>
                <a:p>
                  <a:endParaRPr lang="en-US"/>
                </a:p>
              </p:txBody>
            </p:sp>
            <p:sp>
              <p:nvSpPr>
                <p:cNvPr id="2122" name="Line 74"/>
                <p:cNvSpPr>
                  <a:spLocks noChangeShapeType="1"/>
                </p:cNvSpPr>
                <p:nvPr/>
              </p:nvSpPr>
              <p:spPr bwMode="white">
                <a:xfrm>
                  <a:off x="3306" y="111"/>
                  <a:ext cx="0" cy="418"/>
                </a:xfrm>
                <a:prstGeom prst="line">
                  <a:avLst/>
                </a:prstGeom>
                <a:noFill/>
                <a:ln w="9525">
                  <a:solidFill>
                    <a:schemeClr val="folHlink"/>
                  </a:solidFill>
                  <a:round/>
                  <a:headEnd/>
                  <a:tailEnd/>
                </a:ln>
                <a:effectLst/>
              </p:spPr>
              <p:txBody>
                <a:bodyPr wrap="none" anchor="ctr"/>
                <a:lstStyle/>
                <a:p>
                  <a:endParaRPr lang="en-US"/>
                </a:p>
              </p:txBody>
            </p:sp>
          </p:grpSp>
          <p:grpSp>
            <p:nvGrpSpPr>
              <p:cNvPr id="2123" name="Group 75"/>
              <p:cNvGrpSpPr>
                <a:grpSpLocks/>
              </p:cNvGrpSpPr>
              <p:nvPr userDrawn="1"/>
            </p:nvGrpSpPr>
            <p:grpSpPr bwMode="auto">
              <a:xfrm>
                <a:off x="363" y="1"/>
                <a:ext cx="4919" cy="1034"/>
                <a:chOff x="1208" y="109"/>
                <a:chExt cx="2098" cy="423"/>
              </a:xfrm>
            </p:grpSpPr>
            <p:sp>
              <p:nvSpPr>
                <p:cNvPr id="2124" name="Line 76"/>
                <p:cNvSpPr>
                  <a:spLocks noChangeShapeType="1"/>
                </p:cNvSpPr>
                <p:nvPr/>
              </p:nvSpPr>
              <p:spPr bwMode="ltGray">
                <a:xfrm>
                  <a:off x="2850" y="110"/>
                  <a:ext cx="0" cy="142"/>
                </a:xfrm>
                <a:prstGeom prst="line">
                  <a:avLst/>
                </a:prstGeom>
                <a:noFill/>
                <a:ln w="9525">
                  <a:solidFill>
                    <a:schemeClr val="hlink"/>
                  </a:solidFill>
                  <a:round/>
                  <a:headEnd/>
                  <a:tailEnd/>
                </a:ln>
                <a:effectLst/>
              </p:spPr>
              <p:txBody>
                <a:bodyPr wrap="none" anchor="ctr"/>
                <a:lstStyle/>
                <a:p>
                  <a:endParaRPr lang="en-US"/>
                </a:p>
              </p:txBody>
            </p:sp>
            <p:sp>
              <p:nvSpPr>
                <p:cNvPr id="2125" name="Line 77"/>
                <p:cNvSpPr>
                  <a:spLocks noChangeShapeType="1"/>
                </p:cNvSpPr>
                <p:nvPr/>
              </p:nvSpPr>
              <p:spPr bwMode="ltGray">
                <a:xfrm>
                  <a:off x="2972" y="332"/>
                  <a:ext cx="70" cy="0"/>
                </a:xfrm>
                <a:prstGeom prst="line">
                  <a:avLst/>
                </a:prstGeom>
                <a:noFill/>
                <a:ln w="9525">
                  <a:solidFill>
                    <a:schemeClr val="hlink"/>
                  </a:solidFill>
                  <a:round/>
                  <a:headEnd/>
                  <a:tailEnd/>
                </a:ln>
                <a:effectLst/>
              </p:spPr>
              <p:txBody>
                <a:bodyPr wrap="none" anchor="ctr"/>
                <a:lstStyle/>
                <a:p>
                  <a:endParaRPr lang="en-US"/>
                </a:p>
              </p:txBody>
            </p:sp>
            <p:sp>
              <p:nvSpPr>
                <p:cNvPr id="2126" name="Line 78"/>
                <p:cNvSpPr>
                  <a:spLocks noChangeShapeType="1"/>
                </p:cNvSpPr>
                <p:nvPr/>
              </p:nvSpPr>
              <p:spPr bwMode="ltGray">
                <a:xfrm>
                  <a:off x="3078" y="350"/>
                  <a:ext cx="0" cy="28"/>
                </a:xfrm>
                <a:prstGeom prst="line">
                  <a:avLst/>
                </a:prstGeom>
                <a:noFill/>
                <a:ln w="9525">
                  <a:solidFill>
                    <a:schemeClr val="hlink"/>
                  </a:solidFill>
                  <a:round/>
                  <a:headEnd/>
                  <a:tailEnd/>
                </a:ln>
                <a:effectLst/>
              </p:spPr>
              <p:txBody>
                <a:bodyPr wrap="none" anchor="ctr"/>
                <a:lstStyle/>
                <a:p>
                  <a:endParaRPr lang="en-US"/>
                </a:p>
              </p:txBody>
            </p:sp>
            <p:sp>
              <p:nvSpPr>
                <p:cNvPr id="2127" name="Line 79"/>
                <p:cNvSpPr>
                  <a:spLocks noChangeShapeType="1"/>
                </p:cNvSpPr>
                <p:nvPr/>
              </p:nvSpPr>
              <p:spPr bwMode="ltGray">
                <a:xfrm>
                  <a:off x="3306" y="450"/>
                  <a:ext cx="0" cy="79"/>
                </a:xfrm>
                <a:prstGeom prst="line">
                  <a:avLst/>
                </a:prstGeom>
                <a:noFill/>
                <a:ln w="9525">
                  <a:solidFill>
                    <a:schemeClr val="hlink"/>
                  </a:solidFill>
                  <a:round/>
                  <a:headEnd/>
                  <a:tailEnd/>
                </a:ln>
                <a:effectLst/>
              </p:spPr>
              <p:txBody>
                <a:bodyPr wrap="none" anchor="ctr"/>
                <a:lstStyle/>
                <a:p>
                  <a:endParaRPr lang="en-US"/>
                </a:p>
              </p:txBody>
            </p:sp>
            <p:sp>
              <p:nvSpPr>
                <p:cNvPr id="2128" name="Line 80"/>
                <p:cNvSpPr>
                  <a:spLocks noChangeShapeType="1"/>
                </p:cNvSpPr>
                <p:nvPr/>
              </p:nvSpPr>
              <p:spPr bwMode="ltGray">
                <a:xfrm>
                  <a:off x="2166" y="114"/>
                  <a:ext cx="0" cy="62"/>
                </a:xfrm>
                <a:prstGeom prst="line">
                  <a:avLst/>
                </a:prstGeom>
                <a:noFill/>
                <a:ln w="9525">
                  <a:solidFill>
                    <a:schemeClr val="hlink"/>
                  </a:solidFill>
                  <a:round/>
                  <a:headEnd/>
                  <a:tailEnd/>
                </a:ln>
                <a:effectLst/>
              </p:spPr>
              <p:txBody>
                <a:bodyPr wrap="none" anchor="ctr"/>
                <a:lstStyle/>
                <a:p>
                  <a:endParaRPr lang="en-US"/>
                </a:p>
              </p:txBody>
            </p:sp>
            <p:sp>
              <p:nvSpPr>
                <p:cNvPr id="2129" name="Line 81"/>
                <p:cNvSpPr>
                  <a:spLocks noChangeShapeType="1"/>
                </p:cNvSpPr>
                <p:nvPr/>
              </p:nvSpPr>
              <p:spPr bwMode="ltGray">
                <a:xfrm>
                  <a:off x="1938" y="111"/>
                  <a:ext cx="0" cy="337"/>
                </a:xfrm>
                <a:prstGeom prst="line">
                  <a:avLst/>
                </a:prstGeom>
                <a:noFill/>
                <a:ln w="9525">
                  <a:solidFill>
                    <a:schemeClr val="hlink"/>
                  </a:solidFill>
                  <a:round/>
                  <a:headEnd/>
                  <a:tailEnd/>
                </a:ln>
                <a:effectLst/>
              </p:spPr>
              <p:txBody>
                <a:bodyPr wrap="none" anchor="ctr"/>
                <a:lstStyle/>
                <a:p>
                  <a:endParaRPr lang="en-US"/>
                </a:p>
              </p:txBody>
            </p:sp>
            <p:sp>
              <p:nvSpPr>
                <p:cNvPr id="2130" name="Line 82"/>
                <p:cNvSpPr>
                  <a:spLocks noChangeShapeType="1"/>
                </p:cNvSpPr>
                <p:nvPr/>
              </p:nvSpPr>
              <p:spPr bwMode="ltGray">
                <a:xfrm flipH="1">
                  <a:off x="1912" y="332"/>
                  <a:ext cx="68" cy="0"/>
                </a:xfrm>
                <a:prstGeom prst="line">
                  <a:avLst/>
                </a:prstGeom>
                <a:noFill/>
                <a:ln w="9525">
                  <a:solidFill>
                    <a:schemeClr val="hlink"/>
                  </a:solidFill>
                  <a:round/>
                  <a:headEnd/>
                  <a:tailEnd/>
                </a:ln>
                <a:effectLst/>
              </p:spPr>
              <p:txBody>
                <a:bodyPr wrap="none" anchor="ctr"/>
                <a:lstStyle/>
                <a:p>
                  <a:endParaRPr lang="en-US"/>
                </a:p>
              </p:txBody>
            </p:sp>
            <p:sp>
              <p:nvSpPr>
                <p:cNvPr id="2131" name="Line 83"/>
                <p:cNvSpPr>
                  <a:spLocks noChangeShapeType="1"/>
                </p:cNvSpPr>
                <p:nvPr/>
              </p:nvSpPr>
              <p:spPr bwMode="ltGray">
                <a:xfrm>
                  <a:off x="1778" y="332"/>
                  <a:ext cx="60" cy="0"/>
                </a:xfrm>
                <a:prstGeom prst="line">
                  <a:avLst/>
                </a:prstGeom>
                <a:noFill/>
                <a:ln w="9525">
                  <a:solidFill>
                    <a:schemeClr val="hlink"/>
                  </a:solidFill>
                  <a:round/>
                  <a:headEnd/>
                  <a:tailEnd/>
                </a:ln>
                <a:effectLst/>
              </p:spPr>
              <p:txBody>
                <a:bodyPr wrap="none" anchor="ctr"/>
                <a:lstStyle/>
                <a:p>
                  <a:endParaRPr lang="en-US"/>
                </a:p>
              </p:txBody>
            </p:sp>
            <p:sp>
              <p:nvSpPr>
                <p:cNvPr id="2132" name="Line 84"/>
                <p:cNvSpPr>
                  <a:spLocks noChangeShapeType="1"/>
                </p:cNvSpPr>
                <p:nvPr/>
              </p:nvSpPr>
              <p:spPr bwMode="ltGray">
                <a:xfrm flipH="1">
                  <a:off x="1578" y="332"/>
                  <a:ext cx="82" cy="0"/>
                </a:xfrm>
                <a:prstGeom prst="line">
                  <a:avLst/>
                </a:prstGeom>
                <a:noFill/>
                <a:ln w="9525">
                  <a:solidFill>
                    <a:schemeClr val="hlink"/>
                  </a:solidFill>
                  <a:round/>
                  <a:headEnd/>
                  <a:tailEnd/>
                </a:ln>
                <a:effectLst/>
              </p:spPr>
              <p:txBody>
                <a:bodyPr wrap="none" anchor="ctr"/>
                <a:lstStyle/>
                <a:p>
                  <a:endParaRPr lang="en-US"/>
                </a:p>
              </p:txBody>
            </p:sp>
            <p:sp>
              <p:nvSpPr>
                <p:cNvPr id="2133" name="Line 85"/>
                <p:cNvSpPr>
                  <a:spLocks noChangeShapeType="1"/>
                </p:cNvSpPr>
                <p:nvPr/>
              </p:nvSpPr>
              <p:spPr bwMode="ltGray">
                <a:xfrm>
                  <a:off x="1208" y="332"/>
                  <a:ext cx="348" cy="0"/>
                </a:xfrm>
                <a:prstGeom prst="line">
                  <a:avLst/>
                </a:prstGeom>
                <a:noFill/>
                <a:ln w="9525">
                  <a:solidFill>
                    <a:schemeClr val="hlink"/>
                  </a:solidFill>
                  <a:round/>
                  <a:headEnd/>
                  <a:tailEnd/>
                </a:ln>
                <a:effectLst/>
              </p:spPr>
              <p:txBody>
                <a:bodyPr wrap="none" anchor="ctr"/>
                <a:lstStyle/>
                <a:p>
                  <a:endParaRPr lang="en-US"/>
                </a:p>
              </p:txBody>
            </p:sp>
            <p:sp>
              <p:nvSpPr>
                <p:cNvPr id="2134" name="Line 86"/>
                <p:cNvSpPr>
                  <a:spLocks noChangeShapeType="1"/>
                </p:cNvSpPr>
                <p:nvPr/>
              </p:nvSpPr>
              <p:spPr bwMode="ltGray">
                <a:xfrm>
                  <a:off x="1480" y="234"/>
                  <a:ext cx="0" cy="298"/>
                </a:xfrm>
                <a:prstGeom prst="line">
                  <a:avLst/>
                </a:prstGeom>
                <a:noFill/>
                <a:ln w="9525">
                  <a:solidFill>
                    <a:schemeClr val="hlink"/>
                  </a:solidFill>
                  <a:round/>
                  <a:headEnd/>
                  <a:tailEnd/>
                </a:ln>
                <a:effectLst/>
              </p:spPr>
              <p:txBody>
                <a:bodyPr wrap="none" anchor="ctr"/>
                <a:lstStyle/>
                <a:p>
                  <a:endParaRPr lang="en-US"/>
                </a:p>
              </p:txBody>
            </p:sp>
            <p:sp>
              <p:nvSpPr>
                <p:cNvPr id="2135" name="Line 87"/>
                <p:cNvSpPr>
                  <a:spLocks noChangeShapeType="1"/>
                </p:cNvSpPr>
                <p:nvPr/>
              </p:nvSpPr>
              <p:spPr bwMode="ltGray">
                <a:xfrm>
                  <a:off x="1254" y="252"/>
                  <a:ext cx="0" cy="156"/>
                </a:xfrm>
                <a:prstGeom prst="line">
                  <a:avLst/>
                </a:prstGeom>
                <a:noFill/>
                <a:ln w="9525">
                  <a:solidFill>
                    <a:schemeClr val="hlink"/>
                  </a:solidFill>
                  <a:round/>
                  <a:headEnd/>
                  <a:tailEnd/>
                </a:ln>
                <a:effectLst/>
              </p:spPr>
              <p:txBody>
                <a:bodyPr wrap="none" anchor="ctr"/>
                <a:lstStyle/>
                <a:p>
                  <a:endParaRPr lang="en-US"/>
                </a:p>
              </p:txBody>
            </p:sp>
            <p:sp>
              <p:nvSpPr>
                <p:cNvPr id="2136" name="Line 88"/>
                <p:cNvSpPr>
                  <a:spLocks noChangeShapeType="1"/>
                </p:cNvSpPr>
                <p:nvPr/>
              </p:nvSpPr>
              <p:spPr bwMode="ltGray">
                <a:xfrm flipH="1" flipV="1">
                  <a:off x="1482" y="109"/>
                  <a:ext cx="0" cy="27"/>
                </a:xfrm>
                <a:prstGeom prst="line">
                  <a:avLst/>
                </a:prstGeom>
                <a:noFill/>
                <a:ln w="9525">
                  <a:solidFill>
                    <a:schemeClr val="hlink"/>
                  </a:solidFill>
                  <a:round/>
                  <a:headEnd/>
                  <a:tailEnd/>
                </a:ln>
                <a:effectLst/>
              </p:spPr>
              <p:txBody>
                <a:bodyPr wrap="none" anchor="ctr"/>
                <a:lstStyle/>
                <a:p>
                  <a:endParaRPr lang="en-US"/>
                </a:p>
              </p:txBody>
            </p:sp>
            <p:sp>
              <p:nvSpPr>
                <p:cNvPr id="2137" name="Line 89"/>
                <p:cNvSpPr>
                  <a:spLocks noChangeShapeType="1"/>
                </p:cNvSpPr>
                <p:nvPr/>
              </p:nvSpPr>
              <p:spPr bwMode="ltGray">
                <a:xfrm>
                  <a:off x="1710" y="180"/>
                  <a:ext cx="0" cy="96"/>
                </a:xfrm>
                <a:prstGeom prst="line">
                  <a:avLst/>
                </a:prstGeom>
                <a:noFill/>
                <a:ln w="9525">
                  <a:solidFill>
                    <a:schemeClr val="hlink"/>
                  </a:solidFill>
                  <a:round/>
                  <a:headEnd/>
                  <a:tailEnd/>
                </a:ln>
                <a:effectLst/>
              </p:spPr>
              <p:txBody>
                <a:bodyPr wrap="none" anchor="ctr"/>
                <a:lstStyle/>
                <a:p>
                  <a:endParaRPr lang="en-US"/>
                </a:p>
              </p:txBody>
            </p:sp>
            <p:sp>
              <p:nvSpPr>
                <p:cNvPr id="2138" name="Line 90"/>
                <p:cNvSpPr>
                  <a:spLocks noChangeShapeType="1"/>
                </p:cNvSpPr>
                <p:nvPr/>
              </p:nvSpPr>
              <p:spPr bwMode="ltGray">
                <a:xfrm flipV="1">
                  <a:off x="1710" y="111"/>
                  <a:ext cx="0" cy="22"/>
                </a:xfrm>
                <a:prstGeom prst="line">
                  <a:avLst/>
                </a:prstGeom>
                <a:noFill/>
                <a:ln w="9525">
                  <a:solidFill>
                    <a:schemeClr val="hlink"/>
                  </a:solidFill>
                  <a:round/>
                  <a:headEnd/>
                  <a:tailEnd/>
                </a:ln>
                <a:effectLst/>
              </p:spPr>
              <p:txBody>
                <a:bodyPr wrap="none" anchor="ctr"/>
                <a:lstStyle/>
                <a:p>
                  <a:endParaRPr lang="en-US"/>
                </a:p>
              </p:txBody>
            </p:sp>
          </p:grpSp>
        </p:grpSp>
        <p:pic>
          <p:nvPicPr>
            <p:cNvPr id="2139" name="Picture 91" descr="earth"/>
            <p:cNvPicPr>
              <a:picLocks noChangeAspect="1" noChangeArrowheads="1"/>
            </p:cNvPicPr>
            <p:nvPr userDrawn="1"/>
          </p:nvPicPr>
          <p:blipFill>
            <a:blip r:embed="rId2" cstate="print">
              <a:clrChange>
                <a:clrFrom>
                  <a:srgbClr val="000000"/>
                </a:clrFrom>
                <a:clrTo>
                  <a:srgbClr val="000000">
                    <a:alpha val="0"/>
                  </a:srgbClr>
                </a:clrTo>
              </a:clrChange>
            </a:blip>
            <a:srcRect/>
            <a:stretch>
              <a:fillRect/>
            </a:stretch>
          </p:blipFill>
          <p:spPr bwMode="gray">
            <a:xfrm>
              <a:off x="336" y="1566"/>
              <a:ext cx="690" cy="642"/>
            </a:xfrm>
            <a:prstGeom prst="rect">
              <a:avLst/>
            </a:prstGeom>
            <a:noFill/>
          </p:spPr>
        </p:pic>
      </p:grpSp>
      <p:sp>
        <p:nvSpPr>
          <p:cNvPr id="2140" name="Rectangle 92"/>
          <p:cNvSpPr>
            <a:spLocks noGrp="1" noChangeArrowheads="1"/>
          </p:cNvSpPr>
          <p:nvPr>
            <p:ph type="ctrTitle"/>
          </p:nvPr>
        </p:nvSpPr>
        <p:spPr>
          <a:xfrm>
            <a:off x="1828800" y="1828800"/>
            <a:ext cx="6934200" cy="2362200"/>
          </a:xfrm>
        </p:spPr>
        <p:txBody>
          <a:bodyPr/>
          <a:lstStyle>
            <a:lvl1pPr>
              <a:defRPr/>
            </a:lvl1pPr>
          </a:lstStyle>
          <a:p>
            <a:r>
              <a:rPr lang="en-US"/>
              <a:t>Click to edit Master title style</a:t>
            </a:r>
          </a:p>
        </p:txBody>
      </p:sp>
      <p:sp>
        <p:nvSpPr>
          <p:cNvPr id="2141" name="Rectangle 93"/>
          <p:cNvSpPr>
            <a:spLocks noGrp="1" noChangeArrowheads="1"/>
          </p:cNvSpPr>
          <p:nvPr>
            <p:ph type="subTitle" idx="1"/>
          </p:nvPr>
        </p:nvSpPr>
        <p:spPr>
          <a:xfrm>
            <a:off x="1828800" y="4572000"/>
            <a:ext cx="6934200" cy="1295400"/>
          </a:xfrm>
        </p:spPr>
        <p:txBody>
          <a:bodyPr/>
          <a:lstStyle>
            <a:lvl1pPr marL="0" indent="0">
              <a:buFontTx/>
              <a:buNone/>
              <a:defRPr/>
            </a:lvl1pPr>
          </a:lstStyle>
          <a:p>
            <a:r>
              <a:rPr lang="en-US"/>
              <a:t>Click to edit Master subtitle style</a:t>
            </a:r>
          </a:p>
        </p:txBody>
      </p:sp>
      <p:sp>
        <p:nvSpPr>
          <p:cNvPr id="2142" name="Rectangle 94"/>
          <p:cNvSpPr>
            <a:spLocks noGrp="1" noChangeArrowheads="1"/>
          </p:cNvSpPr>
          <p:nvPr>
            <p:ph type="dt" sz="half" idx="2"/>
          </p:nvPr>
        </p:nvSpPr>
        <p:spPr>
          <a:xfrm>
            <a:off x="533400" y="6324600"/>
            <a:ext cx="1905000" cy="457200"/>
          </a:xfrm>
        </p:spPr>
        <p:txBody>
          <a:bodyPr/>
          <a:lstStyle>
            <a:lvl1pPr>
              <a:defRPr/>
            </a:lvl1pPr>
          </a:lstStyle>
          <a:p>
            <a:fld id="{0A1090E9-8DC1-41C3-8E8E-F4DA4D231C90}" type="datetime1">
              <a:rPr lang="en-US"/>
              <a:pPr/>
              <a:t>2/15/2012</a:t>
            </a:fld>
            <a:endParaRPr lang="en-US"/>
          </a:p>
        </p:txBody>
      </p:sp>
      <p:sp>
        <p:nvSpPr>
          <p:cNvPr id="2143" name="Rectangle 95"/>
          <p:cNvSpPr>
            <a:spLocks noGrp="1" noChangeArrowheads="1"/>
          </p:cNvSpPr>
          <p:nvPr>
            <p:ph type="ftr" sz="quarter" idx="3"/>
          </p:nvPr>
        </p:nvSpPr>
        <p:spPr>
          <a:xfrm>
            <a:off x="3200400" y="6324600"/>
            <a:ext cx="2895600" cy="457200"/>
          </a:xfrm>
        </p:spPr>
        <p:txBody>
          <a:bodyPr/>
          <a:lstStyle>
            <a:lvl1pPr>
              <a:defRPr/>
            </a:lvl1pPr>
          </a:lstStyle>
          <a:p>
            <a:endParaRPr lang="en-US"/>
          </a:p>
        </p:txBody>
      </p:sp>
      <p:sp>
        <p:nvSpPr>
          <p:cNvPr id="2144" name="Rectangle 96"/>
          <p:cNvSpPr>
            <a:spLocks noGrp="1" noChangeArrowheads="1"/>
          </p:cNvSpPr>
          <p:nvPr>
            <p:ph type="sldNum" sz="quarter" idx="4"/>
          </p:nvPr>
        </p:nvSpPr>
        <p:spPr>
          <a:xfrm>
            <a:off x="6858000" y="6324600"/>
            <a:ext cx="1905000" cy="457200"/>
          </a:xfrm>
        </p:spPr>
        <p:txBody>
          <a:bodyPr/>
          <a:lstStyle>
            <a:lvl1pPr>
              <a:defRPr/>
            </a:lvl1pPr>
          </a:lstStyle>
          <a:p>
            <a:fld id="{9D3D2DD4-1DBA-4239-B0C9-5932DB9EA7FD}" type="slidenum">
              <a:rPr lang="en-US"/>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5727FCC0-5CC5-481B-A129-B925B557FF4E}" type="datetime1">
              <a:rPr lang="en-US"/>
              <a:pPr/>
              <a:t>2/15/2012</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DF841C6F-A546-41E4-9294-935AE96115B7}" type="slidenum">
              <a:rPr lang="en-US"/>
              <a:pPr/>
              <a:t>‹#›</a:t>
            </a:fld>
            <a:endParaRPr lang="en-US"/>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C93F204E-7FDE-4EA1-8BB9-E57EAA384EDA}" type="datetime1">
              <a:rPr lang="en-US"/>
              <a:pPr/>
              <a:t>2/15/2012</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13806C85-A9CD-4644-980B-51B55F5A87D4}" type="slidenum">
              <a:rPr lang="en-US"/>
              <a:pPr/>
              <a:t>‹#›</a:t>
            </a:fld>
            <a:endParaRPr lang="en-US"/>
          </a:p>
        </p:txBody>
      </p:sp>
    </p:spTree>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450013" y="228600"/>
            <a:ext cx="2084387" cy="57912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95263" y="228600"/>
            <a:ext cx="6102350" cy="5791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9686496A-D767-4ADA-A121-4A2E7A8C169E}" type="datetime1">
              <a:rPr lang="en-US"/>
              <a:pPr/>
              <a:t>2/15/2012</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EE9A78F7-A339-478D-8CF4-2B14EA234A72}" type="slidenum">
              <a:rPr lang="en-US"/>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405563" y="930275"/>
            <a:ext cx="2052637" cy="533241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246063" y="930275"/>
            <a:ext cx="6007100" cy="533241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BF6E5C0D-21E6-4C96-989A-5A91E23AAECE}" type="datetime1">
              <a:rPr lang="en-US"/>
              <a:pPr/>
              <a:t>2/15/2012</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D7DA6D82-C5D7-4BBB-BE96-BD468DD42A31}" type="slidenum">
              <a:rPr lang="en-US"/>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098" name="Group 2"/>
          <p:cNvGrpSpPr>
            <a:grpSpLocks/>
          </p:cNvGrpSpPr>
          <p:nvPr/>
        </p:nvGrpSpPr>
        <p:grpSpPr bwMode="auto">
          <a:xfrm>
            <a:off x="0" y="0"/>
            <a:ext cx="5867400" cy="6858000"/>
            <a:chOff x="0" y="0"/>
            <a:chExt cx="3696" cy="4320"/>
          </a:xfrm>
        </p:grpSpPr>
        <p:sp>
          <p:nvSpPr>
            <p:cNvPr id="4099" name="Rectangle 3"/>
            <p:cNvSpPr>
              <a:spLocks noChangeArrowheads="1"/>
            </p:cNvSpPr>
            <p:nvPr/>
          </p:nvSpPr>
          <p:spPr bwMode="auto">
            <a:xfrm>
              <a:off x="0" y="0"/>
              <a:ext cx="2880" cy="4320"/>
            </a:xfrm>
            <a:prstGeom prst="rect">
              <a:avLst/>
            </a:prstGeom>
            <a:solidFill>
              <a:schemeClr val="accent2"/>
            </a:solidFill>
            <a:ln w="9525">
              <a:noFill/>
              <a:miter lim="800000"/>
              <a:headEnd/>
              <a:tailEnd/>
            </a:ln>
            <a:effectLst/>
          </p:spPr>
          <p:txBody>
            <a:bodyPr wrap="none" anchor="ctr"/>
            <a:lstStyle/>
            <a:p>
              <a:pPr algn="ctr"/>
              <a:endParaRPr kumimoji="1" lang="en-US" sz="2400">
                <a:latin typeface="Times New Roman" charset="0"/>
              </a:endParaRPr>
            </a:p>
          </p:txBody>
        </p:sp>
        <p:sp>
          <p:nvSpPr>
            <p:cNvPr id="4100" name="AutoShape 4"/>
            <p:cNvSpPr>
              <a:spLocks noChangeArrowheads="1"/>
            </p:cNvSpPr>
            <p:nvPr/>
          </p:nvSpPr>
          <p:spPr bwMode="white">
            <a:xfrm>
              <a:off x="432" y="624"/>
              <a:ext cx="3264" cy="1200"/>
            </a:xfrm>
            <a:prstGeom prst="roundRect">
              <a:avLst>
                <a:gd name="adj" fmla="val 50000"/>
              </a:avLst>
            </a:prstGeom>
            <a:solidFill>
              <a:schemeClr val="bg1"/>
            </a:solidFill>
            <a:ln w="9525">
              <a:noFill/>
              <a:round/>
              <a:headEnd/>
              <a:tailEnd/>
            </a:ln>
            <a:effectLst/>
          </p:spPr>
          <p:txBody>
            <a:bodyPr wrap="none" anchor="ctr"/>
            <a:lstStyle/>
            <a:p>
              <a:pPr algn="ctr"/>
              <a:endParaRPr kumimoji="1" lang="en-US" sz="2400">
                <a:latin typeface="Times New Roman" charset="0"/>
              </a:endParaRPr>
            </a:p>
          </p:txBody>
        </p:sp>
      </p:grpSp>
      <p:grpSp>
        <p:nvGrpSpPr>
          <p:cNvPr id="4101" name="Group 5"/>
          <p:cNvGrpSpPr>
            <a:grpSpLocks/>
          </p:cNvGrpSpPr>
          <p:nvPr/>
        </p:nvGrpSpPr>
        <p:grpSpPr bwMode="auto">
          <a:xfrm>
            <a:off x="3632200" y="4889500"/>
            <a:ext cx="4876800" cy="319088"/>
            <a:chOff x="2288" y="3080"/>
            <a:chExt cx="3072" cy="201"/>
          </a:xfrm>
        </p:grpSpPr>
        <p:sp>
          <p:nvSpPr>
            <p:cNvPr id="4102" name="AutoShape 6"/>
            <p:cNvSpPr>
              <a:spLocks noChangeArrowheads="1"/>
            </p:cNvSpPr>
            <p:nvPr/>
          </p:nvSpPr>
          <p:spPr bwMode="auto">
            <a:xfrm flipH="1">
              <a:off x="2288" y="3080"/>
              <a:ext cx="2914" cy="200"/>
            </a:xfrm>
            <a:prstGeom prst="roundRect">
              <a:avLst>
                <a:gd name="adj" fmla="val 0"/>
              </a:avLst>
            </a:prstGeom>
            <a:solidFill>
              <a:schemeClr val="hlink"/>
            </a:solidFill>
            <a:ln w="9525">
              <a:noFill/>
              <a:round/>
              <a:headEnd/>
              <a:tailEnd/>
            </a:ln>
            <a:effectLst/>
          </p:spPr>
          <p:txBody>
            <a:bodyPr wrap="none" anchor="ctr"/>
            <a:lstStyle/>
            <a:p>
              <a:endParaRPr lang="en-US"/>
            </a:p>
          </p:txBody>
        </p:sp>
        <p:sp>
          <p:nvSpPr>
            <p:cNvPr id="4103" name="AutoShape 7"/>
            <p:cNvSpPr>
              <a:spLocks noChangeArrowheads="1"/>
            </p:cNvSpPr>
            <p:nvPr/>
          </p:nvSpPr>
          <p:spPr bwMode="auto">
            <a:xfrm>
              <a:off x="5196" y="3080"/>
              <a:ext cx="164" cy="201"/>
            </a:xfrm>
            <a:prstGeom prst="flowChartDelay">
              <a:avLst/>
            </a:prstGeom>
            <a:solidFill>
              <a:schemeClr val="hlink"/>
            </a:solidFill>
            <a:ln w="9525">
              <a:noFill/>
              <a:miter lim="800000"/>
              <a:headEnd/>
              <a:tailEnd/>
            </a:ln>
            <a:effectLst/>
          </p:spPr>
          <p:txBody>
            <a:bodyPr wrap="none" anchor="ctr"/>
            <a:lstStyle/>
            <a:p>
              <a:endParaRPr lang="en-US"/>
            </a:p>
          </p:txBody>
        </p:sp>
      </p:grpSp>
      <p:sp>
        <p:nvSpPr>
          <p:cNvPr id="4104" name="Rectangle 8"/>
          <p:cNvSpPr>
            <a:spLocks noGrp="1" noChangeArrowheads="1"/>
          </p:cNvSpPr>
          <p:nvPr>
            <p:ph type="subTitle" idx="1"/>
          </p:nvPr>
        </p:nvSpPr>
        <p:spPr>
          <a:xfrm>
            <a:off x="4673600" y="2927350"/>
            <a:ext cx="4013200" cy="1822450"/>
          </a:xfrm>
        </p:spPr>
        <p:txBody>
          <a:bodyPr anchor="b"/>
          <a:lstStyle>
            <a:lvl1pPr marL="0" indent="0">
              <a:buFont typeface="Wingdings" pitchFamily="2" charset="2"/>
              <a:buNone/>
              <a:defRPr>
                <a:solidFill>
                  <a:schemeClr val="tx2"/>
                </a:solidFill>
              </a:defRPr>
            </a:lvl1pPr>
          </a:lstStyle>
          <a:p>
            <a:r>
              <a:rPr lang="en-US"/>
              <a:t>Click to edit Master subtitle style</a:t>
            </a:r>
          </a:p>
        </p:txBody>
      </p:sp>
      <p:sp>
        <p:nvSpPr>
          <p:cNvPr id="4105" name="Rectangle 9"/>
          <p:cNvSpPr>
            <a:spLocks noGrp="1" noChangeArrowheads="1"/>
          </p:cNvSpPr>
          <p:nvPr>
            <p:ph type="dt" sz="quarter" idx="2"/>
          </p:nvPr>
        </p:nvSpPr>
        <p:spPr/>
        <p:txBody>
          <a:bodyPr/>
          <a:lstStyle>
            <a:lvl1pPr>
              <a:defRPr>
                <a:solidFill>
                  <a:schemeClr val="bg1"/>
                </a:solidFill>
              </a:defRPr>
            </a:lvl1pPr>
          </a:lstStyle>
          <a:p>
            <a:fld id="{FCF1E03F-4305-4501-B601-A443DB9C0BB6}" type="datetime1">
              <a:rPr lang="en-US"/>
              <a:pPr/>
              <a:t>2/15/2012</a:t>
            </a:fld>
            <a:endParaRPr lang="en-US"/>
          </a:p>
        </p:txBody>
      </p:sp>
      <p:sp>
        <p:nvSpPr>
          <p:cNvPr id="4106" name="Rectangle 10"/>
          <p:cNvSpPr>
            <a:spLocks noGrp="1" noChangeArrowheads="1"/>
          </p:cNvSpPr>
          <p:nvPr>
            <p:ph type="ftr" sz="quarter" idx="3"/>
          </p:nvPr>
        </p:nvSpPr>
        <p:spPr/>
        <p:txBody>
          <a:bodyPr/>
          <a:lstStyle>
            <a:lvl1pPr algn="r">
              <a:defRPr/>
            </a:lvl1pPr>
          </a:lstStyle>
          <a:p>
            <a:endParaRPr lang="en-US"/>
          </a:p>
        </p:txBody>
      </p:sp>
      <p:sp>
        <p:nvSpPr>
          <p:cNvPr id="4107" name="Rectangle 11"/>
          <p:cNvSpPr>
            <a:spLocks noGrp="1" noChangeArrowheads="1"/>
          </p:cNvSpPr>
          <p:nvPr>
            <p:ph type="sldNum" sz="quarter" idx="4"/>
          </p:nvPr>
        </p:nvSpPr>
        <p:spPr>
          <a:xfrm>
            <a:off x="76200" y="6248400"/>
            <a:ext cx="587375" cy="488950"/>
          </a:xfrm>
        </p:spPr>
        <p:txBody>
          <a:bodyPr anchorCtr="0"/>
          <a:lstStyle>
            <a:lvl1pPr>
              <a:defRPr/>
            </a:lvl1pPr>
          </a:lstStyle>
          <a:p>
            <a:fld id="{E4C10C81-621C-4797-A4D0-876D3DD804A8}" type="slidenum">
              <a:rPr lang="en-US"/>
              <a:pPr/>
              <a:t>‹#›</a:t>
            </a:fld>
            <a:endParaRPr lang="en-US"/>
          </a:p>
        </p:txBody>
      </p:sp>
      <p:sp>
        <p:nvSpPr>
          <p:cNvPr id="4108" name="AutoShape 12"/>
          <p:cNvSpPr>
            <a:spLocks noGrp="1" noChangeArrowheads="1"/>
          </p:cNvSpPr>
          <p:nvPr>
            <p:ph type="ctrTitle" sz="quarter"/>
          </p:nvPr>
        </p:nvSpPr>
        <p:spPr>
          <a:xfrm>
            <a:off x="685800" y="990600"/>
            <a:ext cx="8229600" cy="1905000"/>
          </a:xfrm>
          <a:prstGeom prst="roundRect">
            <a:avLst>
              <a:gd name="adj" fmla="val 50000"/>
            </a:avLst>
          </a:prstGeom>
        </p:spPr>
        <p:txBody>
          <a:bodyPr anchor="ctr"/>
          <a:lstStyle>
            <a:lvl1pPr algn="ctr">
              <a:defRPr>
                <a:solidFill>
                  <a:schemeClr val="tx1"/>
                </a:solidFill>
              </a:defRPr>
            </a:lvl1pPr>
          </a:lstStyle>
          <a:p>
            <a:r>
              <a:rPr lang="en-US"/>
              <a:t>Click to edit Master title style</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CF5DF52D-694F-4E39-A6C9-19238E4FA945}" type="datetime1">
              <a:rPr lang="en-US"/>
              <a:pPr/>
              <a:t>2/15/2012</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7686BC28-3872-40CD-B63A-E472F10A8A00}" type="slidenum">
              <a:rPr lang="en-US"/>
              <a:pPr/>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390541ED-8BC0-4982-BE3F-D55EAD033F8D}" type="datetime1">
              <a:rPr lang="en-US"/>
              <a:pPr/>
              <a:t>2/15/2012</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387A6B84-6B68-4B00-8EBD-829C4C6867EA}" type="slidenum">
              <a:rPr lang="en-US"/>
              <a:pPr/>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2362200"/>
            <a:ext cx="3770313" cy="37242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760913" y="2362200"/>
            <a:ext cx="3770312" cy="37242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1D282700-4E16-43E6-984F-B9472DE15C7E}" type="datetime1">
              <a:rPr lang="en-US"/>
              <a:pPr/>
              <a:t>2/15/2012</a:t>
            </a:fld>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FEA7EAE4-6D6F-496C-8B80-E8EF96836132}" type="slidenum">
              <a:rPr lang="en-US"/>
              <a:pPr/>
              <a:t>‹#›</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B1776FDE-E19A-4CFC-AB66-FD1459DAB8FC}" type="datetime1">
              <a:rPr lang="en-US"/>
              <a:pPr/>
              <a:t>2/15/2012</a:t>
            </a:fld>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D02DA11C-C151-4AB4-A84C-EE8CB0269F3A}" type="slidenum">
              <a:rPr lang="en-US"/>
              <a:pPr/>
              <a:t>‹#›</a:t>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EFD82327-7FD3-4A98-81DC-78D83CA4BDA2}" type="datetime1">
              <a:rPr lang="en-US"/>
              <a:pPr/>
              <a:t>2/15/2012</a:t>
            </a:fld>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BDEC4C52-29E7-4976-B360-19454C227376}" type="slidenum">
              <a:rPr lang="en-US"/>
              <a:pPr/>
              <a:t>‹#›</a:t>
            </a:fld>
            <a:endParaRPr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B907252F-3F0E-427E-A110-978FFEFD9899}" type="datetime1">
              <a:rPr lang="en-US"/>
              <a:pPr/>
              <a:t>2/15/2012</a:t>
            </a:fld>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40536839-7439-45A9-8F14-108EF0E3B7F8}" type="slidenum">
              <a:rPr lang="en-US"/>
              <a:pPr/>
              <a:t>‹#›</a:t>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1CB9EE07-A7CF-48F0-8B7E-F037DF9AD048}" type="datetime1">
              <a:rPr lang="en-US"/>
              <a:pPr/>
              <a:t>2/15/2012</a:t>
            </a:fld>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1C94D5BF-FBF7-41C3-9610-ACE811F3173E}" type="slidenum">
              <a:rPr lang="en-US"/>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FE0E35EA-DE44-4D24-A697-88866DEB6020}" type="datetime1">
              <a:rPr lang="en-US"/>
              <a:pPr/>
              <a:t>2/15/2012</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CD40E2EE-E88B-4E30-89C2-DA25F5B30B7A}" type="slidenum">
              <a:rPr lang="en-US"/>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FAE56B87-124E-4EAB-B29F-BA9857DA8DEA}" type="datetime1">
              <a:rPr lang="en-US"/>
              <a:pPr/>
              <a:t>2/15/2012</a:t>
            </a:fld>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19121CF2-B6D4-4A7F-82DD-8D19A4D0F0D3}" type="slidenum">
              <a:rPr lang="en-US"/>
              <a:pPr/>
              <a:t>‹#›</a:t>
            </a:fld>
            <a:endParaRPr 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D2EC44C4-E4F1-4A9A-B3B3-25C64F60DA28}" type="datetime1">
              <a:rPr lang="en-US"/>
              <a:pPr/>
              <a:t>2/15/2012</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CB116318-BAB6-4E85-8E46-39EC69EB7AEB}" type="slidenum">
              <a:rPr lang="en-US"/>
              <a:pPr/>
              <a:t>‹#›</a:t>
            </a:fld>
            <a:endParaRPr 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05600" y="762000"/>
            <a:ext cx="1981200" cy="532447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762000" y="762000"/>
            <a:ext cx="5791200" cy="532447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87E60C52-EB3F-4A41-A708-A91E247F50B6}" type="datetime1">
              <a:rPr lang="en-US"/>
              <a:pPr/>
              <a:t>2/15/2012</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C56DC406-8F6B-498D-B00F-FA16437EFA12}" type="slidenum">
              <a:rPr lang="en-US"/>
              <a:pPr/>
              <a:t>‹#›</a:t>
            </a:fld>
            <a:endParaRPr 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6146" name="Rectangle 2"/>
          <p:cNvSpPr>
            <a:spLocks noGrp="1" noChangeArrowheads="1"/>
          </p:cNvSpPr>
          <p:nvPr>
            <p:ph type="ctrTitle" sz="quarter"/>
          </p:nvPr>
        </p:nvSpPr>
        <p:spPr>
          <a:xfrm>
            <a:off x="685800" y="1997075"/>
            <a:ext cx="7772400" cy="1431925"/>
          </a:xfrm>
        </p:spPr>
        <p:txBody>
          <a:bodyPr anchor="b" anchorCtr="1"/>
          <a:lstStyle>
            <a:lvl1pPr algn="ctr">
              <a:defRPr/>
            </a:lvl1pPr>
          </a:lstStyle>
          <a:p>
            <a:r>
              <a:rPr lang="en-US"/>
              <a:t>Click to edit Master title style</a:t>
            </a:r>
          </a:p>
        </p:txBody>
      </p:sp>
      <p:sp>
        <p:nvSpPr>
          <p:cNvPr id="6147" name="Rectangle 3"/>
          <p:cNvSpPr>
            <a:spLocks noGrp="1" noChangeArrowheads="1"/>
          </p:cNvSpPr>
          <p:nvPr>
            <p:ph type="subTitle" sz="quarter" idx="1"/>
          </p:nvPr>
        </p:nvSpPr>
        <p:spPr>
          <a:xfrm>
            <a:off x="1371600" y="3886200"/>
            <a:ext cx="6400800" cy="1752600"/>
          </a:xfrm>
        </p:spPr>
        <p:txBody>
          <a:bodyPr/>
          <a:lstStyle>
            <a:lvl1pPr marL="0" indent="0" algn="ctr">
              <a:buFontTx/>
              <a:buNone/>
              <a:defRPr/>
            </a:lvl1pPr>
          </a:lstStyle>
          <a:p>
            <a:r>
              <a:rPr lang="en-US"/>
              <a:t>Click to edit Master subtitle style</a:t>
            </a:r>
          </a:p>
        </p:txBody>
      </p:sp>
      <p:sp>
        <p:nvSpPr>
          <p:cNvPr id="6148" name="Freeform 4"/>
          <p:cNvSpPr>
            <a:spLocks/>
          </p:cNvSpPr>
          <p:nvPr/>
        </p:nvSpPr>
        <p:spPr bwMode="auto">
          <a:xfrm>
            <a:off x="285750" y="2803525"/>
            <a:ext cx="1588" cy="3035300"/>
          </a:xfrm>
          <a:custGeom>
            <a:avLst/>
            <a:gdLst>
              <a:gd name="T0" fmla="*/ 0 h 1912"/>
              <a:gd name="T1" fmla="*/ 6 h 1912"/>
              <a:gd name="T2" fmla="*/ 6 h 1912"/>
              <a:gd name="T3" fmla="*/ 60 h 1912"/>
              <a:gd name="T4" fmla="*/ 1912 h 1912"/>
              <a:gd name="T5" fmla="*/ 1912 h 1912"/>
              <a:gd name="T6" fmla="*/ 0 h 1912"/>
              <a:gd name="T7" fmla="*/ 0 h 1912"/>
            </a:gdLst>
            <a:ahLst/>
            <a:cxnLst>
              <a:cxn ang="0">
                <a:pos x="0" y="T0"/>
              </a:cxn>
              <a:cxn ang="0">
                <a:pos x="0" y="T1"/>
              </a:cxn>
              <a:cxn ang="0">
                <a:pos x="0" y="T2"/>
              </a:cxn>
              <a:cxn ang="0">
                <a:pos x="0" y="T3"/>
              </a:cxn>
              <a:cxn ang="0">
                <a:pos x="0" y="T4"/>
              </a:cxn>
              <a:cxn ang="0">
                <a:pos x="0" y="T5"/>
              </a:cxn>
              <a:cxn ang="0">
                <a:pos x="0" y="T6"/>
              </a:cxn>
              <a:cxn ang="0">
                <a:pos x="0" y="T7"/>
              </a:cxn>
            </a:cxnLst>
            <a:rect l="0" t="0" r="r" b="b"/>
            <a:pathLst>
              <a:path h="1912">
                <a:moveTo>
                  <a:pt x="0" y="0"/>
                </a:moveTo>
                <a:lnTo>
                  <a:pt x="0" y="6"/>
                </a:lnTo>
                <a:lnTo>
                  <a:pt x="0" y="6"/>
                </a:lnTo>
                <a:lnTo>
                  <a:pt x="0" y="60"/>
                </a:lnTo>
                <a:lnTo>
                  <a:pt x="0" y="1912"/>
                </a:lnTo>
                <a:lnTo>
                  <a:pt x="0" y="1912"/>
                </a:lnTo>
                <a:lnTo>
                  <a:pt x="0" y="0"/>
                </a:lnTo>
                <a:lnTo>
                  <a:pt x="0" y="0"/>
                </a:lnTo>
                <a:close/>
              </a:path>
            </a:pathLst>
          </a:custGeom>
          <a:solidFill>
            <a:srgbClr val="6BBA27"/>
          </a:solidFill>
          <a:ln w="9525">
            <a:noFill/>
            <a:round/>
            <a:headEnd/>
            <a:tailEnd/>
          </a:ln>
        </p:spPr>
        <p:txBody>
          <a:bodyPr/>
          <a:lstStyle/>
          <a:p>
            <a:endParaRPr lang="en-US"/>
          </a:p>
        </p:txBody>
      </p:sp>
      <p:sp>
        <p:nvSpPr>
          <p:cNvPr id="6149" name="Rectangle 5"/>
          <p:cNvSpPr>
            <a:spLocks noGrp="1" noChangeArrowheads="1"/>
          </p:cNvSpPr>
          <p:nvPr>
            <p:ph type="ftr" sz="quarter" idx="3"/>
          </p:nvPr>
        </p:nvSpPr>
        <p:spPr/>
        <p:txBody>
          <a:bodyPr/>
          <a:lstStyle>
            <a:lvl1pPr>
              <a:defRPr/>
            </a:lvl1pPr>
          </a:lstStyle>
          <a:p>
            <a:endParaRPr lang="en-US"/>
          </a:p>
        </p:txBody>
      </p:sp>
      <p:sp>
        <p:nvSpPr>
          <p:cNvPr id="6150" name="Rectangle 6"/>
          <p:cNvSpPr>
            <a:spLocks noGrp="1" noChangeArrowheads="1"/>
          </p:cNvSpPr>
          <p:nvPr>
            <p:ph type="sldNum" sz="quarter" idx="4"/>
          </p:nvPr>
        </p:nvSpPr>
        <p:spPr/>
        <p:txBody>
          <a:bodyPr/>
          <a:lstStyle>
            <a:lvl1pPr>
              <a:defRPr/>
            </a:lvl1pPr>
          </a:lstStyle>
          <a:p>
            <a:fld id="{3D3F2C3D-6635-4ABD-8358-774687BA2583}" type="slidenum">
              <a:rPr lang="en-US"/>
              <a:pPr/>
              <a:t>‹#›</a:t>
            </a:fld>
            <a:endParaRPr lang="en-US"/>
          </a:p>
        </p:txBody>
      </p:sp>
      <p:sp>
        <p:nvSpPr>
          <p:cNvPr id="6151" name="Rectangle 7"/>
          <p:cNvSpPr>
            <a:spLocks noGrp="1" noChangeArrowheads="1"/>
          </p:cNvSpPr>
          <p:nvPr>
            <p:ph type="dt" sz="quarter" idx="2"/>
          </p:nvPr>
        </p:nvSpPr>
        <p:spPr/>
        <p:txBody>
          <a:bodyPr/>
          <a:lstStyle>
            <a:lvl1pPr>
              <a:defRPr/>
            </a:lvl1pPr>
          </a:lstStyle>
          <a:p>
            <a:fld id="{B74C780A-C056-4A8A-9108-278C5F01CDE5}" type="datetime1">
              <a:rPr lang="en-US"/>
              <a:pPr/>
              <a:t>2/15/2012</a:t>
            </a:fld>
            <a:endParaRPr lang="en-US"/>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B24EA0F9-14A0-48ED-BBEA-D285ED7A966F}" type="datetime1">
              <a:rPr lang="en-US"/>
              <a:pPr/>
              <a:t>2/15/2012</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371332EB-9EAC-4F10-AA15-27781C1EAB08}" type="slidenum">
              <a:rPr lang="en-US"/>
              <a:pPr/>
              <a:t>‹#›</a:t>
            </a:fld>
            <a:endParaRPr lang="en-US"/>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B94294F1-1A70-4751-9D9D-33C79415DD52}" type="datetime1">
              <a:rPr lang="en-US"/>
              <a:pPr/>
              <a:t>2/15/2012</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437B8970-F3FC-46E3-95B3-9F683D8DE330}" type="slidenum">
              <a:rPr lang="en-US"/>
              <a:pPr/>
              <a:t>‹#›</a:t>
            </a:fld>
            <a:endParaRPr lang="en-US"/>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905000"/>
            <a:ext cx="40386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05000"/>
            <a:ext cx="40386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DF83B2D0-D462-4695-9F91-53DADA24CB18}" type="datetime1">
              <a:rPr lang="en-US"/>
              <a:pPr/>
              <a:t>2/15/2012</a:t>
            </a:fld>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F55585BD-DE20-47A7-B868-821213716410}" type="slidenum">
              <a:rPr lang="en-US"/>
              <a:pPr/>
              <a:t>‹#›</a:t>
            </a:fld>
            <a:endParaRPr lang="en-US"/>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2FC6DD5F-48C3-4943-B12E-523F8D9BE750}" type="datetime1">
              <a:rPr lang="en-US"/>
              <a:pPr/>
              <a:t>2/15/2012</a:t>
            </a:fld>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3D3675DA-7FE3-4148-8FFB-F888A7C63914}" type="slidenum">
              <a:rPr lang="en-US"/>
              <a:pPr/>
              <a:t>‹#›</a:t>
            </a:fld>
            <a:endParaRPr lang="en-US"/>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E1B75FC4-A73D-4B43-B1EA-BBCDA8DA0E76}" type="datetime1">
              <a:rPr lang="en-US"/>
              <a:pPr/>
              <a:t>2/15/2012</a:t>
            </a:fld>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ED871649-3035-45C3-A10C-5372DD49D4FA}" type="slidenum">
              <a:rPr lang="en-US"/>
              <a:pPr/>
              <a:t>‹#›</a:t>
            </a:fld>
            <a:endParaRPr lang="en-US"/>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BC2583E5-B454-4AC4-B816-755CEA822520}" type="datetime1">
              <a:rPr lang="en-US"/>
              <a:pPr/>
              <a:t>2/15/2012</a:t>
            </a:fld>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7C07544E-2800-40F1-B418-6207FA32D4C7}" type="slidenum">
              <a:rPr lang="en-US"/>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3705CC73-62A0-404A-8E82-E69532946240}" type="datetime1">
              <a:rPr lang="en-US"/>
              <a:pPr/>
              <a:t>2/15/2012</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003D9003-651D-40B6-BC09-8FFCB5D205F8}" type="slidenum">
              <a:rPr lang="en-US"/>
              <a:pPr/>
              <a:t>‹#›</a:t>
            </a:fld>
            <a:endParaRPr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1D7648C0-8D05-42F1-A7D4-495315B73619}" type="datetime1">
              <a:rPr lang="en-US"/>
              <a:pPr/>
              <a:t>2/15/2012</a:t>
            </a:fld>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111B3390-61E5-4AA8-9B0D-68546B09004C}" type="slidenum">
              <a:rPr lang="en-US"/>
              <a:pPr/>
              <a:t>‹#›</a:t>
            </a:fld>
            <a:endParaRPr lang="en-US"/>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30D2FE46-E00C-4446-80A1-1BAFA822213F}" type="datetime1">
              <a:rPr lang="en-US"/>
              <a:pPr/>
              <a:t>2/15/2012</a:t>
            </a:fld>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66D28116-A15C-4CEC-AFCD-9A07FD462462}" type="slidenum">
              <a:rPr lang="en-US"/>
              <a:pPr/>
              <a:t>‹#›</a:t>
            </a:fld>
            <a:endParaRPr lang="en-US"/>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8D11721A-B2AA-4700-B1C5-A32640B1ED31}" type="datetime1">
              <a:rPr lang="en-US"/>
              <a:pPr/>
              <a:t>2/15/2012</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34A0687C-84CB-4798-A13A-8C66C639E0F0}" type="slidenum">
              <a:rPr lang="en-US"/>
              <a:pPr/>
              <a:t>‹#›</a:t>
            </a:fld>
            <a:endParaRPr lang="en-US"/>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92100"/>
            <a:ext cx="2057400" cy="57277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92100"/>
            <a:ext cx="6019800" cy="57277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BF15650E-65CD-44A3-994C-9A6BA4E763A6}" type="datetime1">
              <a:rPr lang="en-US"/>
              <a:pPr/>
              <a:t>2/15/2012</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54CF8B24-67FE-4DCF-9727-13613AB6B462}" type="slidenum">
              <a:rPr lang="en-US"/>
              <a:pPr/>
              <a:t>‹#›</a:t>
            </a:fld>
            <a:endParaRPr lang="en-US"/>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8194" name="Group 2"/>
          <p:cNvGrpSpPr>
            <a:grpSpLocks/>
          </p:cNvGrpSpPr>
          <p:nvPr/>
        </p:nvGrpSpPr>
        <p:grpSpPr bwMode="auto">
          <a:xfrm>
            <a:off x="-11113" y="0"/>
            <a:ext cx="9155113" cy="6884988"/>
            <a:chOff x="-7" y="0"/>
            <a:chExt cx="5767" cy="4337"/>
          </a:xfrm>
        </p:grpSpPr>
        <p:sp>
          <p:nvSpPr>
            <p:cNvPr id="8195" name="Freeform 3"/>
            <p:cNvSpPr>
              <a:spLocks/>
            </p:cNvSpPr>
            <p:nvPr userDrawn="1"/>
          </p:nvSpPr>
          <p:spPr bwMode="hidden">
            <a:xfrm>
              <a:off x="1625" y="4"/>
              <a:ext cx="1737" cy="4333"/>
            </a:xfrm>
            <a:custGeom>
              <a:avLst/>
              <a:gdLst/>
              <a:ahLst/>
              <a:cxnLst>
                <a:cxn ang="0">
                  <a:pos x="494" y="4309"/>
                </a:cxn>
                <a:cxn ang="0">
                  <a:pos x="1737" y="4320"/>
                </a:cxn>
                <a:cxn ang="0">
                  <a:pos x="524" y="0"/>
                </a:cxn>
                <a:cxn ang="0">
                  <a:pos x="0" y="7"/>
                </a:cxn>
                <a:cxn ang="0">
                  <a:pos x="494" y="4309"/>
                </a:cxn>
              </a:cxnLst>
              <a:rect l="0" t="0" r="r" b="b"/>
              <a:pathLst>
                <a:path w="1737" h="4320">
                  <a:moveTo>
                    <a:pt x="494" y="4309"/>
                  </a:moveTo>
                  <a:lnTo>
                    <a:pt x="1737" y="4320"/>
                  </a:lnTo>
                  <a:lnTo>
                    <a:pt x="524" y="0"/>
                  </a:lnTo>
                  <a:lnTo>
                    <a:pt x="0" y="7"/>
                  </a:lnTo>
                  <a:lnTo>
                    <a:pt x="494" y="4309"/>
                  </a:lnTo>
                  <a:close/>
                </a:path>
              </a:pathLst>
            </a:custGeom>
            <a:gradFill rotWithShape="0">
              <a:gsLst>
                <a:gs pos="0">
                  <a:schemeClr val="bg1"/>
                </a:gs>
                <a:gs pos="100000">
                  <a:schemeClr val="bg2"/>
                </a:gs>
              </a:gsLst>
              <a:lin ang="18900000" scaled="1"/>
            </a:gradFill>
            <a:ln w="9525">
              <a:noFill/>
              <a:round/>
              <a:headEnd/>
              <a:tailEnd/>
            </a:ln>
            <a:effectLst/>
          </p:spPr>
          <p:txBody>
            <a:bodyPr wrap="none" anchor="ctr"/>
            <a:lstStyle/>
            <a:p>
              <a:endParaRPr lang="en-US"/>
            </a:p>
          </p:txBody>
        </p:sp>
        <p:sp>
          <p:nvSpPr>
            <p:cNvPr id="8196" name="Freeform 4"/>
            <p:cNvSpPr>
              <a:spLocks/>
            </p:cNvSpPr>
            <p:nvPr userDrawn="1"/>
          </p:nvSpPr>
          <p:spPr bwMode="hidden">
            <a:xfrm>
              <a:off x="-7" y="2"/>
              <a:ext cx="1737" cy="4329"/>
            </a:xfrm>
            <a:custGeom>
              <a:avLst/>
              <a:gdLst/>
              <a:ahLst/>
              <a:cxnLst>
                <a:cxn ang="0">
                  <a:pos x="494" y="4309"/>
                </a:cxn>
                <a:cxn ang="0">
                  <a:pos x="1737" y="4320"/>
                </a:cxn>
                <a:cxn ang="0">
                  <a:pos x="524" y="0"/>
                </a:cxn>
                <a:cxn ang="0">
                  <a:pos x="0" y="7"/>
                </a:cxn>
                <a:cxn ang="0">
                  <a:pos x="494" y="4309"/>
                </a:cxn>
              </a:cxnLst>
              <a:rect l="0" t="0" r="r" b="b"/>
              <a:pathLst>
                <a:path w="1737" h="4320">
                  <a:moveTo>
                    <a:pt x="494" y="4309"/>
                  </a:moveTo>
                  <a:lnTo>
                    <a:pt x="1737" y="4320"/>
                  </a:lnTo>
                  <a:lnTo>
                    <a:pt x="524" y="0"/>
                  </a:lnTo>
                  <a:lnTo>
                    <a:pt x="0" y="7"/>
                  </a:lnTo>
                  <a:lnTo>
                    <a:pt x="494" y="4309"/>
                  </a:lnTo>
                  <a:close/>
                </a:path>
              </a:pathLst>
            </a:custGeom>
            <a:gradFill rotWithShape="0">
              <a:gsLst>
                <a:gs pos="0">
                  <a:schemeClr val="bg1"/>
                </a:gs>
                <a:gs pos="100000">
                  <a:schemeClr val="bg2"/>
                </a:gs>
              </a:gsLst>
              <a:lin ang="18900000" scaled="1"/>
            </a:gradFill>
            <a:ln w="9525">
              <a:noFill/>
              <a:round/>
              <a:headEnd/>
              <a:tailEnd/>
            </a:ln>
            <a:effectLst/>
          </p:spPr>
          <p:txBody>
            <a:bodyPr wrap="none" anchor="ctr"/>
            <a:lstStyle/>
            <a:p>
              <a:endParaRPr lang="en-US"/>
            </a:p>
          </p:txBody>
        </p:sp>
        <p:sp>
          <p:nvSpPr>
            <p:cNvPr id="8197" name="Freeform 5"/>
            <p:cNvSpPr>
              <a:spLocks/>
            </p:cNvSpPr>
            <p:nvPr userDrawn="1"/>
          </p:nvSpPr>
          <p:spPr bwMode="hidden">
            <a:xfrm>
              <a:off x="3737" y="5"/>
              <a:ext cx="1739" cy="4330"/>
            </a:xfrm>
            <a:custGeom>
              <a:avLst/>
              <a:gdLst/>
              <a:ahLst/>
              <a:cxnLst>
                <a:cxn ang="0">
                  <a:pos x="494" y="4415"/>
                </a:cxn>
                <a:cxn ang="0">
                  <a:pos x="1739" y="4420"/>
                </a:cxn>
                <a:cxn ang="0">
                  <a:pos x="524" y="0"/>
                </a:cxn>
                <a:cxn ang="0">
                  <a:pos x="0" y="7"/>
                </a:cxn>
                <a:cxn ang="0">
                  <a:pos x="494" y="4415"/>
                </a:cxn>
              </a:cxnLst>
              <a:rect l="0" t="0" r="r" b="b"/>
              <a:pathLst>
                <a:path w="1739" h="4420">
                  <a:moveTo>
                    <a:pt x="494" y="4415"/>
                  </a:moveTo>
                  <a:lnTo>
                    <a:pt x="1739" y="4420"/>
                  </a:lnTo>
                  <a:lnTo>
                    <a:pt x="524" y="0"/>
                  </a:lnTo>
                  <a:lnTo>
                    <a:pt x="0" y="7"/>
                  </a:lnTo>
                  <a:lnTo>
                    <a:pt x="494" y="4415"/>
                  </a:lnTo>
                  <a:close/>
                </a:path>
              </a:pathLst>
            </a:custGeom>
            <a:gradFill rotWithShape="0">
              <a:gsLst>
                <a:gs pos="0">
                  <a:schemeClr val="bg1"/>
                </a:gs>
                <a:gs pos="100000">
                  <a:schemeClr val="bg2"/>
                </a:gs>
              </a:gsLst>
              <a:lin ang="18900000" scaled="1"/>
            </a:gradFill>
            <a:ln w="9525">
              <a:noFill/>
              <a:round/>
              <a:headEnd/>
              <a:tailEnd/>
            </a:ln>
            <a:effectLst/>
          </p:spPr>
          <p:txBody>
            <a:bodyPr wrap="none" anchor="ctr"/>
            <a:lstStyle/>
            <a:p>
              <a:endParaRPr lang="en-US"/>
            </a:p>
          </p:txBody>
        </p:sp>
        <p:sp>
          <p:nvSpPr>
            <p:cNvPr id="8198" name="Freeform 6"/>
            <p:cNvSpPr>
              <a:spLocks/>
            </p:cNvSpPr>
            <p:nvPr userDrawn="1"/>
          </p:nvSpPr>
          <p:spPr bwMode="hidden">
            <a:xfrm>
              <a:off x="1913" y="0"/>
              <a:ext cx="2080" cy="4324"/>
            </a:xfrm>
            <a:custGeom>
              <a:avLst/>
              <a:gdLst/>
              <a:ahLst/>
              <a:cxnLst>
                <a:cxn ang="0">
                  <a:pos x="0" y="7"/>
                </a:cxn>
                <a:cxn ang="0">
                  <a:pos x="1870" y="4338"/>
                </a:cxn>
                <a:cxn ang="0">
                  <a:pos x="2080" y="4338"/>
                </a:cxn>
                <a:cxn ang="0">
                  <a:pos x="1033" y="0"/>
                </a:cxn>
                <a:cxn ang="0">
                  <a:pos x="0" y="7"/>
                </a:cxn>
              </a:cxnLst>
              <a:rect l="0" t="0" r="r" b="b"/>
              <a:pathLst>
                <a:path w="2080" h="4338">
                  <a:moveTo>
                    <a:pt x="0" y="7"/>
                  </a:moveTo>
                  <a:lnTo>
                    <a:pt x="1870" y="4338"/>
                  </a:lnTo>
                  <a:lnTo>
                    <a:pt x="2080" y="4338"/>
                  </a:lnTo>
                  <a:lnTo>
                    <a:pt x="1033" y="0"/>
                  </a:lnTo>
                  <a:lnTo>
                    <a:pt x="0" y="7"/>
                  </a:lnTo>
                  <a:close/>
                </a:path>
              </a:pathLst>
            </a:custGeom>
            <a:gradFill rotWithShape="0">
              <a:gsLst>
                <a:gs pos="0">
                  <a:schemeClr val="bg2"/>
                </a:gs>
                <a:gs pos="100000">
                  <a:schemeClr val="bg1"/>
                </a:gs>
              </a:gsLst>
              <a:lin ang="5400000" scaled="1"/>
            </a:gradFill>
            <a:ln w="9525">
              <a:noFill/>
              <a:round/>
              <a:headEnd/>
              <a:tailEnd/>
            </a:ln>
            <a:effectLst/>
          </p:spPr>
          <p:txBody>
            <a:bodyPr wrap="none" anchor="ctr"/>
            <a:lstStyle/>
            <a:p>
              <a:endParaRPr lang="en-US"/>
            </a:p>
          </p:txBody>
        </p:sp>
        <p:sp>
          <p:nvSpPr>
            <p:cNvPr id="8199" name="Freeform 7"/>
            <p:cNvSpPr>
              <a:spLocks/>
            </p:cNvSpPr>
            <p:nvPr userDrawn="1"/>
          </p:nvSpPr>
          <p:spPr bwMode="hidden">
            <a:xfrm>
              <a:off x="110" y="106"/>
              <a:ext cx="3504" cy="1536"/>
            </a:xfrm>
            <a:custGeom>
              <a:avLst/>
              <a:gdLst/>
              <a:ahLst/>
              <a:cxnLst>
                <a:cxn ang="0">
                  <a:pos x="0" y="1778"/>
                </a:cxn>
                <a:cxn ang="0">
                  <a:pos x="4742" y="0"/>
                </a:cxn>
                <a:cxn ang="0">
                  <a:pos x="4763" y="42"/>
                </a:cxn>
                <a:cxn ang="0">
                  <a:pos x="20" y="1845"/>
                </a:cxn>
                <a:cxn ang="0">
                  <a:pos x="0" y="1778"/>
                </a:cxn>
              </a:cxnLst>
              <a:rect l="0" t="0" r="r" b="b"/>
              <a:pathLst>
                <a:path w="4763" h="1845">
                  <a:moveTo>
                    <a:pt x="0" y="1778"/>
                  </a:moveTo>
                  <a:cubicBezTo>
                    <a:pt x="2065" y="797"/>
                    <a:pt x="3942" y="281"/>
                    <a:pt x="4742" y="0"/>
                  </a:cubicBezTo>
                  <a:lnTo>
                    <a:pt x="4763" y="42"/>
                  </a:lnTo>
                  <a:cubicBezTo>
                    <a:pt x="3976" y="350"/>
                    <a:pt x="1830" y="918"/>
                    <a:pt x="20" y="1845"/>
                  </a:cubicBezTo>
                  <a:cubicBezTo>
                    <a:pt x="20" y="1845"/>
                    <a:pt x="0" y="1778"/>
                    <a:pt x="0" y="1778"/>
                  </a:cubicBezTo>
                  <a:close/>
                </a:path>
              </a:pathLst>
            </a:custGeom>
            <a:gradFill rotWithShape="0">
              <a:gsLst>
                <a:gs pos="0">
                  <a:schemeClr val="bg1"/>
                </a:gs>
                <a:gs pos="50000">
                  <a:schemeClr val="bg2"/>
                </a:gs>
                <a:gs pos="100000">
                  <a:schemeClr val="bg1"/>
                </a:gs>
              </a:gsLst>
              <a:lin ang="0" scaled="1"/>
            </a:gradFill>
            <a:ln w="9525">
              <a:noFill/>
              <a:round/>
              <a:headEnd/>
              <a:tailEnd/>
            </a:ln>
            <a:effectLst/>
          </p:spPr>
          <p:txBody>
            <a:bodyPr wrap="none" anchor="ctr"/>
            <a:lstStyle/>
            <a:p>
              <a:endParaRPr lang="en-US"/>
            </a:p>
          </p:txBody>
        </p:sp>
        <p:sp>
          <p:nvSpPr>
            <p:cNvPr id="8200" name="Freeform 8"/>
            <p:cNvSpPr>
              <a:spLocks/>
            </p:cNvSpPr>
            <p:nvPr userDrawn="1"/>
          </p:nvSpPr>
          <p:spPr bwMode="hidden">
            <a:xfrm rot="2702961" flipH="1">
              <a:off x="803" y="775"/>
              <a:ext cx="2544" cy="1008"/>
            </a:xfrm>
            <a:custGeom>
              <a:avLst/>
              <a:gdLst/>
              <a:ahLst/>
              <a:cxnLst>
                <a:cxn ang="0">
                  <a:pos x="0" y="1778"/>
                </a:cxn>
                <a:cxn ang="0">
                  <a:pos x="4742" y="0"/>
                </a:cxn>
                <a:cxn ang="0">
                  <a:pos x="4763" y="42"/>
                </a:cxn>
                <a:cxn ang="0">
                  <a:pos x="20" y="1845"/>
                </a:cxn>
                <a:cxn ang="0">
                  <a:pos x="0" y="1778"/>
                </a:cxn>
              </a:cxnLst>
              <a:rect l="0" t="0" r="r" b="b"/>
              <a:pathLst>
                <a:path w="4763" h="1845">
                  <a:moveTo>
                    <a:pt x="0" y="1778"/>
                  </a:moveTo>
                  <a:cubicBezTo>
                    <a:pt x="2065" y="797"/>
                    <a:pt x="3942" y="281"/>
                    <a:pt x="4742" y="0"/>
                  </a:cubicBezTo>
                  <a:lnTo>
                    <a:pt x="4763" y="42"/>
                  </a:lnTo>
                  <a:cubicBezTo>
                    <a:pt x="3976" y="350"/>
                    <a:pt x="1830" y="918"/>
                    <a:pt x="20" y="1845"/>
                  </a:cubicBezTo>
                  <a:cubicBezTo>
                    <a:pt x="20" y="1845"/>
                    <a:pt x="0" y="1778"/>
                    <a:pt x="0" y="1778"/>
                  </a:cubicBezTo>
                  <a:close/>
                </a:path>
              </a:pathLst>
            </a:custGeom>
            <a:gradFill rotWithShape="0">
              <a:gsLst>
                <a:gs pos="0">
                  <a:schemeClr val="bg1"/>
                </a:gs>
                <a:gs pos="50000">
                  <a:schemeClr val="accent2"/>
                </a:gs>
                <a:gs pos="100000">
                  <a:schemeClr val="bg1"/>
                </a:gs>
              </a:gsLst>
              <a:lin ang="0" scaled="1"/>
            </a:gradFill>
            <a:ln w="9525">
              <a:noFill/>
              <a:round/>
              <a:headEnd/>
              <a:tailEnd/>
            </a:ln>
            <a:effectLst/>
          </p:spPr>
          <p:txBody>
            <a:bodyPr wrap="none" anchor="ctr"/>
            <a:lstStyle/>
            <a:p>
              <a:endParaRPr lang="en-US"/>
            </a:p>
          </p:txBody>
        </p:sp>
        <p:sp>
          <p:nvSpPr>
            <p:cNvPr id="8201" name="Freeform 9"/>
            <p:cNvSpPr>
              <a:spLocks/>
            </p:cNvSpPr>
            <p:nvPr userDrawn="1"/>
          </p:nvSpPr>
          <p:spPr bwMode="hidden">
            <a:xfrm>
              <a:off x="76" y="58"/>
              <a:ext cx="3504" cy="1536"/>
            </a:xfrm>
            <a:custGeom>
              <a:avLst/>
              <a:gdLst/>
              <a:ahLst/>
              <a:cxnLst>
                <a:cxn ang="0">
                  <a:pos x="0" y="1778"/>
                </a:cxn>
                <a:cxn ang="0">
                  <a:pos x="4742" y="0"/>
                </a:cxn>
                <a:cxn ang="0">
                  <a:pos x="4763" y="42"/>
                </a:cxn>
                <a:cxn ang="0">
                  <a:pos x="20" y="1845"/>
                </a:cxn>
                <a:cxn ang="0">
                  <a:pos x="0" y="1778"/>
                </a:cxn>
              </a:cxnLst>
              <a:rect l="0" t="0" r="r" b="b"/>
              <a:pathLst>
                <a:path w="4763" h="1845">
                  <a:moveTo>
                    <a:pt x="0" y="1778"/>
                  </a:moveTo>
                  <a:cubicBezTo>
                    <a:pt x="2065" y="797"/>
                    <a:pt x="3942" y="281"/>
                    <a:pt x="4742" y="0"/>
                  </a:cubicBezTo>
                  <a:lnTo>
                    <a:pt x="4763" y="42"/>
                  </a:lnTo>
                  <a:cubicBezTo>
                    <a:pt x="3976" y="350"/>
                    <a:pt x="1830" y="918"/>
                    <a:pt x="20" y="1845"/>
                  </a:cubicBezTo>
                  <a:cubicBezTo>
                    <a:pt x="20" y="1845"/>
                    <a:pt x="0" y="1778"/>
                    <a:pt x="0" y="1778"/>
                  </a:cubicBezTo>
                  <a:close/>
                </a:path>
              </a:pathLst>
            </a:custGeom>
            <a:gradFill rotWithShape="0">
              <a:gsLst>
                <a:gs pos="0">
                  <a:schemeClr val="bg1"/>
                </a:gs>
                <a:gs pos="50000">
                  <a:schemeClr val="accent2"/>
                </a:gs>
                <a:gs pos="100000">
                  <a:schemeClr val="bg1"/>
                </a:gs>
              </a:gsLst>
              <a:lin ang="0" scaled="1"/>
            </a:gradFill>
            <a:ln w="9525">
              <a:noFill/>
              <a:round/>
              <a:headEnd/>
              <a:tailEnd/>
            </a:ln>
            <a:effectLst/>
          </p:spPr>
          <p:txBody>
            <a:bodyPr wrap="none" anchor="ctr"/>
            <a:lstStyle/>
            <a:p>
              <a:endParaRPr lang="en-US"/>
            </a:p>
          </p:txBody>
        </p:sp>
        <p:sp>
          <p:nvSpPr>
            <p:cNvPr id="8202" name="Freeform 10"/>
            <p:cNvSpPr>
              <a:spLocks/>
            </p:cNvSpPr>
            <p:nvPr userDrawn="1"/>
          </p:nvSpPr>
          <p:spPr bwMode="hidden">
            <a:xfrm rot="-2895842">
              <a:off x="-991" y="1050"/>
              <a:ext cx="3504" cy="1536"/>
            </a:xfrm>
            <a:custGeom>
              <a:avLst/>
              <a:gdLst/>
              <a:ahLst/>
              <a:cxnLst>
                <a:cxn ang="0">
                  <a:pos x="0" y="1778"/>
                </a:cxn>
                <a:cxn ang="0">
                  <a:pos x="4742" y="0"/>
                </a:cxn>
                <a:cxn ang="0">
                  <a:pos x="4763" y="42"/>
                </a:cxn>
                <a:cxn ang="0">
                  <a:pos x="20" y="1845"/>
                </a:cxn>
                <a:cxn ang="0">
                  <a:pos x="0" y="1778"/>
                </a:cxn>
              </a:cxnLst>
              <a:rect l="0" t="0" r="r" b="b"/>
              <a:pathLst>
                <a:path w="4763" h="1845">
                  <a:moveTo>
                    <a:pt x="0" y="1778"/>
                  </a:moveTo>
                  <a:cubicBezTo>
                    <a:pt x="2065" y="797"/>
                    <a:pt x="3942" y="281"/>
                    <a:pt x="4742" y="0"/>
                  </a:cubicBezTo>
                  <a:lnTo>
                    <a:pt x="4763" y="42"/>
                  </a:lnTo>
                  <a:cubicBezTo>
                    <a:pt x="3976" y="350"/>
                    <a:pt x="1830" y="918"/>
                    <a:pt x="20" y="1845"/>
                  </a:cubicBezTo>
                  <a:cubicBezTo>
                    <a:pt x="20" y="1845"/>
                    <a:pt x="0" y="1778"/>
                    <a:pt x="0" y="1778"/>
                  </a:cubicBezTo>
                  <a:close/>
                </a:path>
              </a:pathLst>
            </a:custGeom>
            <a:gradFill rotWithShape="0">
              <a:gsLst>
                <a:gs pos="0">
                  <a:schemeClr val="bg1"/>
                </a:gs>
                <a:gs pos="50000">
                  <a:schemeClr val="accent2"/>
                </a:gs>
                <a:gs pos="100000">
                  <a:schemeClr val="bg1"/>
                </a:gs>
              </a:gsLst>
              <a:lin ang="0" scaled="1"/>
            </a:gradFill>
            <a:ln w="9525">
              <a:noFill/>
              <a:round/>
              <a:headEnd/>
              <a:tailEnd/>
            </a:ln>
            <a:effectLst/>
          </p:spPr>
          <p:txBody>
            <a:bodyPr wrap="none" anchor="ctr"/>
            <a:lstStyle/>
            <a:p>
              <a:endParaRPr lang="en-US"/>
            </a:p>
          </p:txBody>
        </p:sp>
        <p:sp>
          <p:nvSpPr>
            <p:cNvPr id="8203" name="Freeform 11"/>
            <p:cNvSpPr>
              <a:spLocks/>
            </p:cNvSpPr>
            <p:nvPr userDrawn="1"/>
          </p:nvSpPr>
          <p:spPr bwMode="hidden">
            <a:xfrm rot="-2305141">
              <a:off x="1324" y="922"/>
              <a:ext cx="3594" cy="1735"/>
            </a:xfrm>
            <a:custGeom>
              <a:avLst/>
              <a:gdLst/>
              <a:ahLst/>
              <a:cxnLst>
                <a:cxn ang="0">
                  <a:pos x="0" y="1778"/>
                </a:cxn>
                <a:cxn ang="0">
                  <a:pos x="4742" y="0"/>
                </a:cxn>
                <a:cxn ang="0">
                  <a:pos x="4763" y="42"/>
                </a:cxn>
                <a:cxn ang="0">
                  <a:pos x="20" y="1845"/>
                </a:cxn>
                <a:cxn ang="0">
                  <a:pos x="0" y="1778"/>
                </a:cxn>
              </a:cxnLst>
              <a:rect l="0" t="0" r="r" b="b"/>
              <a:pathLst>
                <a:path w="4763" h="1845">
                  <a:moveTo>
                    <a:pt x="0" y="1778"/>
                  </a:moveTo>
                  <a:cubicBezTo>
                    <a:pt x="2065" y="797"/>
                    <a:pt x="3942" y="281"/>
                    <a:pt x="4742" y="0"/>
                  </a:cubicBezTo>
                  <a:lnTo>
                    <a:pt x="4763" y="42"/>
                  </a:lnTo>
                  <a:cubicBezTo>
                    <a:pt x="3976" y="350"/>
                    <a:pt x="1830" y="918"/>
                    <a:pt x="20" y="1845"/>
                  </a:cubicBezTo>
                  <a:cubicBezTo>
                    <a:pt x="20" y="1845"/>
                    <a:pt x="0" y="1778"/>
                    <a:pt x="0" y="1778"/>
                  </a:cubicBezTo>
                  <a:close/>
                </a:path>
              </a:pathLst>
            </a:custGeom>
            <a:gradFill rotWithShape="0">
              <a:gsLst>
                <a:gs pos="0">
                  <a:schemeClr val="bg1"/>
                </a:gs>
                <a:gs pos="50000">
                  <a:schemeClr val="accent2"/>
                </a:gs>
                <a:gs pos="100000">
                  <a:schemeClr val="bg1"/>
                </a:gs>
              </a:gsLst>
              <a:lin ang="0" scaled="1"/>
            </a:gradFill>
            <a:ln w="9525">
              <a:noFill/>
              <a:round/>
              <a:headEnd/>
              <a:tailEnd/>
            </a:ln>
            <a:effectLst/>
          </p:spPr>
          <p:txBody>
            <a:bodyPr wrap="none" anchor="ctr"/>
            <a:lstStyle/>
            <a:p>
              <a:endParaRPr lang="en-US"/>
            </a:p>
          </p:txBody>
        </p:sp>
        <p:sp>
          <p:nvSpPr>
            <p:cNvPr id="8204" name="Freeform 12"/>
            <p:cNvSpPr>
              <a:spLocks/>
            </p:cNvSpPr>
            <p:nvPr userDrawn="1"/>
          </p:nvSpPr>
          <p:spPr bwMode="hidden">
            <a:xfrm rot="2084418" flipH="1">
              <a:off x="1852" y="874"/>
              <a:ext cx="3504" cy="1536"/>
            </a:xfrm>
            <a:custGeom>
              <a:avLst/>
              <a:gdLst/>
              <a:ahLst/>
              <a:cxnLst>
                <a:cxn ang="0">
                  <a:pos x="0" y="1778"/>
                </a:cxn>
                <a:cxn ang="0">
                  <a:pos x="4742" y="0"/>
                </a:cxn>
                <a:cxn ang="0">
                  <a:pos x="4763" y="42"/>
                </a:cxn>
                <a:cxn ang="0">
                  <a:pos x="20" y="1845"/>
                </a:cxn>
                <a:cxn ang="0">
                  <a:pos x="0" y="1778"/>
                </a:cxn>
              </a:cxnLst>
              <a:rect l="0" t="0" r="r" b="b"/>
              <a:pathLst>
                <a:path w="4763" h="1845">
                  <a:moveTo>
                    <a:pt x="0" y="1778"/>
                  </a:moveTo>
                  <a:cubicBezTo>
                    <a:pt x="2065" y="797"/>
                    <a:pt x="3942" y="281"/>
                    <a:pt x="4742" y="0"/>
                  </a:cubicBezTo>
                  <a:lnTo>
                    <a:pt x="4763" y="42"/>
                  </a:lnTo>
                  <a:cubicBezTo>
                    <a:pt x="3976" y="350"/>
                    <a:pt x="1830" y="918"/>
                    <a:pt x="20" y="1845"/>
                  </a:cubicBezTo>
                  <a:cubicBezTo>
                    <a:pt x="20" y="1845"/>
                    <a:pt x="0" y="1778"/>
                    <a:pt x="0" y="1778"/>
                  </a:cubicBezTo>
                  <a:close/>
                </a:path>
              </a:pathLst>
            </a:custGeom>
            <a:gradFill rotWithShape="0">
              <a:gsLst>
                <a:gs pos="0">
                  <a:schemeClr val="bg1"/>
                </a:gs>
                <a:gs pos="50000">
                  <a:schemeClr val="accent2"/>
                </a:gs>
                <a:gs pos="100000">
                  <a:schemeClr val="bg1"/>
                </a:gs>
              </a:gsLst>
              <a:lin ang="0" scaled="1"/>
            </a:gradFill>
            <a:ln w="9525">
              <a:noFill/>
              <a:round/>
              <a:headEnd/>
              <a:tailEnd/>
            </a:ln>
            <a:effectLst/>
          </p:spPr>
          <p:txBody>
            <a:bodyPr wrap="none" anchor="ctr"/>
            <a:lstStyle/>
            <a:p>
              <a:endParaRPr lang="en-US"/>
            </a:p>
          </p:txBody>
        </p:sp>
        <p:sp>
          <p:nvSpPr>
            <p:cNvPr id="8205" name="Freeform 13"/>
            <p:cNvSpPr>
              <a:spLocks/>
            </p:cNvSpPr>
            <p:nvPr userDrawn="1"/>
          </p:nvSpPr>
          <p:spPr bwMode="hidden">
            <a:xfrm>
              <a:off x="4243" y="2"/>
              <a:ext cx="1089" cy="2285"/>
            </a:xfrm>
            <a:custGeom>
              <a:avLst/>
              <a:gdLst/>
              <a:ahLst/>
              <a:cxnLst>
                <a:cxn ang="0">
                  <a:pos x="0" y="2265"/>
                </a:cxn>
                <a:cxn ang="0">
                  <a:pos x="1030" y="0"/>
                </a:cxn>
                <a:cxn ang="0">
                  <a:pos x="1089" y="0"/>
                </a:cxn>
                <a:cxn ang="0">
                  <a:pos x="37" y="2285"/>
                </a:cxn>
                <a:cxn ang="0">
                  <a:pos x="0" y="2265"/>
                </a:cxn>
              </a:cxnLst>
              <a:rect l="0" t="0" r="r" b="b"/>
              <a:pathLst>
                <a:path w="1089" h="2285">
                  <a:moveTo>
                    <a:pt x="0" y="2265"/>
                  </a:moveTo>
                  <a:cubicBezTo>
                    <a:pt x="438" y="996"/>
                    <a:pt x="865" y="377"/>
                    <a:pt x="1030" y="0"/>
                  </a:cubicBezTo>
                  <a:cubicBezTo>
                    <a:pt x="1030" y="0"/>
                    <a:pt x="1059" y="0"/>
                    <a:pt x="1089" y="0"/>
                  </a:cubicBezTo>
                  <a:cubicBezTo>
                    <a:pt x="565" y="834"/>
                    <a:pt x="181" y="1853"/>
                    <a:pt x="37" y="2285"/>
                  </a:cubicBezTo>
                  <a:cubicBezTo>
                    <a:pt x="37" y="2285"/>
                    <a:pt x="0" y="2265"/>
                    <a:pt x="0" y="2265"/>
                  </a:cubicBezTo>
                  <a:close/>
                </a:path>
              </a:pathLst>
            </a:custGeom>
            <a:gradFill rotWithShape="0">
              <a:gsLst>
                <a:gs pos="0">
                  <a:schemeClr val="bg1"/>
                </a:gs>
                <a:gs pos="50000">
                  <a:schemeClr val="accent2"/>
                </a:gs>
                <a:gs pos="100000">
                  <a:schemeClr val="bg1"/>
                </a:gs>
              </a:gsLst>
              <a:lin ang="0" scaled="1"/>
            </a:gradFill>
            <a:ln w="9525">
              <a:noFill/>
              <a:round/>
              <a:headEnd/>
              <a:tailEnd/>
            </a:ln>
            <a:effectLst/>
          </p:spPr>
          <p:txBody>
            <a:bodyPr wrap="none" anchor="ctr"/>
            <a:lstStyle/>
            <a:p>
              <a:endParaRPr lang="en-US"/>
            </a:p>
          </p:txBody>
        </p:sp>
        <p:sp>
          <p:nvSpPr>
            <p:cNvPr id="8206" name="Rectangle 14"/>
            <p:cNvSpPr>
              <a:spLocks noChangeArrowheads="1"/>
            </p:cNvSpPr>
            <p:nvPr userDrawn="1"/>
          </p:nvSpPr>
          <p:spPr bwMode="invGray">
            <a:xfrm>
              <a:off x="-7" y="2450"/>
              <a:ext cx="5760" cy="432"/>
            </a:xfrm>
            <a:prstGeom prst="rect">
              <a:avLst/>
            </a:prstGeom>
            <a:gradFill rotWithShape="0">
              <a:gsLst>
                <a:gs pos="0">
                  <a:schemeClr val="bg2"/>
                </a:gs>
                <a:gs pos="100000">
                  <a:schemeClr val="bg1"/>
                </a:gs>
              </a:gsLst>
              <a:lin ang="5400000" scaled="1"/>
            </a:gradFill>
            <a:ln w="9525">
              <a:noFill/>
              <a:miter lim="800000"/>
              <a:headEnd/>
              <a:tailEnd/>
            </a:ln>
            <a:effectLst/>
          </p:spPr>
          <p:txBody>
            <a:bodyPr wrap="none" anchor="ctr"/>
            <a:lstStyle/>
            <a:p>
              <a:endParaRPr lang="en-US"/>
            </a:p>
          </p:txBody>
        </p:sp>
        <p:sp>
          <p:nvSpPr>
            <p:cNvPr id="8207" name="Freeform 15"/>
            <p:cNvSpPr>
              <a:spLocks/>
            </p:cNvSpPr>
            <p:nvPr userDrawn="1"/>
          </p:nvSpPr>
          <p:spPr bwMode="invGray">
            <a:xfrm>
              <a:off x="1625" y="2496"/>
              <a:ext cx="1737" cy="382"/>
            </a:xfrm>
            <a:custGeom>
              <a:avLst/>
              <a:gdLst/>
              <a:ahLst/>
              <a:cxnLst>
                <a:cxn ang="0">
                  <a:pos x="494" y="4309"/>
                </a:cxn>
                <a:cxn ang="0">
                  <a:pos x="1737" y="4320"/>
                </a:cxn>
                <a:cxn ang="0">
                  <a:pos x="524" y="0"/>
                </a:cxn>
                <a:cxn ang="0">
                  <a:pos x="0" y="7"/>
                </a:cxn>
                <a:cxn ang="0">
                  <a:pos x="494" y="4309"/>
                </a:cxn>
              </a:cxnLst>
              <a:rect l="0" t="0" r="r" b="b"/>
              <a:pathLst>
                <a:path w="1737" h="4320">
                  <a:moveTo>
                    <a:pt x="494" y="4309"/>
                  </a:moveTo>
                  <a:lnTo>
                    <a:pt x="1737" y="4320"/>
                  </a:lnTo>
                  <a:lnTo>
                    <a:pt x="524" y="0"/>
                  </a:lnTo>
                  <a:lnTo>
                    <a:pt x="0" y="7"/>
                  </a:lnTo>
                  <a:lnTo>
                    <a:pt x="494" y="4309"/>
                  </a:lnTo>
                  <a:close/>
                </a:path>
              </a:pathLst>
            </a:custGeom>
            <a:gradFill rotWithShape="0">
              <a:gsLst>
                <a:gs pos="0">
                  <a:schemeClr val="bg1"/>
                </a:gs>
                <a:gs pos="100000">
                  <a:schemeClr val="bg2"/>
                </a:gs>
              </a:gsLst>
              <a:lin ang="18900000" scaled="1"/>
            </a:gradFill>
            <a:ln w="9525">
              <a:noFill/>
              <a:round/>
              <a:headEnd/>
              <a:tailEnd/>
            </a:ln>
            <a:effectLst/>
          </p:spPr>
          <p:txBody>
            <a:bodyPr wrap="none" anchor="ctr"/>
            <a:lstStyle/>
            <a:p>
              <a:endParaRPr lang="en-US"/>
            </a:p>
          </p:txBody>
        </p:sp>
        <p:sp>
          <p:nvSpPr>
            <p:cNvPr id="8208" name="Freeform 16"/>
            <p:cNvSpPr>
              <a:spLocks/>
            </p:cNvSpPr>
            <p:nvPr userDrawn="1"/>
          </p:nvSpPr>
          <p:spPr bwMode="invGray">
            <a:xfrm>
              <a:off x="-7" y="2496"/>
              <a:ext cx="1737" cy="381"/>
            </a:xfrm>
            <a:custGeom>
              <a:avLst/>
              <a:gdLst/>
              <a:ahLst/>
              <a:cxnLst>
                <a:cxn ang="0">
                  <a:pos x="494" y="4309"/>
                </a:cxn>
                <a:cxn ang="0">
                  <a:pos x="1737" y="4320"/>
                </a:cxn>
                <a:cxn ang="0">
                  <a:pos x="524" y="0"/>
                </a:cxn>
                <a:cxn ang="0">
                  <a:pos x="0" y="7"/>
                </a:cxn>
                <a:cxn ang="0">
                  <a:pos x="494" y="4309"/>
                </a:cxn>
              </a:cxnLst>
              <a:rect l="0" t="0" r="r" b="b"/>
              <a:pathLst>
                <a:path w="1737" h="4320">
                  <a:moveTo>
                    <a:pt x="494" y="4309"/>
                  </a:moveTo>
                  <a:lnTo>
                    <a:pt x="1737" y="4320"/>
                  </a:lnTo>
                  <a:lnTo>
                    <a:pt x="524" y="0"/>
                  </a:lnTo>
                  <a:lnTo>
                    <a:pt x="0" y="7"/>
                  </a:lnTo>
                  <a:lnTo>
                    <a:pt x="494" y="4309"/>
                  </a:lnTo>
                  <a:close/>
                </a:path>
              </a:pathLst>
            </a:custGeom>
            <a:gradFill rotWithShape="0">
              <a:gsLst>
                <a:gs pos="0">
                  <a:schemeClr val="bg1"/>
                </a:gs>
                <a:gs pos="100000">
                  <a:schemeClr val="bg2"/>
                </a:gs>
              </a:gsLst>
              <a:lin ang="18900000" scaled="1"/>
            </a:gradFill>
            <a:ln w="9525">
              <a:noFill/>
              <a:round/>
              <a:headEnd/>
              <a:tailEnd/>
            </a:ln>
            <a:effectLst/>
          </p:spPr>
          <p:txBody>
            <a:bodyPr wrap="none" anchor="ctr"/>
            <a:lstStyle/>
            <a:p>
              <a:endParaRPr lang="en-US"/>
            </a:p>
          </p:txBody>
        </p:sp>
        <p:sp>
          <p:nvSpPr>
            <p:cNvPr id="8209" name="Freeform 17"/>
            <p:cNvSpPr>
              <a:spLocks/>
            </p:cNvSpPr>
            <p:nvPr userDrawn="1"/>
          </p:nvSpPr>
          <p:spPr bwMode="invGray">
            <a:xfrm>
              <a:off x="3737" y="2496"/>
              <a:ext cx="1739" cy="382"/>
            </a:xfrm>
            <a:custGeom>
              <a:avLst/>
              <a:gdLst/>
              <a:ahLst/>
              <a:cxnLst>
                <a:cxn ang="0">
                  <a:pos x="494" y="4415"/>
                </a:cxn>
                <a:cxn ang="0">
                  <a:pos x="1739" y="4420"/>
                </a:cxn>
                <a:cxn ang="0">
                  <a:pos x="524" y="0"/>
                </a:cxn>
                <a:cxn ang="0">
                  <a:pos x="0" y="7"/>
                </a:cxn>
                <a:cxn ang="0">
                  <a:pos x="494" y="4415"/>
                </a:cxn>
              </a:cxnLst>
              <a:rect l="0" t="0" r="r" b="b"/>
              <a:pathLst>
                <a:path w="1739" h="4420">
                  <a:moveTo>
                    <a:pt x="494" y="4415"/>
                  </a:moveTo>
                  <a:lnTo>
                    <a:pt x="1739" y="4420"/>
                  </a:lnTo>
                  <a:lnTo>
                    <a:pt x="524" y="0"/>
                  </a:lnTo>
                  <a:lnTo>
                    <a:pt x="0" y="7"/>
                  </a:lnTo>
                  <a:lnTo>
                    <a:pt x="494" y="4415"/>
                  </a:lnTo>
                  <a:close/>
                </a:path>
              </a:pathLst>
            </a:custGeom>
            <a:gradFill rotWithShape="0">
              <a:gsLst>
                <a:gs pos="0">
                  <a:schemeClr val="bg1"/>
                </a:gs>
                <a:gs pos="100000">
                  <a:schemeClr val="bg2"/>
                </a:gs>
              </a:gsLst>
              <a:lin ang="18900000" scaled="1"/>
            </a:gradFill>
            <a:ln w="9525">
              <a:noFill/>
              <a:round/>
              <a:headEnd/>
              <a:tailEnd/>
            </a:ln>
            <a:effectLst/>
          </p:spPr>
          <p:txBody>
            <a:bodyPr wrap="none" anchor="ctr"/>
            <a:lstStyle/>
            <a:p>
              <a:endParaRPr lang="en-US"/>
            </a:p>
          </p:txBody>
        </p:sp>
        <p:sp>
          <p:nvSpPr>
            <p:cNvPr id="8210" name="Freeform 18"/>
            <p:cNvSpPr>
              <a:spLocks/>
            </p:cNvSpPr>
            <p:nvPr userDrawn="1"/>
          </p:nvSpPr>
          <p:spPr bwMode="invGray">
            <a:xfrm>
              <a:off x="1913" y="2496"/>
              <a:ext cx="2080" cy="381"/>
            </a:xfrm>
            <a:custGeom>
              <a:avLst/>
              <a:gdLst/>
              <a:ahLst/>
              <a:cxnLst>
                <a:cxn ang="0">
                  <a:pos x="0" y="7"/>
                </a:cxn>
                <a:cxn ang="0">
                  <a:pos x="1870" y="4338"/>
                </a:cxn>
                <a:cxn ang="0">
                  <a:pos x="2080" y="4338"/>
                </a:cxn>
                <a:cxn ang="0">
                  <a:pos x="1033" y="0"/>
                </a:cxn>
                <a:cxn ang="0">
                  <a:pos x="0" y="7"/>
                </a:cxn>
              </a:cxnLst>
              <a:rect l="0" t="0" r="r" b="b"/>
              <a:pathLst>
                <a:path w="2080" h="4338">
                  <a:moveTo>
                    <a:pt x="0" y="7"/>
                  </a:moveTo>
                  <a:lnTo>
                    <a:pt x="1870" y="4338"/>
                  </a:lnTo>
                  <a:lnTo>
                    <a:pt x="2080" y="4338"/>
                  </a:lnTo>
                  <a:lnTo>
                    <a:pt x="1033" y="0"/>
                  </a:lnTo>
                  <a:lnTo>
                    <a:pt x="0" y="7"/>
                  </a:lnTo>
                  <a:close/>
                </a:path>
              </a:pathLst>
            </a:custGeom>
            <a:gradFill rotWithShape="0">
              <a:gsLst>
                <a:gs pos="0">
                  <a:schemeClr val="bg2"/>
                </a:gs>
                <a:gs pos="100000">
                  <a:schemeClr val="bg1"/>
                </a:gs>
              </a:gsLst>
              <a:lin ang="5400000" scaled="1"/>
            </a:gradFill>
            <a:ln w="9525">
              <a:noFill/>
              <a:round/>
              <a:headEnd/>
              <a:tailEnd/>
            </a:ln>
            <a:effectLst/>
          </p:spPr>
          <p:txBody>
            <a:bodyPr wrap="none" anchor="ctr"/>
            <a:lstStyle/>
            <a:p>
              <a:endParaRPr lang="en-US"/>
            </a:p>
          </p:txBody>
        </p:sp>
        <p:sp>
          <p:nvSpPr>
            <p:cNvPr id="8211" name="Rectangle 19"/>
            <p:cNvSpPr>
              <a:spLocks noChangeArrowheads="1"/>
            </p:cNvSpPr>
            <p:nvPr userDrawn="1"/>
          </p:nvSpPr>
          <p:spPr bwMode="invGray">
            <a:xfrm>
              <a:off x="0" y="2465"/>
              <a:ext cx="5760" cy="432"/>
            </a:xfrm>
            <a:prstGeom prst="rect">
              <a:avLst/>
            </a:prstGeom>
            <a:solidFill>
              <a:schemeClr val="bg2">
                <a:alpha val="50000"/>
              </a:schemeClr>
            </a:solidFill>
            <a:ln w="9525">
              <a:noFill/>
              <a:miter lim="800000"/>
              <a:headEnd/>
              <a:tailEnd/>
            </a:ln>
            <a:effectLst/>
          </p:spPr>
          <p:txBody>
            <a:bodyPr wrap="none" anchor="ctr"/>
            <a:lstStyle/>
            <a:p>
              <a:endParaRPr lang="en-US"/>
            </a:p>
          </p:txBody>
        </p:sp>
        <p:sp>
          <p:nvSpPr>
            <p:cNvPr id="8212" name="Freeform 20"/>
            <p:cNvSpPr>
              <a:spLocks/>
            </p:cNvSpPr>
            <p:nvPr userDrawn="1"/>
          </p:nvSpPr>
          <p:spPr bwMode="invGray">
            <a:xfrm>
              <a:off x="2576" y="2458"/>
              <a:ext cx="1036" cy="420"/>
            </a:xfrm>
            <a:custGeom>
              <a:avLst/>
              <a:gdLst/>
              <a:ahLst/>
              <a:cxnLst>
                <a:cxn ang="0">
                  <a:pos x="1027" y="0"/>
                </a:cxn>
                <a:cxn ang="0">
                  <a:pos x="0" y="417"/>
                </a:cxn>
                <a:cxn ang="0">
                  <a:pos x="24" y="420"/>
                </a:cxn>
                <a:cxn ang="0">
                  <a:pos x="1036" y="16"/>
                </a:cxn>
                <a:cxn ang="0">
                  <a:pos x="1027" y="0"/>
                </a:cxn>
              </a:cxnLst>
              <a:rect l="0" t="0" r="r" b="b"/>
              <a:pathLst>
                <a:path w="1036" h="420">
                  <a:moveTo>
                    <a:pt x="1027" y="0"/>
                  </a:moveTo>
                  <a:cubicBezTo>
                    <a:pt x="508" y="159"/>
                    <a:pt x="167" y="347"/>
                    <a:pt x="0" y="417"/>
                  </a:cubicBezTo>
                  <a:cubicBezTo>
                    <a:pt x="0" y="417"/>
                    <a:pt x="12" y="418"/>
                    <a:pt x="24" y="420"/>
                  </a:cubicBezTo>
                  <a:cubicBezTo>
                    <a:pt x="237" y="321"/>
                    <a:pt x="708" y="105"/>
                    <a:pt x="1036" y="16"/>
                  </a:cubicBezTo>
                  <a:cubicBezTo>
                    <a:pt x="1036" y="16"/>
                    <a:pt x="1027" y="0"/>
                    <a:pt x="1027" y="0"/>
                  </a:cubicBezTo>
                  <a:close/>
                </a:path>
              </a:pathLst>
            </a:custGeom>
            <a:gradFill rotWithShape="0">
              <a:gsLst>
                <a:gs pos="0">
                  <a:schemeClr val="bg1"/>
                </a:gs>
                <a:gs pos="50000">
                  <a:schemeClr val="accent2"/>
                </a:gs>
                <a:gs pos="100000">
                  <a:schemeClr val="bg1"/>
                </a:gs>
              </a:gsLst>
              <a:lin ang="0" scaled="1"/>
            </a:gradFill>
            <a:ln w="9525">
              <a:noFill/>
              <a:round/>
              <a:headEnd/>
              <a:tailEnd/>
            </a:ln>
            <a:effectLst/>
          </p:spPr>
          <p:txBody>
            <a:bodyPr wrap="none" anchor="ctr"/>
            <a:lstStyle/>
            <a:p>
              <a:endParaRPr lang="en-US"/>
            </a:p>
          </p:txBody>
        </p:sp>
        <p:sp>
          <p:nvSpPr>
            <p:cNvPr id="8213" name="Freeform 21"/>
            <p:cNvSpPr>
              <a:spLocks/>
            </p:cNvSpPr>
            <p:nvPr userDrawn="1"/>
          </p:nvSpPr>
          <p:spPr bwMode="invGray">
            <a:xfrm rot="18897039" flipH="1">
              <a:off x="1479" y="2426"/>
              <a:ext cx="1060" cy="480"/>
            </a:xfrm>
            <a:custGeom>
              <a:avLst/>
              <a:gdLst/>
              <a:ahLst/>
              <a:cxnLst>
                <a:cxn ang="0">
                  <a:pos x="0" y="1778"/>
                </a:cxn>
                <a:cxn ang="0">
                  <a:pos x="4742" y="0"/>
                </a:cxn>
                <a:cxn ang="0">
                  <a:pos x="4763" y="42"/>
                </a:cxn>
                <a:cxn ang="0">
                  <a:pos x="20" y="1845"/>
                </a:cxn>
                <a:cxn ang="0">
                  <a:pos x="0" y="1778"/>
                </a:cxn>
              </a:cxnLst>
              <a:rect l="0" t="0" r="r" b="b"/>
              <a:pathLst>
                <a:path w="4763" h="1845">
                  <a:moveTo>
                    <a:pt x="0" y="1778"/>
                  </a:moveTo>
                  <a:cubicBezTo>
                    <a:pt x="2065" y="797"/>
                    <a:pt x="3942" y="281"/>
                    <a:pt x="4742" y="0"/>
                  </a:cubicBezTo>
                  <a:lnTo>
                    <a:pt x="4763" y="42"/>
                  </a:lnTo>
                  <a:cubicBezTo>
                    <a:pt x="3976" y="350"/>
                    <a:pt x="1830" y="918"/>
                    <a:pt x="20" y="1845"/>
                  </a:cubicBezTo>
                  <a:cubicBezTo>
                    <a:pt x="20" y="1845"/>
                    <a:pt x="0" y="1778"/>
                    <a:pt x="0" y="1778"/>
                  </a:cubicBezTo>
                  <a:close/>
                </a:path>
              </a:pathLst>
            </a:custGeom>
            <a:gradFill rotWithShape="0">
              <a:gsLst>
                <a:gs pos="0">
                  <a:schemeClr val="bg1"/>
                </a:gs>
                <a:gs pos="50000">
                  <a:schemeClr val="accent2"/>
                </a:gs>
                <a:gs pos="100000">
                  <a:schemeClr val="bg1"/>
                </a:gs>
              </a:gsLst>
              <a:lin ang="0" scaled="1"/>
            </a:gradFill>
            <a:ln w="9525">
              <a:noFill/>
              <a:round/>
              <a:headEnd/>
              <a:tailEnd/>
            </a:ln>
            <a:effectLst/>
          </p:spPr>
          <p:txBody>
            <a:bodyPr wrap="none" anchor="ctr"/>
            <a:lstStyle/>
            <a:p>
              <a:endParaRPr lang="en-US"/>
            </a:p>
          </p:txBody>
        </p:sp>
        <p:sp>
          <p:nvSpPr>
            <p:cNvPr id="8214" name="Freeform 22"/>
            <p:cNvSpPr>
              <a:spLocks/>
            </p:cNvSpPr>
            <p:nvPr userDrawn="1"/>
          </p:nvSpPr>
          <p:spPr bwMode="invGray">
            <a:xfrm rot="18897039" flipH="1">
              <a:off x="759" y="2426"/>
              <a:ext cx="1060" cy="480"/>
            </a:xfrm>
            <a:custGeom>
              <a:avLst/>
              <a:gdLst/>
              <a:ahLst/>
              <a:cxnLst>
                <a:cxn ang="0">
                  <a:pos x="0" y="1778"/>
                </a:cxn>
                <a:cxn ang="0">
                  <a:pos x="4742" y="0"/>
                </a:cxn>
                <a:cxn ang="0">
                  <a:pos x="4763" y="42"/>
                </a:cxn>
                <a:cxn ang="0">
                  <a:pos x="20" y="1845"/>
                </a:cxn>
                <a:cxn ang="0">
                  <a:pos x="0" y="1778"/>
                </a:cxn>
              </a:cxnLst>
              <a:rect l="0" t="0" r="r" b="b"/>
              <a:pathLst>
                <a:path w="4763" h="1845">
                  <a:moveTo>
                    <a:pt x="0" y="1778"/>
                  </a:moveTo>
                  <a:cubicBezTo>
                    <a:pt x="2065" y="797"/>
                    <a:pt x="3942" y="281"/>
                    <a:pt x="4742" y="0"/>
                  </a:cubicBezTo>
                  <a:lnTo>
                    <a:pt x="4763" y="42"/>
                  </a:lnTo>
                  <a:cubicBezTo>
                    <a:pt x="3976" y="350"/>
                    <a:pt x="1830" y="918"/>
                    <a:pt x="20" y="1845"/>
                  </a:cubicBezTo>
                  <a:cubicBezTo>
                    <a:pt x="20" y="1845"/>
                    <a:pt x="0" y="1778"/>
                    <a:pt x="0" y="1778"/>
                  </a:cubicBezTo>
                  <a:close/>
                </a:path>
              </a:pathLst>
            </a:custGeom>
            <a:gradFill rotWithShape="0">
              <a:gsLst>
                <a:gs pos="0">
                  <a:schemeClr val="bg1"/>
                </a:gs>
                <a:gs pos="50000">
                  <a:schemeClr val="accent2"/>
                </a:gs>
                <a:gs pos="100000">
                  <a:schemeClr val="bg1"/>
                </a:gs>
              </a:gsLst>
              <a:lin ang="0" scaled="1"/>
            </a:gradFill>
            <a:ln w="9525">
              <a:noFill/>
              <a:round/>
              <a:headEnd/>
              <a:tailEnd/>
            </a:ln>
            <a:effectLst/>
          </p:spPr>
          <p:txBody>
            <a:bodyPr wrap="none" anchor="ctr"/>
            <a:lstStyle/>
            <a:p>
              <a:endParaRPr lang="en-US"/>
            </a:p>
          </p:txBody>
        </p:sp>
        <p:sp>
          <p:nvSpPr>
            <p:cNvPr id="8215" name="Freeform 23"/>
            <p:cNvSpPr>
              <a:spLocks/>
            </p:cNvSpPr>
            <p:nvPr userDrawn="1"/>
          </p:nvSpPr>
          <p:spPr bwMode="invGray">
            <a:xfrm rot="18897039" flipH="1">
              <a:off x="24" y="2394"/>
              <a:ext cx="1034" cy="487"/>
            </a:xfrm>
            <a:custGeom>
              <a:avLst/>
              <a:gdLst/>
              <a:ahLst/>
              <a:cxnLst>
                <a:cxn ang="0">
                  <a:pos x="0" y="1778"/>
                </a:cxn>
                <a:cxn ang="0">
                  <a:pos x="4742" y="0"/>
                </a:cxn>
                <a:cxn ang="0">
                  <a:pos x="4763" y="42"/>
                </a:cxn>
                <a:cxn ang="0">
                  <a:pos x="20" y="1845"/>
                </a:cxn>
                <a:cxn ang="0">
                  <a:pos x="0" y="1778"/>
                </a:cxn>
              </a:cxnLst>
              <a:rect l="0" t="0" r="r" b="b"/>
              <a:pathLst>
                <a:path w="4763" h="1845">
                  <a:moveTo>
                    <a:pt x="0" y="1778"/>
                  </a:moveTo>
                  <a:cubicBezTo>
                    <a:pt x="2065" y="797"/>
                    <a:pt x="3942" y="281"/>
                    <a:pt x="4742" y="0"/>
                  </a:cubicBezTo>
                  <a:lnTo>
                    <a:pt x="4763" y="42"/>
                  </a:lnTo>
                  <a:cubicBezTo>
                    <a:pt x="3976" y="350"/>
                    <a:pt x="1830" y="918"/>
                    <a:pt x="20" y="1845"/>
                  </a:cubicBezTo>
                  <a:cubicBezTo>
                    <a:pt x="20" y="1845"/>
                    <a:pt x="0" y="1778"/>
                    <a:pt x="0" y="1778"/>
                  </a:cubicBezTo>
                  <a:close/>
                </a:path>
              </a:pathLst>
            </a:custGeom>
            <a:gradFill rotWithShape="0">
              <a:gsLst>
                <a:gs pos="0">
                  <a:schemeClr val="bg1"/>
                </a:gs>
                <a:gs pos="50000">
                  <a:schemeClr val="accent2"/>
                </a:gs>
                <a:gs pos="100000">
                  <a:schemeClr val="bg1"/>
                </a:gs>
              </a:gsLst>
              <a:lin ang="0" scaled="1"/>
            </a:gradFill>
            <a:ln w="9525">
              <a:noFill/>
              <a:round/>
              <a:headEnd/>
              <a:tailEnd/>
            </a:ln>
            <a:effectLst/>
          </p:spPr>
          <p:txBody>
            <a:bodyPr wrap="none" anchor="ctr"/>
            <a:lstStyle/>
            <a:p>
              <a:endParaRPr lang="en-US"/>
            </a:p>
          </p:txBody>
        </p:sp>
        <p:sp>
          <p:nvSpPr>
            <p:cNvPr id="8216" name="Freeform 24"/>
            <p:cNvSpPr>
              <a:spLocks/>
            </p:cNvSpPr>
            <p:nvPr userDrawn="1"/>
          </p:nvSpPr>
          <p:spPr bwMode="invGray">
            <a:xfrm flipH="1" flipV="1">
              <a:off x="569" y="2450"/>
              <a:ext cx="3552" cy="432"/>
            </a:xfrm>
            <a:custGeom>
              <a:avLst/>
              <a:gdLst/>
              <a:ahLst/>
              <a:cxnLst>
                <a:cxn ang="0">
                  <a:pos x="0" y="1778"/>
                </a:cxn>
                <a:cxn ang="0">
                  <a:pos x="4742" y="0"/>
                </a:cxn>
                <a:cxn ang="0">
                  <a:pos x="4763" y="42"/>
                </a:cxn>
                <a:cxn ang="0">
                  <a:pos x="20" y="1845"/>
                </a:cxn>
                <a:cxn ang="0">
                  <a:pos x="0" y="1778"/>
                </a:cxn>
              </a:cxnLst>
              <a:rect l="0" t="0" r="r" b="b"/>
              <a:pathLst>
                <a:path w="4763" h="1845">
                  <a:moveTo>
                    <a:pt x="0" y="1778"/>
                  </a:moveTo>
                  <a:cubicBezTo>
                    <a:pt x="2065" y="797"/>
                    <a:pt x="3942" y="281"/>
                    <a:pt x="4742" y="0"/>
                  </a:cubicBezTo>
                  <a:lnTo>
                    <a:pt x="4763" y="42"/>
                  </a:lnTo>
                  <a:cubicBezTo>
                    <a:pt x="3976" y="350"/>
                    <a:pt x="1830" y="918"/>
                    <a:pt x="20" y="1845"/>
                  </a:cubicBezTo>
                  <a:cubicBezTo>
                    <a:pt x="20" y="1845"/>
                    <a:pt x="0" y="1778"/>
                    <a:pt x="0" y="1778"/>
                  </a:cubicBezTo>
                  <a:close/>
                </a:path>
              </a:pathLst>
            </a:custGeom>
            <a:gradFill rotWithShape="0">
              <a:gsLst>
                <a:gs pos="0">
                  <a:schemeClr val="bg1"/>
                </a:gs>
                <a:gs pos="50000">
                  <a:schemeClr val="accent2"/>
                </a:gs>
                <a:gs pos="100000">
                  <a:schemeClr val="bg1"/>
                </a:gs>
              </a:gsLst>
              <a:lin ang="0" scaled="1"/>
            </a:gradFill>
            <a:ln w="9525">
              <a:noFill/>
              <a:round/>
              <a:headEnd/>
              <a:tailEnd/>
            </a:ln>
            <a:effectLst/>
          </p:spPr>
          <p:txBody>
            <a:bodyPr wrap="none" anchor="ctr"/>
            <a:lstStyle/>
            <a:p>
              <a:endParaRPr lang="en-US"/>
            </a:p>
          </p:txBody>
        </p:sp>
        <p:sp>
          <p:nvSpPr>
            <p:cNvPr id="8217" name="Freeform 25"/>
            <p:cNvSpPr>
              <a:spLocks/>
            </p:cNvSpPr>
            <p:nvPr userDrawn="1"/>
          </p:nvSpPr>
          <p:spPr bwMode="invGray">
            <a:xfrm flipH="1" flipV="1">
              <a:off x="233" y="2450"/>
              <a:ext cx="1536" cy="432"/>
            </a:xfrm>
            <a:custGeom>
              <a:avLst/>
              <a:gdLst/>
              <a:ahLst/>
              <a:cxnLst>
                <a:cxn ang="0">
                  <a:pos x="0" y="1778"/>
                </a:cxn>
                <a:cxn ang="0">
                  <a:pos x="4742" y="0"/>
                </a:cxn>
                <a:cxn ang="0">
                  <a:pos x="4763" y="42"/>
                </a:cxn>
                <a:cxn ang="0">
                  <a:pos x="20" y="1845"/>
                </a:cxn>
                <a:cxn ang="0">
                  <a:pos x="0" y="1778"/>
                </a:cxn>
              </a:cxnLst>
              <a:rect l="0" t="0" r="r" b="b"/>
              <a:pathLst>
                <a:path w="4763" h="1845">
                  <a:moveTo>
                    <a:pt x="0" y="1778"/>
                  </a:moveTo>
                  <a:cubicBezTo>
                    <a:pt x="2065" y="797"/>
                    <a:pt x="3942" y="281"/>
                    <a:pt x="4742" y="0"/>
                  </a:cubicBezTo>
                  <a:lnTo>
                    <a:pt x="4763" y="42"/>
                  </a:lnTo>
                  <a:cubicBezTo>
                    <a:pt x="3976" y="350"/>
                    <a:pt x="1830" y="918"/>
                    <a:pt x="20" y="1845"/>
                  </a:cubicBezTo>
                  <a:cubicBezTo>
                    <a:pt x="20" y="1845"/>
                    <a:pt x="0" y="1778"/>
                    <a:pt x="0" y="1778"/>
                  </a:cubicBezTo>
                  <a:close/>
                </a:path>
              </a:pathLst>
            </a:custGeom>
            <a:gradFill rotWithShape="0">
              <a:gsLst>
                <a:gs pos="0">
                  <a:schemeClr val="bg1"/>
                </a:gs>
                <a:gs pos="50000">
                  <a:schemeClr val="accent2"/>
                </a:gs>
                <a:gs pos="100000">
                  <a:schemeClr val="bg1"/>
                </a:gs>
              </a:gsLst>
              <a:lin ang="0" scaled="1"/>
            </a:gradFill>
            <a:ln w="9525">
              <a:noFill/>
              <a:round/>
              <a:headEnd/>
              <a:tailEnd/>
            </a:ln>
            <a:effectLst/>
          </p:spPr>
          <p:txBody>
            <a:bodyPr wrap="none" anchor="ctr"/>
            <a:lstStyle/>
            <a:p>
              <a:endParaRPr lang="en-US"/>
            </a:p>
          </p:txBody>
        </p:sp>
        <p:sp>
          <p:nvSpPr>
            <p:cNvPr id="8218" name="Freeform 26"/>
            <p:cNvSpPr>
              <a:spLocks/>
            </p:cNvSpPr>
            <p:nvPr userDrawn="1"/>
          </p:nvSpPr>
          <p:spPr bwMode="invGray">
            <a:xfrm flipH="1" flipV="1">
              <a:off x="3029" y="2498"/>
              <a:ext cx="1332" cy="383"/>
            </a:xfrm>
            <a:custGeom>
              <a:avLst/>
              <a:gdLst/>
              <a:ahLst/>
              <a:cxnLst>
                <a:cxn ang="0">
                  <a:pos x="0" y="1778"/>
                </a:cxn>
                <a:cxn ang="0">
                  <a:pos x="4742" y="0"/>
                </a:cxn>
                <a:cxn ang="0">
                  <a:pos x="4763" y="42"/>
                </a:cxn>
                <a:cxn ang="0">
                  <a:pos x="20" y="1845"/>
                </a:cxn>
                <a:cxn ang="0">
                  <a:pos x="0" y="1778"/>
                </a:cxn>
              </a:cxnLst>
              <a:rect l="0" t="0" r="r" b="b"/>
              <a:pathLst>
                <a:path w="4763" h="1845">
                  <a:moveTo>
                    <a:pt x="0" y="1778"/>
                  </a:moveTo>
                  <a:cubicBezTo>
                    <a:pt x="2065" y="797"/>
                    <a:pt x="3942" y="281"/>
                    <a:pt x="4742" y="0"/>
                  </a:cubicBezTo>
                  <a:lnTo>
                    <a:pt x="4763" y="42"/>
                  </a:lnTo>
                  <a:cubicBezTo>
                    <a:pt x="3976" y="350"/>
                    <a:pt x="1830" y="918"/>
                    <a:pt x="20" y="1845"/>
                  </a:cubicBezTo>
                  <a:cubicBezTo>
                    <a:pt x="20" y="1845"/>
                    <a:pt x="0" y="1778"/>
                    <a:pt x="0" y="1778"/>
                  </a:cubicBezTo>
                  <a:close/>
                </a:path>
              </a:pathLst>
            </a:custGeom>
            <a:gradFill rotWithShape="0">
              <a:gsLst>
                <a:gs pos="0">
                  <a:schemeClr val="bg1"/>
                </a:gs>
                <a:gs pos="50000">
                  <a:schemeClr val="accent2"/>
                </a:gs>
                <a:gs pos="100000">
                  <a:schemeClr val="bg1"/>
                </a:gs>
              </a:gsLst>
              <a:lin ang="0" scaled="1"/>
            </a:gradFill>
            <a:ln w="9525">
              <a:noFill/>
              <a:round/>
              <a:headEnd/>
              <a:tailEnd/>
            </a:ln>
            <a:effectLst/>
          </p:spPr>
          <p:txBody>
            <a:bodyPr wrap="none" anchor="ctr"/>
            <a:lstStyle/>
            <a:p>
              <a:endParaRPr lang="en-US"/>
            </a:p>
          </p:txBody>
        </p:sp>
        <p:sp>
          <p:nvSpPr>
            <p:cNvPr id="8219" name="Freeform 27"/>
            <p:cNvSpPr>
              <a:spLocks/>
            </p:cNvSpPr>
            <p:nvPr userDrawn="1"/>
          </p:nvSpPr>
          <p:spPr bwMode="invGray">
            <a:xfrm flipH="1" flipV="1">
              <a:off x="3977" y="2450"/>
              <a:ext cx="1536" cy="432"/>
            </a:xfrm>
            <a:custGeom>
              <a:avLst/>
              <a:gdLst/>
              <a:ahLst/>
              <a:cxnLst>
                <a:cxn ang="0">
                  <a:pos x="0" y="1778"/>
                </a:cxn>
                <a:cxn ang="0">
                  <a:pos x="4742" y="0"/>
                </a:cxn>
                <a:cxn ang="0">
                  <a:pos x="4763" y="42"/>
                </a:cxn>
                <a:cxn ang="0">
                  <a:pos x="20" y="1845"/>
                </a:cxn>
                <a:cxn ang="0">
                  <a:pos x="0" y="1778"/>
                </a:cxn>
              </a:cxnLst>
              <a:rect l="0" t="0" r="r" b="b"/>
              <a:pathLst>
                <a:path w="4763" h="1845">
                  <a:moveTo>
                    <a:pt x="0" y="1778"/>
                  </a:moveTo>
                  <a:cubicBezTo>
                    <a:pt x="2065" y="797"/>
                    <a:pt x="3942" y="281"/>
                    <a:pt x="4742" y="0"/>
                  </a:cubicBezTo>
                  <a:lnTo>
                    <a:pt x="4763" y="42"/>
                  </a:lnTo>
                  <a:cubicBezTo>
                    <a:pt x="3976" y="350"/>
                    <a:pt x="1830" y="918"/>
                    <a:pt x="20" y="1845"/>
                  </a:cubicBezTo>
                  <a:cubicBezTo>
                    <a:pt x="20" y="1845"/>
                    <a:pt x="0" y="1778"/>
                    <a:pt x="0" y="1778"/>
                  </a:cubicBezTo>
                  <a:close/>
                </a:path>
              </a:pathLst>
            </a:custGeom>
            <a:gradFill rotWithShape="0">
              <a:gsLst>
                <a:gs pos="0">
                  <a:schemeClr val="bg1"/>
                </a:gs>
                <a:gs pos="50000">
                  <a:schemeClr val="accent2"/>
                </a:gs>
                <a:gs pos="100000">
                  <a:schemeClr val="bg1"/>
                </a:gs>
              </a:gsLst>
              <a:lin ang="0" scaled="1"/>
            </a:gradFill>
            <a:ln w="9525">
              <a:noFill/>
              <a:round/>
              <a:headEnd/>
              <a:tailEnd/>
            </a:ln>
            <a:effectLst/>
          </p:spPr>
          <p:txBody>
            <a:bodyPr wrap="none" anchor="ctr"/>
            <a:lstStyle/>
            <a:p>
              <a:endParaRPr lang="en-US"/>
            </a:p>
          </p:txBody>
        </p:sp>
        <p:sp>
          <p:nvSpPr>
            <p:cNvPr id="8220" name="Freeform 28"/>
            <p:cNvSpPr>
              <a:spLocks/>
            </p:cNvSpPr>
            <p:nvPr userDrawn="1"/>
          </p:nvSpPr>
          <p:spPr bwMode="invGray">
            <a:xfrm flipH="1" flipV="1">
              <a:off x="3449" y="2450"/>
              <a:ext cx="2304" cy="432"/>
            </a:xfrm>
            <a:custGeom>
              <a:avLst/>
              <a:gdLst/>
              <a:ahLst/>
              <a:cxnLst>
                <a:cxn ang="0">
                  <a:pos x="0" y="1778"/>
                </a:cxn>
                <a:cxn ang="0">
                  <a:pos x="4742" y="0"/>
                </a:cxn>
                <a:cxn ang="0">
                  <a:pos x="4763" y="42"/>
                </a:cxn>
                <a:cxn ang="0">
                  <a:pos x="20" y="1845"/>
                </a:cxn>
                <a:cxn ang="0">
                  <a:pos x="0" y="1778"/>
                </a:cxn>
              </a:cxnLst>
              <a:rect l="0" t="0" r="r" b="b"/>
              <a:pathLst>
                <a:path w="4763" h="1845">
                  <a:moveTo>
                    <a:pt x="0" y="1778"/>
                  </a:moveTo>
                  <a:cubicBezTo>
                    <a:pt x="2065" y="797"/>
                    <a:pt x="3942" y="281"/>
                    <a:pt x="4742" y="0"/>
                  </a:cubicBezTo>
                  <a:lnTo>
                    <a:pt x="4763" y="42"/>
                  </a:lnTo>
                  <a:cubicBezTo>
                    <a:pt x="3976" y="350"/>
                    <a:pt x="1830" y="918"/>
                    <a:pt x="20" y="1845"/>
                  </a:cubicBezTo>
                  <a:cubicBezTo>
                    <a:pt x="20" y="1845"/>
                    <a:pt x="0" y="1778"/>
                    <a:pt x="0" y="1778"/>
                  </a:cubicBezTo>
                  <a:close/>
                </a:path>
              </a:pathLst>
            </a:custGeom>
            <a:gradFill rotWithShape="0">
              <a:gsLst>
                <a:gs pos="0">
                  <a:schemeClr val="bg1"/>
                </a:gs>
                <a:gs pos="50000">
                  <a:schemeClr val="accent2"/>
                </a:gs>
                <a:gs pos="100000">
                  <a:schemeClr val="bg1"/>
                </a:gs>
              </a:gsLst>
              <a:lin ang="0" scaled="1"/>
            </a:gradFill>
            <a:ln w="9525">
              <a:noFill/>
              <a:round/>
              <a:headEnd/>
              <a:tailEnd/>
            </a:ln>
            <a:effectLst/>
          </p:spPr>
          <p:txBody>
            <a:bodyPr wrap="none" anchor="ctr"/>
            <a:lstStyle/>
            <a:p>
              <a:endParaRPr lang="en-US"/>
            </a:p>
          </p:txBody>
        </p:sp>
        <p:sp>
          <p:nvSpPr>
            <p:cNvPr id="8221" name="Rectangle 29"/>
            <p:cNvSpPr>
              <a:spLocks noChangeArrowheads="1"/>
            </p:cNvSpPr>
            <p:nvPr userDrawn="1"/>
          </p:nvSpPr>
          <p:spPr bwMode="invGray">
            <a:xfrm>
              <a:off x="-7" y="2471"/>
              <a:ext cx="5760" cy="14"/>
            </a:xfrm>
            <a:prstGeom prst="rect">
              <a:avLst/>
            </a:prstGeom>
            <a:gradFill rotWithShape="0">
              <a:gsLst>
                <a:gs pos="0">
                  <a:schemeClr val="bg2"/>
                </a:gs>
                <a:gs pos="50000">
                  <a:schemeClr val="accent1"/>
                </a:gs>
                <a:gs pos="100000">
                  <a:schemeClr val="bg2"/>
                </a:gs>
              </a:gsLst>
              <a:lin ang="0" scaled="1"/>
            </a:gradFill>
            <a:ln w="9525">
              <a:noFill/>
              <a:miter lim="800000"/>
              <a:headEnd/>
              <a:tailEnd/>
            </a:ln>
            <a:effectLst/>
          </p:spPr>
          <p:txBody>
            <a:bodyPr wrap="none" anchor="ctr"/>
            <a:lstStyle/>
            <a:p>
              <a:endParaRPr lang="en-US"/>
            </a:p>
          </p:txBody>
        </p:sp>
        <p:sp>
          <p:nvSpPr>
            <p:cNvPr id="8222" name="Rectangle 30"/>
            <p:cNvSpPr>
              <a:spLocks noChangeArrowheads="1"/>
            </p:cNvSpPr>
            <p:nvPr userDrawn="1"/>
          </p:nvSpPr>
          <p:spPr bwMode="hidden">
            <a:xfrm>
              <a:off x="-7" y="2889"/>
              <a:ext cx="5760" cy="576"/>
            </a:xfrm>
            <a:prstGeom prst="rect">
              <a:avLst/>
            </a:prstGeom>
            <a:gradFill rotWithShape="0">
              <a:gsLst>
                <a:gs pos="0">
                  <a:schemeClr val="bg2"/>
                </a:gs>
                <a:gs pos="100000">
                  <a:schemeClr val="bg1"/>
                </a:gs>
              </a:gsLst>
              <a:lin ang="5400000" scaled="1"/>
            </a:gradFill>
            <a:ln w="9525">
              <a:noFill/>
              <a:miter lim="800000"/>
              <a:headEnd/>
              <a:tailEnd/>
            </a:ln>
            <a:effectLst/>
          </p:spPr>
          <p:txBody>
            <a:bodyPr wrap="none" anchor="ctr"/>
            <a:lstStyle/>
            <a:p>
              <a:endParaRPr lang="en-US"/>
            </a:p>
          </p:txBody>
        </p:sp>
        <p:sp>
          <p:nvSpPr>
            <p:cNvPr id="8223" name="Rectangle 31"/>
            <p:cNvSpPr>
              <a:spLocks noChangeArrowheads="1"/>
            </p:cNvSpPr>
            <p:nvPr userDrawn="1"/>
          </p:nvSpPr>
          <p:spPr bwMode="hidden">
            <a:xfrm>
              <a:off x="-7" y="3417"/>
              <a:ext cx="5760" cy="912"/>
            </a:xfrm>
            <a:prstGeom prst="rect">
              <a:avLst/>
            </a:prstGeom>
            <a:solidFill>
              <a:schemeClr val="bg1"/>
            </a:solidFill>
            <a:ln w="9525">
              <a:noFill/>
              <a:miter lim="800000"/>
              <a:headEnd/>
              <a:tailEnd/>
            </a:ln>
            <a:effectLst/>
          </p:spPr>
          <p:txBody>
            <a:bodyPr wrap="none" anchor="ctr"/>
            <a:lstStyle/>
            <a:p>
              <a:endParaRPr lang="en-US"/>
            </a:p>
          </p:txBody>
        </p:sp>
      </p:grpSp>
      <p:sp>
        <p:nvSpPr>
          <p:cNvPr id="8224" name="Rectangle 32"/>
          <p:cNvSpPr>
            <a:spLocks noGrp="1" noChangeArrowheads="1"/>
          </p:cNvSpPr>
          <p:nvPr>
            <p:ph type="ctrTitle"/>
          </p:nvPr>
        </p:nvSpPr>
        <p:spPr>
          <a:xfrm>
            <a:off x="1676400" y="1905000"/>
            <a:ext cx="7239000" cy="1905000"/>
          </a:xfrm>
        </p:spPr>
        <p:txBody>
          <a:bodyPr/>
          <a:lstStyle>
            <a:lvl1pPr algn="l">
              <a:defRPr/>
            </a:lvl1pPr>
          </a:lstStyle>
          <a:p>
            <a:r>
              <a:rPr lang="en-US"/>
              <a:t>Click to edit Master title style</a:t>
            </a:r>
          </a:p>
        </p:txBody>
      </p:sp>
      <p:sp>
        <p:nvSpPr>
          <p:cNvPr id="8225" name="Rectangle 33"/>
          <p:cNvSpPr>
            <a:spLocks noGrp="1" noChangeArrowheads="1"/>
          </p:cNvSpPr>
          <p:nvPr>
            <p:ph type="subTitle" idx="1"/>
          </p:nvPr>
        </p:nvSpPr>
        <p:spPr>
          <a:xfrm>
            <a:off x="1676400" y="4572000"/>
            <a:ext cx="6400800" cy="1679575"/>
          </a:xfrm>
        </p:spPr>
        <p:txBody>
          <a:bodyPr anchor="ctr"/>
          <a:lstStyle>
            <a:lvl1pPr marL="0" indent="0" algn="ctr">
              <a:buFontTx/>
              <a:buNone/>
              <a:defRPr/>
            </a:lvl1pPr>
          </a:lstStyle>
          <a:p>
            <a:r>
              <a:rPr lang="en-US"/>
              <a:t>Click to edit Master subtitle style</a:t>
            </a:r>
          </a:p>
        </p:txBody>
      </p:sp>
      <p:sp>
        <p:nvSpPr>
          <p:cNvPr id="8226" name="Rectangle 34"/>
          <p:cNvSpPr>
            <a:spLocks noGrp="1" noChangeArrowheads="1"/>
          </p:cNvSpPr>
          <p:nvPr>
            <p:ph type="dt" sz="half" idx="2"/>
          </p:nvPr>
        </p:nvSpPr>
        <p:spPr bwMode="auto">
          <a:xfrm>
            <a:off x="685800" y="6324600"/>
            <a:ext cx="1905000" cy="457200"/>
          </a:xfrm>
          <a:prstGeom prst="rect">
            <a:avLst/>
          </a:prstGeom>
          <a:noFill/>
          <a:ln>
            <a:miter lim="800000"/>
            <a:headEnd/>
            <a:tailEnd/>
          </a:ln>
        </p:spPr>
        <p:txBody>
          <a:bodyPr vert="horz" wrap="square" lIns="91440" tIns="45720" rIns="91440" bIns="45720" numCol="1" anchor="b" anchorCtr="0" compatLnSpc="1">
            <a:prstTxWarp prst="textNoShape">
              <a:avLst/>
            </a:prstTxWarp>
          </a:bodyPr>
          <a:lstStyle>
            <a:lvl1pPr>
              <a:defRPr sz="1400">
                <a:cs typeface="+mn-cs"/>
              </a:defRPr>
            </a:lvl1pPr>
          </a:lstStyle>
          <a:p>
            <a:fld id="{71A98F9A-5DDF-4795-81B8-2C18C63D1CB0}" type="datetime1">
              <a:rPr lang="en-US"/>
              <a:pPr/>
              <a:t>2/15/2012</a:t>
            </a:fld>
            <a:endParaRPr lang="en-US"/>
          </a:p>
        </p:txBody>
      </p:sp>
      <p:sp>
        <p:nvSpPr>
          <p:cNvPr id="8227" name="Rectangle 35"/>
          <p:cNvSpPr>
            <a:spLocks noGrp="1" noChangeArrowheads="1"/>
          </p:cNvSpPr>
          <p:nvPr>
            <p:ph type="ftr" sz="quarter" idx="3"/>
          </p:nvPr>
        </p:nvSpPr>
        <p:spPr>
          <a:xfrm>
            <a:off x="3124200" y="6324600"/>
            <a:ext cx="2895600" cy="457200"/>
          </a:xfrm>
        </p:spPr>
        <p:txBody>
          <a:bodyPr/>
          <a:lstStyle>
            <a:lvl1pPr algn="ctr">
              <a:defRPr sz="1400"/>
            </a:lvl1pPr>
          </a:lstStyle>
          <a:p>
            <a:endParaRPr lang="en-US"/>
          </a:p>
        </p:txBody>
      </p:sp>
      <p:sp>
        <p:nvSpPr>
          <p:cNvPr id="8228" name="Rectangle 36"/>
          <p:cNvSpPr>
            <a:spLocks noGrp="1" noChangeArrowheads="1"/>
          </p:cNvSpPr>
          <p:nvPr>
            <p:ph type="sldNum" sz="quarter" idx="4"/>
          </p:nvPr>
        </p:nvSpPr>
        <p:spPr bwMode="auto">
          <a:xfrm>
            <a:off x="6553200" y="6324600"/>
            <a:ext cx="1905000" cy="457200"/>
          </a:xfrm>
          <a:prstGeom prst="rect">
            <a:avLst/>
          </a:prstGeom>
          <a:noFill/>
          <a:ln>
            <a:miter lim="800000"/>
            <a:headEnd/>
            <a:tailEnd/>
          </a:ln>
        </p:spPr>
        <p:txBody>
          <a:bodyPr vert="horz" wrap="square" lIns="91440" tIns="45720" rIns="91440" bIns="45720" numCol="1" anchor="b" anchorCtr="0" compatLnSpc="1">
            <a:prstTxWarp prst="textNoShape">
              <a:avLst/>
            </a:prstTxWarp>
          </a:bodyPr>
          <a:lstStyle>
            <a:lvl1pPr algn="r">
              <a:defRPr sz="1400">
                <a:cs typeface="+mn-cs"/>
              </a:defRPr>
            </a:lvl1pPr>
          </a:lstStyle>
          <a:p>
            <a:fld id="{C5316770-7468-4FBE-B43E-F3C1001BD5E7}" type="slidenum">
              <a:rPr lang="en-US"/>
              <a:pPr/>
              <a:t>‹#›</a:t>
            </a:fld>
            <a:endParaRPr lang="en-US"/>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Footer Placeholder 3"/>
          <p:cNvSpPr>
            <a:spLocks noGrp="1"/>
          </p:cNvSpPr>
          <p:nvPr>
            <p:ph type="ftr" sz="quarter" idx="10"/>
          </p:nvPr>
        </p:nvSpPr>
        <p:spPr/>
        <p:txBody>
          <a:bodyPr/>
          <a:lstStyle>
            <a:lvl1pPr>
              <a:defRPr/>
            </a:lvl1pPr>
          </a:lstStyle>
          <a:p>
            <a:fld id="{2F79F79B-27B8-4B3E-B00C-69F7521A012A}" type="slidenum">
              <a:rPr lang="en-US"/>
              <a:pPr/>
              <a:t>‹#›</a:t>
            </a:fld>
            <a:r>
              <a:rPr lang="en-US"/>
              <a:t> of 48</a:t>
            </a: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Footer Placeholder 3"/>
          <p:cNvSpPr>
            <a:spLocks noGrp="1"/>
          </p:cNvSpPr>
          <p:nvPr>
            <p:ph type="ftr" sz="quarter" idx="10"/>
          </p:nvPr>
        </p:nvSpPr>
        <p:spPr/>
        <p:txBody>
          <a:bodyPr/>
          <a:lstStyle>
            <a:lvl1pPr>
              <a:defRPr/>
            </a:lvl1pPr>
          </a:lstStyle>
          <a:p>
            <a:fld id="{6B40E749-4017-4540-A15B-4F062359A962}" type="slidenum">
              <a:rPr lang="en-US"/>
              <a:pPr/>
              <a:t>‹#›</a:t>
            </a:fld>
            <a:r>
              <a:rPr lang="en-US"/>
              <a:t> of 48</a:t>
            </a: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Footer Placeholder 4"/>
          <p:cNvSpPr>
            <a:spLocks noGrp="1"/>
          </p:cNvSpPr>
          <p:nvPr>
            <p:ph type="ftr" sz="quarter" idx="10"/>
          </p:nvPr>
        </p:nvSpPr>
        <p:spPr/>
        <p:txBody>
          <a:bodyPr/>
          <a:lstStyle>
            <a:lvl1pPr>
              <a:defRPr/>
            </a:lvl1pPr>
          </a:lstStyle>
          <a:p>
            <a:fld id="{33E6A53E-9896-437C-A5DB-1B55FEB7998D}" type="slidenum">
              <a:rPr lang="en-US"/>
              <a:pPr/>
              <a:t>‹#›</a:t>
            </a:fld>
            <a:r>
              <a:rPr lang="en-US"/>
              <a:t> of 48</a:t>
            </a: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Footer Placeholder 6"/>
          <p:cNvSpPr>
            <a:spLocks noGrp="1"/>
          </p:cNvSpPr>
          <p:nvPr>
            <p:ph type="ftr" sz="quarter" idx="10"/>
          </p:nvPr>
        </p:nvSpPr>
        <p:spPr/>
        <p:txBody>
          <a:bodyPr/>
          <a:lstStyle>
            <a:lvl1pPr>
              <a:defRPr/>
            </a:lvl1pPr>
          </a:lstStyle>
          <a:p>
            <a:fld id="{169A1D27-ADA5-45F9-A153-C6C0F4B486E6}" type="slidenum">
              <a:rPr lang="en-US"/>
              <a:pPr/>
              <a:t>‹#›</a:t>
            </a:fld>
            <a:r>
              <a:rPr lang="en-US"/>
              <a:t> of 48</a:t>
            </a: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Footer Placeholder 2"/>
          <p:cNvSpPr>
            <a:spLocks noGrp="1"/>
          </p:cNvSpPr>
          <p:nvPr>
            <p:ph type="ftr" sz="quarter" idx="10"/>
          </p:nvPr>
        </p:nvSpPr>
        <p:spPr/>
        <p:txBody>
          <a:bodyPr/>
          <a:lstStyle>
            <a:lvl1pPr>
              <a:defRPr/>
            </a:lvl1pPr>
          </a:lstStyle>
          <a:p>
            <a:fld id="{AE9041EE-BB72-499F-B582-7D3699B8EECF}" type="slidenum">
              <a:rPr lang="en-US"/>
              <a:pPr/>
              <a:t>‹#›</a:t>
            </a:fld>
            <a:r>
              <a:rPr lang="en-US"/>
              <a:t> of 48</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2147888"/>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2147888"/>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FA30ABB7-9DED-497D-B174-221314A949C3}" type="datetime1">
              <a:rPr lang="en-US"/>
              <a:pPr/>
              <a:t>2/15/2012</a:t>
            </a:fld>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E0E4B818-AF79-43B7-96FF-F8A934617B9A}" type="slidenum">
              <a:rPr lang="en-US"/>
              <a:pPr/>
              <a:t>‹#›</a:t>
            </a:fld>
            <a:endParaRPr lang="en-U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lvl1pPr>
              <a:defRPr/>
            </a:lvl1pPr>
          </a:lstStyle>
          <a:p>
            <a:fld id="{9AEABB80-0A79-4C0F-855F-AEDF2702D2C9}" type="slidenum">
              <a:rPr lang="en-US"/>
              <a:pPr/>
              <a:t>‹#›</a:t>
            </a:fld>
            <a:r>
              <a:rPr lang="en-US"/>
              <a:t> of 48</a:t>
            </a: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Footer Placeholder 4"/>
          <p:cNvSpPr>
            <a:spLocks noGrp="1"/>
          </p:cNvSpPr>
          <p:nvPr>
            <p:ph type="ftr" sz="quarter" idx="10"/>
          </p:nvPr>
        </p:nvSpPr>
        <p:spPr/>
        <p:txBody>
          <a:bodyPr/>
          <a:lstStyle>
            <a:lvl1pPr>
              <a:defRPr/>
            </a:lvl1pPr>
          </a:lstStyle>
          <a:p>
            <a:fld id="{DF66EC30-3696-4EAC-A1CA-5B67B12C07EC}" type="slidenum">
              <a:rPr lang="en-US"/>
              <a:pPr/>
              <a:t>‹#›</a:t>
            </a:fld>
            <a:r>
              <a:rPr lang="en-US"/>
              <a:t> of 48</a:t>
            </a: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Footer Placeholder 4"/>
          <p:cNvSpPr>
            <a:spLocks noGrp="1"/>
          </p:cNvSpPr>
          <p:nvPr>
            <p:ph type="ftr" sz="quarter" idx="10"/>
          </p:nvPr>
        </p:nvSpPr>
        <p:spPr/>
        <p:txBody>
          <a:bodyPr/>
          <a:lstStyle>
            <a:lvl1pPr>
              <a:defRPr/>
            </a:lvl1pPr>
          </a:lstStyle>
          <a:p>
            <a:fld id="{5B8C88B7-4B08-4031-AD3F-921203905CC5}" type="slidenum">
              <a:rPr lang="en-US"/>
              <a:pPr/>
              <a:t>‹#›</a:t>
            </a:fld>
            <a:r>
              <a:rPr lang="en-US"/>
              <a:t> of 48</a:t>
            </a: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Footer Placeholder 3"/>
          <p:cNvSpPr>
            <a:spLocks noGrp="1"/>
          </p:cNvSpPr>
          <p:nvPr>
            <p:ph type="ftr" sz="quarter" idx="10"/>
          </p:nvPr>
        </p:nvSpPr>
        <p:spPr/>
        <p:txBody>
          <a:bodyPr/>
          <a:lstStyle>
            <a:lvl1pPr>
              <a:defRPr/>
            </a:lvl1pPr>
          </a:lstStyle>
          <a:p>
            <a:fld id="{4B960339-E8EF-4ACC-8B82-C245C15B6AC1}" type="slidenum">
              <a:rPr lang="en-US"/>
              <a:pPr/>
              <a:t>‹#›</a:t>
            </a:fld>
            <a:r>
              <a:rPr lang="en-US"/>
              <a:t> of 48</a:t>
            </a: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465138"/>
            <a:ext cx="1943100" cy="5630862"/>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5800" y="465138"/>
            <a:ext cx="5676900" cy="563086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Footer Placeholder 3"/>
          <p:cNvSpPr>
            <a:spLocks noGrp="1"/>
          </p:cNvSpPr>
          <p:nvPr>
            <p:ph type="ftr" sz="quarter" idx="10"/>
          </p:nvPr>
        </p:nvSpPr>
        <p:spPr/>
        <p:txBody>
          <a:bodyPr/>
          <a:lstStyle>
            <a:lvl1pPr>
              <a:defRPr/>
            </a:lvl1pPr>
          </a:lstStyle>
          <a:p>
            <a:fld id="{756A9BD2-E227-4DC0-B0EA-3CC8609426F6}" type="slidenum">
              <a:rPr lang="en-US"/>
              <a:pPr/>
              <a:t>‹#›</a:t>
            </a:fld>
            <a:r>
              <a:rPr lang="en-US"/>
              <a:t> of 48</a:t>
            </a: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0242" name="Group 2"/>
          <p:cNvGrpSpPr>
            <a:grpSpLocks/>
          </p:cNvGrpSpPr>
          <p:nvPr/>
        </p:nvGrpSpPr>
        <p:grpSpPr bwMode="auto">
          <a:xfrm>
            <a:off x="0" y="0"/>
            <a:ext cx="9159875" cy="6870700"/>
            <a:chOff x="0" y="0"/>
            <a:chExt cx="5770" cy="4328"/>
          </a:xfrm>
        </p:grpSpPr>
        <p:sp>
          <p:nvSpPr>
            <p:cNvPr id="10243" name="Rectangle 3"/>
            <p:cNvSpPr>
              <a:spLocks noChangeArrowheads="1"/>
            </p:cNvSpPr>
            <p:nvPr/>
          </p:nvSpPr>
          <p:spPr bwMode="hidden">
            <a:xfrm>
              <a:off x="0" y="4186"/>
              <a:ext cx="5089" cy="142"/>
            </a:xfrm>
            <a:prstGeom prst="rect">
              <a:avLst/>
            </a:prstGeom>
            <a:gradFill rotWithShape="0">
              <a:gsLst>
                <a:gs pos="0">
                  <a:schemeClr val="bg1"/>
                </a:gs>
                <a:gs pos="100000">
                  <a:schemeClr val="bg2"/>
                </a:gs>
              </a:gsLst>
              <a:lin ang="5400000" scaled="1"/>
            </a:gradFill>
            <a:ln w="9525">
              <a:noFill/>
              <a:miter lim="800000"/>
              <a:headEnd/>
              <a:tailEnd/>
            </a:ln>
            <a:effectLst/>
          </p:spPr>
          <p:txBody>
            <a:bodyPr wrap="none" anchor="ctr"/>
            <a:lstStyle/>
            <a:p>
              <a:pPr algn="ctr"/>
              <a:endParaRPr kumimoji="1" lang="en-US"/>
            </a:p>
          </p:txBody>
        </p:sp>
        <p:sp>
          <p:nvSpPr>
            <p:cNvPr id="10244" name="Rectangle 4"/>
            <p:cNvSpPr>
              <a:spLocks noChangeArrowheads="1"/>
            </p:cNvSpPr>
            <p:nvPr/>
          </p:nvSpPr>
          <p:spPr bwMode="hidden">
            <a:xfrm>
              <a:off x="0" y="0"/>
              <a:ext cx="5089" cy="126"/>
            </a:xfrm>
            <a:prstGeom prst="rect">
              <a:avLst/>
            </a:prstGeom>
            <a:gradFill rotWithShape="0">
              <a:gsLst>
                <a:gs pos="0">
                  <a:schemeClr val="bg2"/>
                </a:gs>
                <a:gs pos="100000">
                  <a:schemeClr val="bg1"/>
                </a:gs>
              </a:gsLst>
              <a:lin ang="5400000" scaled="1"/>
            </a:gradFill>
            <a:ln w="9525">
              <a:noFill/>
              <a:miter lim="800000"/>
              <a:headEnd/>
              <a:tailEnd/>
            </a:ln>
            <a:effectLst/>
          </p:spPr>
          <p:txBody>
            <a:bodyPr wrap="none" anchor="ctr"/>
            <a:lstStyle/>
            <a:p>
              <a:pPr algn="ctr"/>
              <a:endParaRPr kumimoji="1" lang="en-US"/>
            </a:p>
          </p:txBody>
        </p:sp>
        <p:sp>
          <p:nvSpPr>
            <p:cNvPr id="10245" name="Rectangle 5"/>
            <p:cNvSpPr>
              <a:spLocks noChangeArrowheads="1"/>
            </p:cNvSpPr>
            <p:nvPr/>
          </p:nvSpPr>
          <p:spPr bwMode="auto">
            <a:xfrm>
              <a:off x="5010" y="0"/>
              <a:ext cx="758" cy="4320"/>
            </a:xfrm>
            <a:prstGeom prst="rect">
              <a:avLst/>
            </a:prstGeom>
            <a:gradFill rotWithShape="0">
              <a:gsLst>
                <a:gs pos="0">
                  <a:schemeClr val="accent1">
                    <a:gamma/>
                    <a:shade val="84706"/>
                    <a:invGamma/>
                  </a:schemeClr>
                </a:gs>
                <a:gs pos="50000">
                  <a:schemeClr val="accent1"/>
                </a:gs>
                <a:gs pos="100000">
                  <a:schemeClr val="accent1">
                    <a:gamma/>
                    <a:shade val="84706"/>
                    <a:invGamma/>
                  </a:schemeClr>
                </a:gs>
              </a:gsLst>
              <a:lin ang="5400000" scaled="1"/>
            </a:gradFill>
            <a:ln w="9525">
              <a:noFill/>
              <a:miter lim="800000"/>
              <a:headEnd/>
              <a:tailEnd/>
            </a:ln>
            <a:effectLst/>
          </p:spPr>
          <p:txBody>
            <a:bodyPr wrap="none" anchor="ctr"/>
            <a:lstStyle/>
            <a:p>
              <a:pPr algn="ctr"/>
              <a:endParaRPr kumimoji="1" lang="en-US"/>
            </a:p>
          </p:txBody>
        </p:sp>
        <p:grpSp>
          <p:nvGrpSpPr>
            <p:cNvPr id="10246" name="Group 6"/>
            <p:cNvGrpSpPr>
              <a:grpSpLocks/>
            </p:cNvGrpSpPr>
            <p:nvPr/>
          </p:nvGrpSpPr>
          <p:grpSpPr bwMode="auto">
            <a:xfrm>
              <a:off x="4944" y="1"/>
              <a:ext cx="816" cy="3974"/>
              <a:chOff x="4944" y="1"/>
              <a:chExt cx="816" cy="3974"/>
            </a:xfrm>
          </p:grpSpPr>
          <p:grpSp>
            <p:nvGrpSpPr>
              <p:cNvPr id="10247" name="Group 7"/>
              <p:cNvGrpSpPr>
                <a:grpSpLocks/>
              </p:cNvGrpSpPr>
              <p:nvPr userDrawn="1"/>
            </p:nvGrpSpPr>
            <p:grpSpPr bwMode="auto">
              <a:xfrm>
                <a:off x="5280" y="1"/>
                <a:ext cx="480" cy="1430"/>
                <a:chOff x="5280" y="1"/>
                <a:chExt cx="480" cy="1430"/>
              </a:xfrm>
            </p:grpSpPr>
            <p:grpSp>
              <p:nvGrpSpPr>
                <p:cNvPr id="10248" name="Group 8"/>
                <p:cNvGrpSpPr>
                  <a:grpSpLocks/>
                </p:cNvGrpSpPr>
                <p:nvPr userDrawn="1"/>
              </p:nvGrpSpPr>
              <p:grpSpPr bwMode="auto">
                <a:xfrm rot="-5400000">
                  <a:off x="5484" y="0"/>
                  <a:ext cx="174" cy="176"/>
                  <a:chOff x="1657" y="323"/>
                  <a:chExt cx="1691" cy="2560"/>
                </a:xfrm>
              </p:grpSpPr>
              <p:grpSp>
                <p:nvGrpSpPr>
                  <p:cNvPr id="10249" name="Group 9"/>
                  <p:cNvGrpSpPr>
                    <a:grpSpLocks/>
                  </p:cNvGrpSpPr>
                  <p:nvPr/>
                </p:nvGrpSpPr>
                <p:grpSpPr bwMode="auto">
                  <a:xfrm>
                    <a:off x="1657" y="323"/>
                    <a:ext cx="1691" cy="2560"/>
                    <a:chOff x="1657" y="323"/>
                    <a:chExt cx="1691" cy="2560"/>
                  </a:xfrm>
                </p:grpSpPr>
                <p:sp>
                  <p:nvSpPr>
                    <p:cNvPr id="10250" name="Freeform 10"/>
                    <p:cNvSpPr>
                      <a:spLocks/>
                    </p:cNvSpPr>
                    <p:nvPr/>
                  </p:nvSpPr>
                  <p:spPr bwMode="auto">
                    <a:xfrm>
                      <a:off x="2117" y="323"/>
                      <a:ext cx="1231" cy="2560"/>
                    </a:xfrm>
                    <a:custGeom>
                      <a:avLst/>
                      <a:gdLst/>
                      <a:ahLst/>
                      <a:cxnLst>
                        <a:cxn ang="0">
                          <a:pos x="337" y="283"/>
                        </a:cxn>
                        <a:cxn ang="0">
                          <a:pos x="415" y="115"/>
                        </a:cxn>
                        <a:cxn ang="0">
                          <a:pos x="583" y="7"/>
                        </a:cxn>
                        <a:cxn ang="0">
                          <a:pos x="895" y="61"/>
                        </a:cxn>
                        <a:cxn ang="0">
                          <a:pos x="1051" y="349"/>
                        </a:cxn>
                        <a:cxn ang="0">
                          <a:pos x="979" y="769"/>
                        </a:cxn>
                        <a:cxn ang="0">
                          <a:pos x="943" y="943"/>
                        </a:cxn>
                        <a:cxn ang="0">
                          <a:pos x="1105" y="1075"/>
                        </a:cxn>
                        <a:cxn ang="0">
                          <a:pos x="1231" y="1525"/>
                        </a:cxn>
                        <a:cxn ang="0">
                          <a:pos x="1123" y="1969"/>
                        </a:cxn>
                        <a:cxn ang="0">
                          <a:pos x="907" y="2077"/>
                        </a:cxn>
                        <a:cxn ang="0">
                          <a:pos x="721" y="2059"/>
                        </a:cxn>
                        <a:cxn ang="0">
                          <a:pos x="655" y="2251"/>
                        </a:cxn>
                        <a:cxn ang="0">
                          <a:pos x="529" y="2527"/>
                        </a:cxn>
                        <a:cxn ang="0">
                          <a:pos x="211" y="2509"/>
                        </a:cxn>
                        <a:cxn ang="0">
                          <a:pos x="31" y="2227"/>
                        </a:cxn>
                        <a:cxn ang="0">
                          <a:pos x="25" y="1969"/>
                        </a:cxn>
                        <a:cxn ang="0">
                          <a:pos x="145" y="1651"/>
                        </a:cxn>
                        <a:cxn ang="0">
                          <a:pos x="259" y="1513"/>
                        </a:cxn>
                        <a:cxn ang="0">
                          <a:pos x="217" y="1729"/>
                        </a:cxn>
                        <a:cxn ang="0">
                          <a:pos x="73" y="2023"/>
                        </a:cxn>
                        <a:cxn ang="0">
                          <a:pos x="169" y="2323"/>
                        </a:cxn>
                        <a:cxn ang="0">
                          <a:pos x="439" y="2431"/>
                        </a:cxn>
                        <a:cxn ang="0">
                          <a:pos x="595" y="2227"/>
                        </a:cxn>
                        <a:cxn ang="0">
                          <a:pos x="577" y="1807"/>
                        </a:cxn>
                        <a:cxn ang="0">
                          <a:pos x="493" y="1531"/>
                        </a:cxn>
                        <a:cxn ang="0">
                          <a:pos x="535" y="1459"/>
                        </a:cxn>
                        <a:cxn ang="0">
                          <a:pos x="625" y="1633"/>
                        </a:cxn>
                        <a:cxn ang="0">
                          <a:pos x="721" y="1933"/>
                        </a:cxn>
                        <a:cxn ang="0">
                          <a:pos x="967" y="1963"/>
                        </a:cxn>
                        <a:cxn ang="0">
                          <a:pos x="1135" y="1687"/>
                        </a:cxn>
                        <a:cxn ang="0">
                          <a:pos x="1117" y="1273"/>
                        </a:cxn>
                        <a:cxn ang="0">
                          <a:pos x="883" y="1057"/>
                        </a:cxn>
                        <a:cxn ang="0">
                          <a:pos x="679" y="1129"/>
                        </a:cxn>
                        <a:cxn ang="0">
                          <a:pos x="577" y="1117"/>
                        </a:cxn>
                        <a:cxn ang="0">
                          <a:pos x="619" y="1033"/>
                        </a:cxn>
                        <a:cxn ang="0">
                          <a:pos x="811" y="937"/>
                        </a:cxn>
                        <a:cxn ang="0">
                          <a:pos x="949" y="613"/>
                        </a:cxn>
                        <a:cxn ang="0">
                          <a:pos x="883" y="175"/>
                        </a:cxn>
                        <a:cxn ang="0">
                          <a:pos x="619" y="103"/>
                        </a:cxn>
                        <a:cxn ang="0">
                          <a:pos x="391" y="355"/>
                        </a:cxn>
                        <a:cxn ang="0">
                          <a:pos x="403" y="763"/>
                        </a:cxn>
                        <a:cxn ang="0">
                          <a:pos x="343" y="949"/>
                        </a:cxn>
                        <a:cxn ang="0">
                          <a:pos x="289" y="685"/>
                        </a:cxn>
                        <a:cxn ang="0">
                          <a:pos x="307" y="367"/>
                        </a:cxn>
                      </a:cxnLst>
                      <a:rect l="0" t="0" r="r" b="b"/>
                      <a:pathLst>
                        <a:path w="1231" h="2560">
                          <a:moveTo>
                            <a:pt x="307" y="367"/>
                          </a:moveTo>
                          <a:cubicBezTo>
                            <a:pt x="317" y="336"/>
                            <a:pt x="326" y="303"/>
                            <a:pt x="337" y="283"/>
                          </a:cubicBezTo>
                          <a:cubicBezTo>
                            <a:pt x="348" y="263"/>
                            <a:pt x="360" y="275"/>
                            <a:pt x="373" y="247"/>
                          </a:cubicBezTo>
                          <a:cubicBezTo>
                            <a:pt x="386" y="219"/>
                            <a:pt x="400" y="147"/>
                            <a:pt x="415" y="115"/>
                          </a:cubicBezTo>
                          <a:cubicBezTo>
                            <a:pt x="430" y="83"/>
                            <a:pt x="435" y="73"/>
                            <a:pt x="463" y="55"/>
                          </a:cubicBezTo>
                          <a:cubicBezTo>
                            <a:pt x="491" y="37"/>
                            <a:pt x="536" y="14"/>
                            <a:pt x="583" y="7"/>
                          </a:cubicBezTo>
                          <a:cubicBezTo>
                            <a:pt x="630" y="0"/>
                            <a:pt x="693" y="4"/>
                            <a:pt x="745" y="13"/>
                          </a:cubicBezTo>
                          <a:cubicBezTo>
                            <a:pt x="797" y="22"/>
                            <a:pt x="852" y="34"/>
                            <a:pt x="895" y="61"/>
                          </a:cubicBezTo>
                          <a:cubicBezTo>
                            <a:pt x="938" y="88"/>
                            <a:pt x="977" y="127"/>
                            <a:pt x="1003" y="175"/>
                          </a:cubicBezTo>
                          <a:cubicBezTo>
                            <a:pt x="1029" y="223"/>
                            <a:pt x="1044" y="287"/>
                            <a:pt x="1051" y="349"/>
                          </a:cubicBezTo>
                          <a:cubicBezTo>
                            <a:pt x="1058" y="411"/>
                            <a:pt x="1057" y="477"/>
                            <a:pt x="1045" y="547"/>
                          </a:cubicBezTo>
                          <a:cubicBezTo>
                            <a:pt x="1033" y="617"/>
                            <a:pt x="995" y="712"/>
                            <a:pt x="979" y="769"/>
                          </a:cubicBezTo>
                          <a:cubicBezTo>
                            <a:pt x="963" y="826"/>
                            <a:pt x="955" y="860"/>
                            <a:pt x="949" y="889"/>
                          </a:cubicBezTo>
                          <a:cubicBezTo>
                            <a:pt x="943" y="918"/>
                            <a:pt x="936" y="925"/>
                            <a:pt x="943" y="943"/>
                          </a:cubicBezTo>
                          <a:cubicBezTo>
                            <a:pt x="950" y="961"/>
                            <a:pt x="964" y="975"/>
                            <a:pt x="991" y="997"/>
                          </a:cubicBezTo>
                          <a:cubicBezTo>
                            <a:pt x="1018" y="1019"/>
                            <a:pt x="1069" y="1033"/>
                            <a:pt x="1105" y="1075"/>
                          </a:cubicBezTo>
                          <a:cubicBezTo>
                            <a:pt x="1141" y="1117"/>
                            <a:pt x="1186" y="1174"/>
                            <a:pt x="1207" y="1249"/>
                          </a:cubicBezTo>
                          <a:cubicBezTo>
                            <a:pt x="1228" y="1324"/>
                            <a:pt x="1231" y="1441"/>
                            <a:pt x="1231" y="1525"/>
                          </a:cubicBezTo>
                          <a:cubicBezTo>
                            <a:pt x="1231" y="1609"/>
                            <a:pt x="1225" y="1679"/>
                            <a:pt x="1207" y="1753"/>
                          </a:cubicBezTo>
                          <a:cubicBezTo>
                            <a:pt x="1189" y="1827"/>
                            <a:pt x="1153" y="1917"/>
                            <a:pt x="1123" y="1969"/>
                          </a:cubicBezTo>
                          <a:cubicBezTo>
                            <a:pt x="1093" y="2021"/>
                            <a:pt x="1063" y="2047"/>
                            <a:pt x="1027" y="2065"/>
                          </a:cubicBezTo>
                          <a:cubicBezTo>
                            <a:pt x="991" y="2083"/>
                            <a:pt x="951" y="2079"/>
                            <a:pt x="907" y="2077"/>
                          </a:cubicBezTo>
                          <a:cubicBezTo>
                            <a:pt x="863" y="2075"/>
                            <a:pt x="794" y="2056"/>
                            <a:pt x="763" y="2053"/>
                          </a:cubicBezTo>
                          <a:cubicBezTo>
                            <a:pt x="732" y="2050"/>
                            <a:pt x="733" y="2050"/>
                            <a:pt x="721" y="2059"/>
                          </a:cubicBezTo>
                          <a:cubicBezTo>
                            <a:pt x="709" y="2068"/>
                            <a:pt x="702" y="2075"/>
                            <a:pt x="691" y="2107"/>
                          </a:cubicBezTo>
                          <a:cubicBezTo>
                            <a:pt x="680" y="2139"/>
                            <a:pt x="665" y="2205"/>
                            <a:pt x="655" y="2251"/>
                          </a:cubicBezTo>
                          <a:cubicBezTo>
                            <a:pt x="645" y="2297"/>
                            <a:pt x="652" y="2337"/>
                            <a:pt x="631" y="2383"/>
                          </a:cubicBezTo>
                          <a:cubicBezTo>
                            <a:pt x="610" y="2429"/>
                            <a:pt x="574" y="2498"/>
                            <a:pt x="529" y="2527"/>
                          </a:cubicBezTo>
                          <a:cubicBezTo>
                            <a:pt x="484" y="2556"/>
                            <a:pt x="414" y="2560"/>
                            <a:pt x="361" y="2557"/>
                          </a:cubicBezTo>
                          <a:cubicBezTo>
                            <a:pt x="308" y="2554"/>
                            <a:pt x="256" y="2537"/>
                            <a:pt x="211" y="2509"/>
                          </a:cubicBezTo>
                          <a:cubicBezTo>
                            <a:pt x="166" y="2481"/>
                            <a:pt x="121" y="2436"/>
                            <a:pt x="91" y="2389"/>
                          </a:cubicBezTo>
                          <a:cubicBezTo>
                            <a:pt x="61" y="2342"/>
                            <a:pt x="46" y="2275"/>
                            <a:pt x="31" y="2227"/>
                          </a:cubicBezTo>
                          <a:cubicBezTo>
                            <a:pt x="16" y="2179"/>
                            <a:pt x="2" y="2144"/>
                            <a:pt x="1" y="2101"/>
                          </a:cubicBezTo>
                          <a:cubicBezTo>
                            <a:pt x="0" y="2058"/>
                            <a:pt x="13" y="2018"/>
                            <a:pt x="25" y="1969"/>
                          </a:cubicBezTo>
                          <a:cubicBezTo>
                            <a:pt x="37" y="1920"/>
                            <a:pt x="53" y="1860"/>
                            <a:pt x="73" y="1807"/>
                          </a:cubicBezTo>
                          <a:cubicBezTo>
                            <a:pt x="93" y="1754"/>
                            <a:pt x="122" y="1698"/>
                            <a:pt x="145" y="1651"/>
                          </a:cubicBezTo>
                          <a:cubicBezTo>
                            <a:pt x="168" y="1604"/>
                            <a:pt x="192" y="1548"/>
                            <a:pt x="211" y="1525"/>
                          </a:cubicBezTo>
                          <a:cubicBezTo>
                            <a:pt x="230" y="1502"/>
                            <a:pt x="249" y="1502"/>
                            <a:pt x="259" y="1513"/>
                          </a:cubicBezTo>
                          <a:cubicBezTo>
                            <a:pt x="269" y="1524"/>
                            <a:pt x="278" y="1555"/>
                            <a:pt x="271" y="1591"/>
                          </a:cubicBezTo>
                          <a:cubicBezTo>
                            <a:pt x="264" y="1627"/>
                            <a:pt x="242" y="1682"/>
                            <a:pt x="217" y="1729"/>
                          </a:cubicBezTo>
                          <a:cubicBezTo>
                            <a:pt x="192" y="1776"/>
                            <a:pt x="145" y="1824"/>
                            <a:pt x="121" y="1873"/>
                          </a:cubicBezTo>
                          <a:cubicBezTo>
                            <a:pt x="97" y="1922"/>
                            <a:pt x="76" y="1970"/>
                            <a:pt x="73" y="2023"/>
                          </a:cubicBezTo>
                          <a:cubicBezTo>
                            <a:pt x="70" y="2076"/>
                            <a:pt x="87" y="2141"/>
                            <a:pt x="103" y="2191"/>
                          </a:cubicBezTo>
                          <a:cubicBezTo>
                            <a:pt x="119" y="2241"/>
                            <a:pt x="140" y="2285"/>
                            <a:pt x="169" y="2323"/>
                          </a:cubicBezTo>
                          <a:cubicBezTo>
                            <a:pt x="198" y="2361"/>
                            <a:pt x="232" y="2401"/>
                            <a:pt x="277" y="2419"/>
                          </a:cubicBezTo>
                          <a:cubicBezTo>
                            <a:pt x="322" y="2437"/>
                            <a:pt x="395" y="2440"/>
                            <a:pt x="439" y="2431"/>
                          </a:cubicBezTo>
                          <a:cubicBezTo>
                            <a:pt x="483" y="2422"/>
                            <a:pt x="515" y="2399"/>
                            <a:pt x="541" y="2365"/>
                          </a:cubicBezTo>
                          <a:cubicBezTo>
                            <a:pt x="567" y="2331"/>
                            <a:pt x="583" y="2280"/>
                            <a:pt x="595" y="2227"/>
                          </a:cubicBezTo>
                          <a:cubicBezTo>
                            <a:pt x="607" y="2174"/>
                            <a:pt x="616" y="2117"/>
                            <a:pt x="613" y="2047"/>
                          </a:cubicBezTo>
                          <a:cubicBezTo>
                            <a:pt x="610" y="1977"/>
                            <a:pt x="589" y="1871"/>
                            <a:pt x="577" y="1807"/>
                          </a:cubicBezTo>
                          <a:cubicBezTo>
                            <a:pt x="565" y="1743"/>
                            <a:pt x="555" y="1709"/>
                            <a:pt x="541" y="1663"/>
                          </a:cubicBezTo>
                          <a:cubicBezTo>
                            <a:pt x="527" y="1617"/>
                            <a:pt x="502" y="1561"/>
                            <a:pt x="493" y="1531"/>
                          </a:cubicBezTo>
                          <a:cubicBezTo>
                            <a:pt x="484" y="1501"/>
                            <a:pt x="480" y="1495"/>
                            <a:pt x="487" y="1483"/>
                          </a:cubicBezTo>
                          <a:cubicBezTo>
                            <a:pt x="494" y="1471"/>
                            <a:pt x="519" y="1455"/>
                            <a:pt x="535" y="1459"/>
                          </a:cubicBezTo>
                          <a:cubicBezTo>
                            <a:pt x="551" y="1463"/>
                            <a:pt x="568" y="1478"/>
                            <a:pt x="583" y="1507"/>
                          </a:cubicBezTo>
                          <a:cubicBezTo>
                            <a:pt x="598" y="1536"/>
                            <a:pt x="610" y="1583"/>
                            <a:pt x="625" y="1633"/>
                          </a:cubicBezTo>
                          <a:cubicBezTo>
                            <a:pt x="640" y="1683"/>
                            <a:pt x="657" y="1757"/>
                            <a:pt x="673" y="1807"/>
                          </a:cubicBezTo>
                          <a:cubicBezTo>
                            <a:pt x="689" y="1857"/>
                            <a:pt x="697" y="1905"/>
                            <a:pt x="721" y="1933"/>
                          </a:cubicBezTo>
                          <a:cubicBezTo>
                            <a:pt x="745" y="1961"/>
                            <a:pt x="776" y="1970"/>
                            <a:pt x="817" y="1975"/>
                          </a:cubicBezTo>
                          <a:cubicBezTo>
                            <a:pt x="858" y="1980"/>
                            <a:pt x="926" y="1980"/>
                            <a:pt x="967" y="1963"/>
                          </a:cubicBezTo>
                          <a:cubicBezTo>
                            <a:pt x="1008" y="1946"/>
                            <a:pt x="1035" y="1919"/>
                            <a:pt x="1063" y="1873"/>
                          </a:cubicBezTo>
                          <a:cubicBezTo>
                            <a:pt x="1091" y="1827"/>
                            <a:pt x="1122" y="1761"/>
                            <a:pt x="1135" y="1687"/>
                          </a:cubicBezTo>
                          <a:cubicBezTo>
                            <a:pt x="1148" y="1613"/>
                            <a:pt x="1144" y="1498"/>
                            <a:pt x="1141" y="1429"/>
                          </a:cubicBezTo>
                          <a:cubicBezTo>
                            <a:pt x="1138" y="1360"/>
                            <a:pt x="1140" y="1325"/>
                            <a:pt x="1117" y="1273"/>
                          </a:cubicBezTo>
                          <a:cubicBezTo>
                            <a:pt x="1094" y="1221"/>
                            <a:pt x="1042" y="1153"/>
                            <a:pt x="1003" y="1117"/>
                          </a:cubicBezTo>
                          <a:cubicBezTo>
                            <a:pt x="964" y="1081"/>
                            <a:pt x="919" y="1064"/>
                            <a:pt x="883" y="1057"/>
                          </a:cubicBezTo>
                          <a:cubicBezTo>
                            <a:pt x="847" y="1050"/>
                            <a:pt x="821" y="1063"/>
                            <a:pt x="787" y="1075"/>
                          </a:cubicBezTo>
                          <a:cubicBezTo>
                            <a:pt x="753" y="1087"/>
                            <a:pt x="706" y="1117"/>
                            <a:pt x="679" y="1129"/>
                          </a:cubicBezTo>
                          <a:cubicBezTo>
                            <a:pt x="652" y="1141"/>
                            <a:pt x="642" y="1149"/>
                            <a:pt x="625" y="1147"/>
                          </a:cubicBezTo>
                          <a:cubicBezTo>
                            <a:pt x="608" y="1145"/>
                            <a:pt x="584" y="1130"/>
                            <a:pt x="577" y="1117"/>
                          </a:cubicBezTo>
                          <a:cubicBezTo>
                            <a:pt x="570" y="1104"/>
                            <a:pt x="576" y="1083"/>
                            <a:pt x="583" y="1069"/>
                          </a:cubicBezTo>
                          <a:cubicBezTo>
                            <a:pt x="590" y="1055"/>
                            <a:pt x="599" y="1043"/>
                            <a:pt x="619" y="1033"/>
                          </a:cubicBezTo>
                          <a:cubicBezTo>
                            <a:pt x="639" y="1023"/>
                            <a:pt x="671" y="1025"/>
                            <a:pt x="703" y="1009"/>
                          </a:cubicBezTo>
                          <a:cubicBezTo>
                            <a:pt x="735" y="993"/>
                            <a:pt x="780" y="965"/>
                            <a:pt x="811" y="937"/>
                          </a:cubicBezTo>
                          <a:cubicBezTo>
                            <a:pt x="842" y="909"/>
                            <a:pt x="866" y="895"/>
                            <a:pt x="889" y="841"/>
                          </a:cubicBezTo>
                          <a:cubicBezTo>
                            <a:pt x="912" y="787"/>
                            <a:pt x="939" y="696"/>
                            <a:pt x="949" y="613"/>
                          </a:cubicBezTo>
                          <a:cubicBezTo>
                            <a:pt x="959" y="530"/>
                            <a:pt x="960" y="416"/>
                            <a:pt x="949" y="343"/>
                          </a:cubicBezTo>
                          <a:cubicBezTo>
                            <a:pt x="938" y="270"/>
                            <a:pt x="914" y="215"/>
                            <a:pt x="883" y="175"/>
                          </a:cubicBezTo>
                          <a:cubicBezTo>
                            <a:pt x="852" y="135"/>
                            <a:pt x="807" y="115"/>
                            <a:pt x="763" y="103"/>
                          </a:cubicBezTo>
                          <a:cubicBezTo>
                            <a:pt x="719" y="91"/>
                            <a:pt x="665" y="90"/>
                            <a:pt x="619" y="103"/>
                          </a:cubicBezTo>
                          <a:cubicBezTo>
                            <a:pt x="573" y="116"/>
                            <a:pt x="525" y="139"/>
                            <a:pt x="487" y="181"/>
                          </a:cubicBezTo>
                          <a:cubicBezTo>
                            <a:pt x="449" y="223"/>
                            <a:pt x="412" y="301"/>
                            <a:pt x="391" y="355"/>
                          </a:cubicBezTo>
                          <a:cubicBezTo>
                            <a:pt x="370" y="409"/>
                            <a:pt x="359" y="437"/>
                            <a:pt x="361" y="505"/>
                          </a:cubicBezTo>
                          <a:cubicBezTo>
                            <a:pt x="363" y="573"/>
                            <a:pt x="399" y="691"/>
                            <a:pt x="403" y="763"/>
                          </a:cubicBezTo>
                          <a:cubicBezTo>
                            <a:pt x="407" y="835"/>
                            <a:pt x="395" y="906"/>
                            <a:pt x="385" y="937"/>
                          </a:cubicBezTo>
                          <a:cubicBezTo>
                            <a:pt x="375" y="968"/>
                            <a:pt x="356" y="957"/>
                            <a:pt x="343" y="949"/>
                          </a:cubicBezTo>
                          <a:cubicBezTo>
                            <a:pt x="330" y="941"/>
                            <a:pt x="316" y="933"/>
                            <a:pt x="307" y="889"/>
                          </a:cubicBezTo>
                          <a:cubicBezTo>
                            <a:pt x="298" y="845"/>
                            <a:pt x="294" y="755"/>
                            <a:pt x="289" y="685"/>
                          </a:cubicBezTo>
                          <a:cubicBezTo>
                            <a:pt x="284" y="615"/>
                            <a:pt x="273" y="523"/>
                            <a:pt x="277" y="469"/>
                          </a:cubicBezTo>
                          <a:cubicBezTo>
                            <a:pt x="281" y="415"/>
                            <a:pt x="297" y="398"/>
                            <a:pt x="307" y="367"/>
                          </a:cubicBezTo>
                          <a:close/>
                        </a:path>
                      </a:pathLst>
                    </a:custGeom>
                    <a:solidFill>
                      <a:srgbClr val="E7D6B7"/>
                    </a:solidFill>
                    <a:ln w="9525" cap="flat" cmpd="sng">
                      <a:noFill/>
                      <a:prstDash val="solid"/>
                      <a:round/>
                      <a:headEnd type="none" w="med" len="med"/>
                      <a:tailEnd type="none" w="med" len="med"/>
                    </a:ln>
                    <a:effectLst/>
                  </p:spPr>
                  <p:txBody>
                    <a:bodyPr wrap="none" anchor="ctr"/>
                    <a:lstStyle/>
                    <a:p>
                      <a:endParaRPr lang="en-US"/>
                    </a:p>
                  </p:txBody>
                </p:sp>
                <p:sp>
                  <p:nvSpPr>
                    <p:cNvPr id="10251" name="Freeform 11"/>
                    <p:cNvSpPr>
                      <a:spLocks/>
                    </p:cNvSpPr>
                    <p:nvPr/>
                  </p:nvSpPr>
                  <p:spPr bwMode="auto">
                    <a:xfrm>
                      <a:off x="1657" y="376"/>
                      <a:ext cx="865" cy="2071"/>
                    </a:xfrm>
                    <a:custGeom>
                      <a:avLst/>
                      <a:gdLst/>
                      <a:ahLst/>
                      <a:cxnLst>
                        <a:cxn ang="0">
                          <a:pos x="785" y="530"/>
                        </a:cxn>
                        <a:cxn ang="0">
                          <a:pos x="797" y="350"/>
                        </a:cxn>
                        <a:cxn ang="0">
                          <a:pos x="863" y="206"/>
                        </a:cxn>
                        <a:cxn ang="0">
                          <a:pos x="809" y="218"/>
                        </a:cxn>
                        <a:cxn ang="0">
                          <a:pos x="749" y="218"/>
                        </a:cxn>
                        <a:cxn ang="0">
                          <a:pos x="683" y="116"/>
                        </a:cxn>
                        <a:cxn ang="0">
                          <a:pos x="611" y="32"/>
                        </a:cxn>
                        <a:cxn ang="0">
                          <a:pos x="509" y="2"/>
                        </a:cxn>
                        <a:cxn ang="0">
                          <a:pos x="407" y="20"/>
                        </a:cxn>
                        <a:cxn ang="0">
                          <a:pos x="281" y="74"/>
                        </a:cxn>
                        <a:cxn ang="0">
                          <a:pos x="173" y="206"/>
                        </a:cxn>
                        <a:cxn ang="0">
                          <a:pos x="119" y="404"/>
                        </a:cxn>
                        <a:cxn ang="0">
                          <a:pos x="131" y="590"/>
                        </a:cxn>
                        <a:cxn ang="0">
                          <a:pos x="173" y="782"/>
                        </a:cxn>
                        <a:cxn ang="0">
                          <a:pos x="197" y="884"/>
                        </a:cxn>
                        <a:cxn ang="0">
                          <a:pos x="167" y="986"/>
                        </a:cxn>
                        <a:cxn ang="0">
                          <a:pos x="65" y="1124"/>
                        </a:cxn>
                        <a:cxn ang="0">
                          <a:pos x="17" y="1298"/>
                        </a:cxn>
                        <a:cxn ang="0">
                          <a:pos x="5" y="1550"/>
                        </a:cxn>
                        <a:cxn ang="0">
                          <a:pos x="47" y="1748"/>
                        </a:cxn>
                        <a:cxn ang="0">
                          <a:pos x="131" y="1898"/>
                        </a:cxn>
                        <a:cxn ang="0">
                          <a:pos x="299" y="1988"/>
                        </a:cxn>
                        <a:cxn ang="0">
                          <a:pos x="425" y="1982"/>
                        </a:cxn>
                        <a:cxn ang="0">
                          <a:pos x="467" y="1994"/>
                        </a:cxn>
                        <a:cxn ang="0">
                          <a:pos x="497" y="2066"/>
                        </a:cxn>
                        <a:cxn ang="0">
                          <a:pos x="497" y="1964"/>
                        </a:cxn>
                        <a:cxn ang="0">
                          <a:pos x="557" y="1778"/>
                        </a:cxn>
                        <a:cxn ang="0">
                          <a:pos x="617" y="1658"/>
                        </a:cxn>
                        <a:cxn ang="0">
                          <a:pos x="581" y="1700"/>
                        </a:cxn>
                        <a:cxn ang="0">
                          <a:pos x="515" y="1820"/>
                        </a:cxn>
                        <a:cxn ang="0">
                          <a:pos x="407" y="1904"/>
                        </a:cxn>
                        <a:cxn ang="0">
                          <a:pos x="269" y="1898"/>
                        </a:cxn>
                        <a:cxn ang="0">
                          <a:pos x="179" y="1814"/>
                        </a:cxn>
                        <a:cxn ang="0">
                          <a:pos x="113" y="1640"/>
                        </a:cxn>
                        <a:cxn ang="0">
                          <a:pos x="107" y="1394"/>
                        </a:cxn>
                        <a:cxn ang="0">
                          <a:pos x="137" y="1190"/>
                        </a:cxn>
                        <a:cxn ang="0">
                          <a:pos x="203" y="1070"/>
                        </a:cxn>
                        <a:cxn ang="0">
                          <a:pos x="323" y="1022"/>
                        </a:cxn>
                        <a:cxn ang="0">
                          <a:pos x="509" y="1076"/>
                        </a:cxn>
                        <a:cxn ang="0">
                          <a:pos x="611" y="1124"/>
                        </a:cxn>
                        <a:cxn ang="0">
                          <a:pos x="665" y="1100"/>
                        </a:cxn>
                        <a:cxn ang="0">
                          <a:pos x="659" y="1046"/>
                        </a:cxn>
                        <a:cxn ang="0">
                          <a:pos x="611" y="1004"/>
                        </a:cxn>
                        <a:cxn ang="0">
                          <a:pos x="497" y="980"/>
                        </a:cxn>
                        <a:cxn ang="0">
                          <a:pos x="323" y="896"/>
                        </a:cxn>
                        <a:cxn ang="0">
                          <a:pos x="233" y="680"/>
                        </a:cxn>
                        <a:cxn ang="0">
                          <a:pos x="209" y="416"/>
                        </a:cxn>
                        <a:cxn ang="0">
                          <a:pos x="317" y="170"/>
                        </a:cxn>
                        <a:cxn ang="0">
                          <a:pos x="485" y="110"/>
                        </a:cxn>
                        <a:cxn ang="0">
                          <a:pos x="617" y="164"/>
                        </a:cxn>
                        <a:cxn ang="0">
                          <a:pos x="707" y="290"/>
                        </a:cxn>
                        <a:cxn ang="0">
                          <a:pos x="737" y="428"/>
                        </a:cxn>
                        <a:cxn ang="0">
                          <a:pos x="773" y="602"/>
                        </a:cxn>
                        <a:cxn ang="0">
                          <a:pos x="809" y="584"/>
                        </a:cxn>
                        <a:cxn ang="0">
                          <a:pos x="785" y="530"/>
                        </a:cxn>
                      </a:cxnLst>
                      <a:rect l="0" t="0" r="r" b="b"/>
                      <a:pathLst>
                        <a:path w="865" h="2071">
                          <a:moveTo>
                            <a:pt x="785" y="530"/>
                          </a:moveTo>
                          <a:cubicBezTo>
                            <a:pt x="783" y="491"/>
                            <a:pt x="784" y="404"/>
                            <a:pt x="797" y="350"/>
                          </a:cubicBezTo>
                          <a:cubicBezTo>
                            <a:pt x="810" y="296"/>
                            <a:pt x="861" y="228"/>
                            <a:pt x="863" y="206"/>
                          </a:cubicBezTo>
                          <a:cubicBezTo>
                            <a:pt x="865" y="184"/>
                            <a:pt x="828" y="216"/>
                            <a:pt x="809" y="218"/>
                          </a:cubicBezTo>
                          <a:cubicBezTo>
                            <a:pt x="790" y="220"/>
                            <a:pt x="770" y="235"/>
                            <a:pt x="749" y="218"/>
                          </a:cubicBezTo>
                          <a:cubicBezTo>
                            <a:pt x="728" y="201"/>
                            <a:pt x="706" y="147"/>
                            <a:pt x="683" y="116"/>
                          </a:cubicBezTo>
                          <a:cubicBezTo>
                            <a:pt x="660" y="85"/>
                            <a:pt x="640" y="51"/>
                            <a:pt x="611" y="32"/>
                          </a:cubicBezTo>
                          <a:cubicBezTo>
                            <a:pt x="582" y="13"/>
                            <a:pt x="543" y="4"/>
                            <a:pt x="509" y="2"/>
                          </a:cubicBezTo>
                          <a:cubicBezTo>
                            <a:pt x="475" y="0"/>
                            <a:pt x="445" y="8"/>
                            <a:pt x="407" y="20"/>
                          </a:cubicBezTo>
                          <a:cubicBezTo>
                            <a:pt x="369" y="32"/>
                            <a:pt x="320" y="43"/>
                            <a:pt x="281" y="74"/>
                          </a:cubicBezTo>
                          <a:cubicBezTo>
                            <a:pt x="242" y="105"/>
                            <a:pt x="200" y="151"/>
                            <a:pt x="173" y="206"/>
                          </a:cubicBezTo>
                          <a:cubicBezTo>
                            <a:pt x="146" y="261"/>
                            <a:pt x="126" y="340"/>
                            <a:pt x="119" y="404"/>
                          </a:cubicBezTo>
                          <a:cubicBezTo>
                            <a:pt x="112" y="468"/>
                            <a:pt x="122" y="527"/>
                            <a:pt x="131" y="590"/>
                          </a:cubicBezTo>
                          <a:cubicBezTo>
                            <a:pt x="140" y="653"/>
                            <a:pt x="162" y="733"/>
                            <a:pt x="173" y="782"/>
                          </a:cubicBezTo>
                          <a:cubicBezTo>
                            <a:pt x="184" y="831"/>
                            <a:pt x="198" y="850"/>
                            <a:pt x="197" y="884"/>
                          </a:cubicBezTo>
                          <a:cubicBezTo>
                            <a:pt x="196" y="918"/>
                            <a:pt x="189" y="946"/>
                            <a:pt x="167" y="986"/>
                          </a:cubicBezTo>
                          <a:cubicBezTo>
                            <a:pt x="145" y="1026"/>
                            <a:pt x="90" y="1072"/>
                            <a:pt x="65" y="1124"/>
                          </a:cubicBezTo>
                          <a:cubicBezTo>
                            <a:pt x="40" y="1176"/>
                            <a:pt x="27" y="1227"/>
                            <a:pt x="17" y="1298"/>
                          </a:cubicBezTo>
                          <a:cubicBezTo>
                            <a:pt x="7" y="1369"/>
                            <a:pt x="0" y="1475"/>
                            <a:pt x="5" y="1550"/>
                          </a:cubicBezTo>
                          <a:cubicBezTo>
                            <a:pt x="10" y="1625"/>
                            <a:pt x="26" y="1690"/>
                            <a:pt x="47" y="1748"/>
                          </a:cubicBezTo>
                          <a:cubicBezTo>
                            <a:pt x="68" y="1806"/>
                            <a:pt x="89" y="1858"/>
                            <a:pt x="131" y="1898"/>
                          </a:cubicBezTo>
                          <a:cubicBezTo>
                            <a:pt x="173" y="1938"/>
                            <a:pt x="250" y="1974"/>
                            <a:pt x="299" y="1988"/>
                          </a:cubicBezTo>
                          <a:cubicBezTo>
                            <a:pt x="348" y="2002"/>
                            <a:pt x="397" y="1981"/>
                            <a:pt x="425" y="1982"/>
                          </a:cubicBezTo>
                          <a:cubicBezTo>
                            <a:pt x="453" y="1983"/>
                            <a:pt x="455" y="1980"/>
                            <a:pt x="467" y="1994"/>
                          </a:cubicBezTo>
                          <a:cubicBezTo>
                            <a:pt x="479" y="2008"/>
                            <a:pt x="492" y="2071"/>
                            <a:pt x="497" y="2066"/>
                          </a:cubicBezTo>
                          <a:cubicBezTo>
                            <a:pt x="502" y="2061"/>
                            <a:pt x="487" y="2012"/>
                            <a:pt x="497" y="1964"/>
                          </a:cubicBezTo>
                          <a:cubicBezTo>
                            <a:pt x="507" y="1916"/>
                            <a:pt x="537" y="1829"/>
                            <a:pt x="557" y="1778"/>
                          </a:cubicBezTo>
                          <a:cubicBezTo>
                            <a:pt x="577" y="1727"/>
                            <a:pt x="613" y="1671"/>
                            <a:pt x="617" y="1658"/>
                          </a:cubicBezTo>
                          <a:cubicBezTo>
                            <a:pt x="621" y="1645"/>
                            <a:pt x="598" y="1673"/>
                            <a:pt x="581" y="1700"/>
                          </a:cubicBezTo>
                          <a:cubicBezTo>
                            <a:pt x="564" y="1727"/>
                            <a:pt x="544" y="1786"/>
                            <a:pt x="515" y="1820"/>
                          </a:cubicBezTo>
                          <a:cubicBezTo>
                            <a:pt x="486" y="1854"/>
                            <a:pt x="448" y="1891"/>
                            <a:pt x="407" y="1904"/>
                          </a:cubicBezTo>
                          <a:cubicBezTo>
                            <a:pt x="366" y="1917"/>
                            <a:pt x="307" y="1913"/>
                            <a:pt x="269" y="1898"/>
                          </a:cubicBezTo>
                          <a:cubicBezTo>
                            <a:pt x="231" y="1883"/>
                            <a:pt x="205" y="1857"/>
                            <a:pt x="179" y="1814"/>
                          </a:cubicBezTo>
                          <a:cubicBezTo>
                            <a:pt x="153" y="1771"/>
                            <a:pt x="125" y="1710"/>
                            <a:pt x="113" y="1640"/>
                          </a:cubicBezTo>
                          <a:cubicBezTo>
                            <a:pt x="101" y="1570"/>
                            <a:pt x="103" y="1469"/>
                            <a:pt x="107" y="1394"/>
                          </a:cubicBezTo>
                          <a:cubicBezTo>
                            <a:pt x="111" y="1319"/>
                            <a:pt x="121" y="1244"/>
                            <a:pt x="137" y="1190"/>
                          </a:cubicBezTo>
                          <a:cubicBezTo>
                            <a:pt x="153" y="1136"/>
                            <a:pt x="172" y="1098"/>
                            <a:pt x="203" y="1070"/>
                          </a:cubicBezTo>
                          <a:cubicBezTo>
                            <a:pt x="234" y="1042"/>
                            <a:pt x="272" y="1021"/>
                            <a:pt x="323" y="1022"/>
                          </a:cubicBezTo>
                          <a:cubicBezTo>
                            <a:pt x="374" y="1023"/>
                            <a:pt x="461" y="1059"/>
                            <a:pt x="509" y="1076"/>
                          </a:cubicBezTo>
                          <a:cubicBezTo>
                            <a:pt x="557" y="1093"/>
                            <a:pt x="585" y="1120"/>
                            <a:pt x="611" y="1124"/>
                          </a:cubicBezTo>
                          <a:cubicBezTo>
                            <a:pt x="637" y="1128"/>
                            <a:pt x="657" y="1113"/>
                            <a:pt x="665" y="1100"/>
                          </a:cubicBezTo>
                          <a:cubicBezTo>
                            <a:pt x="673" y="1087"/>
                            <a:pt x="668" y="1062"/>
                            <a:pt x="659" y="1046"/>
                          </a:cubicBezTo>
                          <a:cubicBezTo>
                            <a:pt x="650" y="1030"/>
                            <a:pt x="638" y="1015"/>
                            <a:pt x="611" y="1004"/>
                          </a:cubicBezTo>
                          <a:cubicBezTo>
                            <a:pt x="584" y="993"/>
                            <a:pt x="545" y="998"/>
                            <a:pt x="497" y="980"/>
                          </a:cubicBezTo>
                          <a:cubicBezTo>
                            <a:pt x="449" y="962"/>
                            <a:pt x="367" y="946"/>
                            <a:pt x="323" y="896"/>
                          </a:cubicBezTo>
                          <a:cubicBezTo>
                            <a:pt x="279" y="846"/>
                            <a:pt x="252" y="760"/>
                            <a:pt x="233" y="680"/>
                          </a:cubicBezTo>
                          <a:cubicBezTo>
                            <a:pt x="214" y="600"/>
                            <a:pt x="195" y="501"/>
                            <a:pt x="209" y="416"/>
                          </a:cubicBezTo>
                          <a:cubicBezTo>
                            <a:pt x="223" y="331"/>
                            <a:pt x="271" y="221"/>
                            <a:pt x="317" y="170"/>
                          </a:cubicBezTo>
                          <a:cubicBezTo>
                            <a:pt x="363" y="119"/>
                            <a:pt x="435" y="111"/>
                            <a:pt x="485" y="110"/>
                          </a:cubicBezTo>
                          <a:cubicBezTo>
                            <a:pt x="535" y="109"/>
                            <a:pt x="580" y="134"/>
                            <a:pt x="617" y="164"/>
                          </a:cubicBezTo>
                          <a:cubicBezTo>
                            <a:pt x="654" y="194"/>
                            <a:pt x="687" y="246"/>
                            <a:pt x="707" y="290"/>
                          </a:cubicBezTo>
                          <a:cubicBezTo>
                            <a:pt x="727" y="334"/>
                            <a:pt x="726" y="376"/>
                            <a:pt x="737" y="428"/>
                          </a:cubicBezTo>
                          <a:cubicBezTo>
                            <a:pt x="748" y="480"/>
                            <a:pt x="761" y="576"/>
                            <a:pt x="773" y="602"/>
                          </a:cubicBezTo>
                          <a:cubicBezTo>
                            <a:pt x="785" y="628"/>
                            <a:pt x="807" y="597"/>
                            <a:pt x="809" y="584"/>
                          </a:cubicBezTo>
                          <a:cubicBezTo>
                            <a:pt x="811" y="571"/>
                            <a:pt x="787" y="569"/>
                            <a:pt x="785" y="530"/>
                          </a:cubicBezTo>
                          <a:close/>
                        </a:path>
                      </a:pathLst>
                    </a:custGeom>
                    <a:solidFill>
                      <a:srgbClr val="E7D6B7"/>
                    </a:solidFill>
                    <a:ln w="9525" cap="flat" cmpd="sng">
                      <a:noFill/>
                      <a:prstDash val="solid"/>
                      <a:round/>
                      <a:headEnd type="none" w="med" len="med"/>
                      <a:tailEnd type="none" w="med" len="med"/>
                    </a:ln>
                    <a:effectLst/>
                  </p:spPr>
                  <p:txBody>
                    <a:bodyPr wrap="none" anchor="ctr"/>
                    <a:lstStyle/>
                    <a:p>
                      <a:endParaRPr lang="en-US"/>
                    </a:p>
                  </p:txBody>
                </p:sp>
              </p:grpSp>
              <p:sp>
                <p:nvSpPr>
                  <p:cNvPr id="10252" name="Oval 12"/>
                  <p:cNvSpPr>
                    <a:spLocks noChangeArrowheads="1"/>
                  </p:cNvSpPr>
                  <p:nvPr/>
                </p:nvSpPr>
                <p:spPr bwMode="auto">
                  <a:xfrm>
                    <a:off x="2400" y="1428"/>
                    <a:ext cx="168" cy="246"/>
                  </a:xfrm>
                  <a:prstGeom prst="ellipse">
                    <a:avLst/>
                  </a:prstGeom>
                  <a:solidFill>
                    <a:srgbClr val="E7D6B7"/>
                  </a:solidFill>
                  <a:ln w="9525">
                    <a:noFill/>
                    <a:round/>
                    <a:headEnd/>
                    <a:tailEnd/>
                  </a:ln>
                  <a:effectLst/>
                </p:spPr>
                <p:txBody>
                  <a:bodyPr wrap="none" anchor="ctr"/>
                  <a:lstStyle/>
                  <a:p>
                    <a:endParaRPr lang="en-US"/>
                  </a:p>
                </p:txBody>
              </p:sp>
              <p:sp>
                <p:nvSpPr>
                  <p:cNvPr id="10253" name="Freeform 13"/>
                  <p:cNvSpPr>
                    <a:spLocks/>
                  </p:cNvSpPr>
                  <p:nvPr/>
                </p:nvSpPr>
                <p:spPr bwMode="auto">
                  <a:xfrm>
                    <a:off x="2595" y="741"/>
                    <a:ext cx="266" cy="521"/>
                  </a:xfrm>
                  <a:custGeom>
                    <a:avLst/>
                    <a:gdLst/>
                    <a:ahLst/>
                    <a:cxnLst>
                      <a:cxn ang="0">
                        <a:pos x="3" y="483"/>
                      </a:cxn>
                      <a:cxn ang="0">
                        <a:pos x="27" y="273"/>
                      </a:cxn>
                      <a:cxn ang="0">
                        <a:pos x="111" y="45"/>
                      </a:cxn>
                      <a:cxn ang="0">
                        <a:pos x="183" y="3"/>
                      </a:cxn>
                      <a:cxn ang="0">
                        <a:pos x="237" y="39"/>
                      </a:cxn>
                      <a:cxn ang="0">
                        <a:pos x="261" y="129"/>
                      </a:cxn>
                      <a:cxn ang="0">
                        <a:pos x="207" y="273"/>
                      </a:cxn>
                      <a:cxn ang="0">
                        <a:pos x="105" y="477"/>
                      </a:cxn>
                      <a:cxn ang="0">
                        <a:pos x="45" y="501"/>
                      </a:cxn>
                      <a:cxn ang="0">
                        <a:pos x="3" y="483"/>
                      </a:cxn>
                    </a:cxnLst>
                    <a:rect l="0" t="0" r="r" b="b"/>
                    <a:pathLst>
                      <a:path w="266" h="521">
                        <a:moveTo>
                          <a:pt x="3" y="483"/>
                        </a:moveTo>
                        <a:cubicBezTo>
                          <a:pt x="0" y="445"/>
                          <a:pt x="9" y="346"/>
                          <a:pt x="27" y="273"/>
                        </a:cubicBezTo>
                        <a:cubicBezTo>
                          <a:pt x="45" y="200"/>
                          <a:pt x="85" y="90"/>
                          <a:pt x="111" y="45"/>
                        </a:cubicBezTo>
                        <a:cubicBezTo>
                          <a:pt x="137" y="0"/>
                          <a:pt x="162" y="4"/>
                          <a:pt x="183" y="3"/>
                        </a:cubicBezTo>
                        <a:cubicBezTo>
                          <a:pt x="204" y="2"/>
                          <a:pt x="224" y="18"/>
                          <a:pt x="237" y="39"/>
                        </a:cubicBezTo>
                        <a:cubicBezTo>
                          <a:pt x="250" y="60"/>
                          <a:pt x="266" y="90"/>
                          <a:pt x="261" y="129"/>
                        </a:cubicBezTo>
                        <a:cubicBezTo>
                          <a:pt x="256" y="168"/>
                          <a:pt x="233" y="215"/>
                          <a:pt x="207" y="273"/>
                        </a:cubicBezTo>
                        <a:cubicBezTo>
                          <a:pt x="181" y="331"/>
                          <a:pt x="132" y="439"/>
                          <a:pt x="105" y="477"/>
                        </a:cubicBezTo>
                        <a:cubicBezTo>
                          <a:pt x="78" y="515"/>
                          <a:pt x="61" y="501"/>
                          <a:pt x="45" y="501"/>
                        </a:cubicBezTo>
                        <a:cubicBezTo>
                          <a:pt x="29" y="501"/>
                          <a:pt x="6" y="521"/>
                          <a:pt x="3" y="483"/>
                        </a:cubicBezTo>
                        <a:close/>
                      </a:path>
                    </a:pathLst>
                  </a:custGeom>
                  <a:solidFill>
                    <a:srgbClr val="E7D6B7"/>
                  </a:solidFill>
                  <a:ln w="9525" cap="flat" cmpd="sng">
                    <a:noFill/>
                    <a:prstDash val="solid"/>
                    <a:round/>
                    <a:headEnd type="none" w="med" len="med"/>
                    <a:tailEnd type="none" w="med" len="med"/>
                  </a:ln>
                  <a:effectLst/>
                </p:spPr>
                <p:txBody>
                  <a:bodyPr wrap="none" anchor="ctr"/>
                  <a:lstStyle/>
                  <a:p>
                    <a:endParaRPr lang="en-US"/>
                  </a:p>
                </p:txBody>
              </p:sp>
              <p:sp>
                <p:nvSpPr>
                  <p:cNvPr id="10254" name="Freeform 14"/>
                  <p:cNvSpPr>
                    <a:spLocks/>
                  </p:cNvSpPr>
                  <p:nvPr/>
                </p:nvSpPr>
                <p:spPr bwMode="auto">
                  <a:xfrm>
                    <a:off x="2672" y="1593"/>
                    <a:ext cx="392" cy="340"/>
                  </a:xfrm>
                  <a:custGeom>
                    <a:avLst/>
                    <a:gdLst/>
                    <a:ahLst/>
                    <a:cxnLst>
                      <a:cxn ang="0">
                        <a:pos x="100" y="201"/>
                      </a:cxn>
                      <a:cxn ang="0">
                        <a:pos x="16" y="87"/>
                      </a:cxn>
                      <a:cxn ang="0">
                        <a:pos x="4" y="45"/>
                      </a:cxn>
                      <a:cxn ang="0">
                        <a:pos x="28" y="3"/>
                      </a:cxn>
                      <a:cxn ang="0">
                        <a:pos x="130" y="27"/>
                      </a:cxn>
                      <a:cxn ang="0">
                        <a:pos x="250" y="75"/>
                      </a:cxn>
                      <a:cxn ang="0">
                        <a:pos x="364" y="159"/>
                      </a:cxn>
                      <a:cxn ang="0">
                        <a:pos x="388" y="273"/>
                      </a:cxn>
                      <a:cxn ang="0">
                        <a:pos x="340" y="333"/>
                      </a:cxn>
                      <a:cxn ang="0">
                        <a:pos x="244" y="315"/>
                      </a:cxn>
                      <a:cxn ang="0">
                        <a:pos x="100" y="201"/>
                      </a:cxn>
                    </a:cxnLst>
                    <a:rect l="0" t="0" r="r" b="b"/>
                    <a:pathLst>
                      <a:path w="392" h="340">
                        <a:moveTo>
                          <a:pt x="100" y="201"/>
                        </a:moveTo>
                        <a:cubicBezTo>
                          <a:pt x="62" y="163"/>
                          <a:pt x="32" y="113"/>
                          <a:pt x="16" y="87"/>
                        </a:cubicBezTo>
                        <a:cubicBezTo>
                          <a:pt x="0" y="61"/>
                          <a:pt x="2" y="59"/>
                          <a:pt x="4" y="45"/>
                        </a:cubicBezTo>
                        <a:cubicBezTo>
                          <a:pt x="6" y="31"/>
                          <a:pt x="7" y="6"/>
                          <a:pt x="28" y="3"/>
                        </a:cubicBezTo>
                        <a:cubicBezTo>
                          <a:pt x="49" y="0"/>
                          <a:pt x="93" y="15"/>
                          <a:pt x="130" y="27"/>
                        </a:cubicBezTo>
                        <a:cubicBezTo>
                          <a:pt x="167" y="39"/>
                          <a:pt x="211" y="53"/>
                          <a:pt x="250" y="75"/>
                        </a:cubicBezTo>
                        <a:cubicBezTo>
                          <a:pt x="289" y="97"/>
                          <a:pt x="341" y="126"/>
                          <a:pt x="364" y="159"/>
                        </a:cubicBezTo>
                        <a:cubicBezTo>
                          <a:pt x="387" y="192"/>
                          <a:pt x="392" y="244"/>
                          <a:pt x="388" y="273"/>
                        </a:cubicBezTo>
                        <a:cubicBezTo>
                          <a:pt x="384" y="302"/>
                          <a:pt x="364" y="326"/>
                          <a:pt x="340" y="333"/>
                        </a:cubicBezTo>
                        <a:cubicBezTo>
                          <a:pt x="316" y="340"/>
                          <a:pt x="282" y="336"/>
                          <a:pt x="244" y="315"/>
                        </a:cubicBezTo>
                        <a:cubicBezTo>
                          <a:pt x="206" y="294"/>
                          <a:pt x="138" y="239"/>
                          <a:pt x="100" y="201"/>
                        </a:cubicBezTo>
                        <a:close/>
                      </a:path>
                    </a:pathLst>
                  </a:custGeom>
                  <a:solidFill>
                    <a:srgbClr val="E7D6B7"/>
                  </a:solidFill>
                  <a:ln w="9525" cap="flat" cmpd="sng">
                    <a:noFill/>
                    <a:prstDash val="solid"/>
                    <a:round/>
                    <a:headEnd type="none" w="med" len="med"/>
                    <a:tailEnd type="none" w="med" len="med"/>
                  </a:ln>
                  <a:effectLst/>
                </p:spPr>
                <p:txBody>
                  <a:bodyPr wrap="none" anchor="ctr"/>
                  <a:lstStyle/>
                  <a:p>
                    <a:endParaRPr lang="en-US"/>
                  </a:p>
                </p:txBody>
              </p:sp>
              <p:sp>
                <p:nvSpPr>
                  <p:cNvPr id="10255" name="Freeform 15"/>
                  <p:cNvSpPr>
                    <a:spLocks/>
                  </p:cNvSpPr>
                  <p:nvPr/>
                </p:nvSpPr>
                <p:spPr bwMode="auto">
                  <a:xfrm>
                    <a:off x="2412" y="1929"/>
                    <a:ext cx="151" cy="558"/>
                  </a:xfrm>
                  <a:custGeom>
                    <a:avLst/>
                    <a:gdLst/>
                    <a:ahLst/>
                    <a:cxnLst>
                      <a:cxn ang="0">
                        <a:pos x="18" y="165"/>
                      </a:cxn>
                      <a:cxn ang="0">
                        <a:pos x="42" y="39"/>
                      </a:cxn>
                      <a:cxn ang="0">
                        <a:pos x="66" y="3"/>
                      </a:cxn>
                      <a:cxn ang="0">
                        <a:pos x="108" y="27"/>
                      </a:cxn>
                      <a:cxn ang="0">
                        <a:pos x="138" y="165"/>
                      </a:cxn>
                      <a:cxn ang="0">
                        <a:pos x="144" y="423"/>
                      </a:cxn>
                      <a:cxn ang="0">
                        <a:pos x="96" y="543"/>
                      </a:cxn>
                      <a:cxn ang="0">
                        <a:pos x="24" y="513"/>
                      </a:cxn>
                      <a:cxn ang="0">
                        <a:pos x="0" y="315"/>
                      </a:cxn>
                      <a:cxn ang="0">
                        <a:pos x="18" y="165"/>
                      </a:cxn>
                    </a:cxnLst>
                    <a:rect l="0" t="0" r="r" b="b"/>
                    <a:pathLst>
                      <a:path w="151" h="558">
                        <a:moveTo>
                          <a:pt x="18" y="165"/>
                        </a:moveTo>
                        <a:cubicBezTo>
                          <a:pt x="25" y="119"/>
                          <a:pt x="34" y="66"/>
                          <a:pt x="42" y="39"/>
                        </a:cubicBezTo>
                        <a:cubicBezTo>
                          <a:pt x="50" y="12"/>
                          <a:pt x="55" y="5"/>
                          <a:pt x="66" y="3"/>
                        </a:cubicBezTo>
                        <a:cubicBezTo>
                          <a:pt x="77" y="1"/>
                          <a:pt x="96" y="0"/>
                          <a:pt x="108" y="27"/>
                        </a:cubicBezTo>
                        <a:cubicBezTo>
                          <a:pt x="120" y="54"/>
                          <a:pt x="132" y="99"/>
                          <a:pt x="138" y="165"/>
                        </a:cubicBezTo>
                        <a:cubicBezTo>
                          <a:pt x="144" y="231"/>
                          <a:pt x="151" y="360"/>
                          <a:pt x="144" y="423"/>
                        </a:cubicBezTo>
                        <a:cubicBezTo>
                          <a:pt x="137" y="486"/>
                          <a:pt x="116" y="528"/>
                          <a:pt x="96" y="543"/>
                        </a:cubicBezTo>
                        <a:cubicBezTo>
                          <a:pt x="76" y="558"/>
                          <a:pt x="40" y="551"/>
                          <a:pt x="24" y="513"/>
                        </a:cubicBezTo>
                        <a:cubicBezTo>
                          <a:pt x="8" y="475"/>
                          <a:pt x="0" y="372"/>
                          <a:pt x="0" y="315"/>
                        </a:cubicBezTo>
                        <a:cubicBezTo>
                          <a:pt x="0" y="258"/>
                          <a:pt x="11" y="211"/>
                          <a:pt x="18" y="165"/>
                        </a:cubicBezTo>
                        <a:close/>
                      </a:path>
                    </a:pathLst>
                  </a:custGeom>
                  <a:solidFill>
                    <a:srgbClr val="E7D6B7"/>
                  </a:solidFill>
                  <a:ln w="9525" cap="flat" cmpd="sng">
                    <a:noFill/>
                    <a:prstDash val="solid"/>
                    <a:round/>
                    <a:headEnd type="none" w="med" len="med"/>
                    <a:tailEnd type="none" w="med" len="med"/>
                  </a:ln>
                  <a:effectLst/>
                </p:spPr>
                <p:txBody>
                  <a:bodyPr wrap="none" anchor="ctr"/>
                  <a:lstStyle/>
                  <a:p>
                    <a:endParaRPr lang="en-US"/>
                  </a:p>
                </p:txBody>
              </p:sp>
              <p:sp>
                <p:nvSpPr>
                  <p:cNvPr id="10256" name="Freeform 16"/>
                  <p:cNvSpPr>
                    <a:spLocks/>
                  </p:cNvSpPr>
                  <p:nvPr/>
                </p:nvSpPr>
                <p:spPr bwMode="auto">
                  <a:xfrm>
                    <a:off x="1907" y="1589"/>
                    <a:ext cx="392" cy="253"/>
                  </a:xfrm>
                  <a:custGeom>
                    <a:avLst/>
                    <a:gdLst/>
                    <a:ahLst/>
                    <a:cxnLst>
                      <a:cxn ang="0">
                        <a:pos x="175" y="61"/>
                      </a:cxn>
                      <a:cxn ang="0">
                        <a:pos x="307" y="19"/>
                      </a:cxn>
                      <a:cxn ang="0">
                        <a:pos x="367" y="7"/>
                      </a:cxn>
                      <a:cxn ang="0">
                        <a:pos x="385" y="61"/>
                      </a:cxn>
                      <a:cxn ang="0">
                        <a:pos x="325" y="133"/>
                      </a:cxn>
                      <a:cxn ang="0">
                        <a:pos x="193" y="223"/>
                      </a:cxn>
                      <a:cxn ang="0">
                        <a:pos x="37" y="247"/>
                      </a:cxn>
                      <a:cxn ang="0">
                        <a:pos x="1" y="187"/>
                      </a:cxn>
                      <a:cxn ang="0">
                        <a:pos x="43" y="115"/>
                      </a:cxn>
                      <a:cxn ang="0">
                        <a:pos x="175" y="61"/>
                      </a:cxn>
                    </a:cxnLst>
                    <a:rect l="0" t="0" r="r" b="b"/>
                    <a:pathLst>
                      <a:path w="392" h="253">
                        <a:moveTo>
                          <a:pt x="175" y="61"/>
                        </a:moveTo>
                        <a:cubicBezTo>
                          <a:pt x="219" y="45"/>
                          <a:pt x="275" y="28"/>
                          <a:pt x="307" y="19"/>
                        </a:cubicBezTo>
                        <a:cubicBezTo>
                          <a:pt x="339" y="10"/>
                          <a:pt x="354" y="0"/>
                          <a:pt x="367" y="7"/>
                        </a:cubicBezTo>
                        <a:cubicBezTo>
                          <a:pt x="380" y="14"/>
                          <a:pt x="392" y="40"/>
                          <a:pt x="385" y="61"/>
                        </a:cubicBezTo>
                        <a:cubicBezTo>
                          <a:pt x="378" y="82"/>
                          <a:pt x="357" y="106"/>
                          <a:pt x="325" y="133"/>
                        </a:cubicBezTo>
                        <a:cubicBezTo>
                          <a:pt x="293" y="160"/>
                          <a:pt x="241" y="204"/>
                          <a:pt x="193" y="223"/>
                        </a:cubicBezTo>
                        <a:cubicBezTo>
                          <a:pt x="145" y="242"/>
                          <a:pt x="69" y="253"/>
                          <a:pt x="37" y="247"/>
                        </a:cubicBezTo>
                        <a:cubicBezTo>
                          <a:pt x="5" y="241"/>
                          <a:pt x="0" y="209"/>
                          <a:pt x="1" y="187"/>
                        </a:cubicBezTo>
                        <a:cubicBezTo>
                          <a:pt x="2" y="165"/>
                          <a:pt x="15" y="136"/>
                          <a:pt x="43" y="115"/>
                        </a:cubicBezTo>
                        <a:cubicBezTo>
                          <a:pt x="71" y="94"/>
                          <a:pt x="131" y="77"/>
                          <a:pt x="175" y="61"/>
                        </a:cubicBezTo>
                        <a:close/>
                      </a:path>
                    </a:pathLst>
                  </a:custGeom>
                  <a:solidFill>
                    <a:srgbClr val="E7D6B7"/>
                  </a:solidFill>
                  <a:ln w="9525" cap="flat" cmpd="sng">
                    <a:noFill/>
                    <a:prstDash val="solid"/>
                    <a:round/>
                    <a:headEnd type="none" w="med" len="med"/>
                    <a:tailEnd type="none" w="med" len="med"/>
                  </a:ln>
                  <a:effectLst/>
                </p:spPr>
                <p:txBody>
                  <a:bodyPr wrap="none" anchor="ctr"/>
                  <a:lstStyle/>
                  <a:p>
                    <a:endParaRPr lang="en-US"/>
                  </a:p>
                </p:txBody>
              </p:sp>
              <p:sp>
                <p:nvSpPr>
                  <p:cNvPr id="10257" name="Freeform 17"/>
                  <p:cNvSpPr>
                    <a:spLocks/>
                  </p:cNvSpPr>
                  <p:nvPr/>
                </p:nvSpPr>
                <p:spPr bwMode="auto">
                  <a:xfrm>
                    <a:off x="2094" y="930"/>
                    <a:ext cx="238" cy="386"/>
                  </a:xfrm>
                  <a:custGeom>
                    <a:avLst/>
                    <a:gdLst/>
                    <a:ahLst/>
                    <a:cxnLst>
                      <a:cxn ang="0">
                        <a:pos x="78" y="270"/>
                      </a:cxn>
                      <a:cxn ang="0">
                        <a:pos x="24" y="192"/>
                      </a:cxn>
                      <a:cxn ang="0">
                        <a:pos x="0" y="96"/>
                      </a:cxn>
                      <a:cxn ang="0">
                        <a:pos x="24" y="12"/>
                      </a:cxn>
                      <a:cxn ang="0">
                        <a:pos x="120" y="24"/>
                      </a:cxn>
                      <a:cxn ang="0">
                        <a:pos x="180" y="132"/>
                      </a:cxn>
                      <a:cxn ang="0">
                        <a:pos x="234" y="306"/>
                      </a:cxn>
                      <a:cxn ang="0">
                        <a:pos x="204" y="378"/>
                      </a:cxn>
                      <a:cxn ang="0">
                        <a:pos x="168" y="354"/>
                      </a:cxn>
                      <a:cxn ang="0">
                        <a:pos x="78" y="270"/>
                      </a:cxn>
                    </a:cxnLst>
                    <a:rect l="0" t="0" r="r" b="b"/>
                    <a:pathLst>
                      <a:path w="238" h="386">
                        <a:moveTo>
                          <a:pt x="78" y="270"/>
                        </a:moveTo>
                        <a:cubicBezTo>
                          <a:pt x="54" y="243"/>
                          <a:pt x="37" y="221"/>
                          <a:pt x="24" y="192"/>
                        </a:cubicBezTo>
                        <a:cubicBezTo>
                          <a:pt x="11" y="163"/>
                          <a:pt x="0" y="126"/>
                          <a:pt x="0" y="96"/>
                        </a:cubicBezTo>
                        <a:cubicBezTo>
                          <a:pt x="0" y="66"/>
                          <a:pt x="4" y="24"/>
                          <a:pt x="24" y="12"/>
                        </a:cubicBezTo>
                        <a:cubicBezTo>
                          <a:pt x="44" y="0"/>
                          <a:pt x="94" y="4"/>
                          <a:pt x="120" y="24"/>
                        </a:cubicBezTo>
                        <a:cubicBezTo>
                          <a:pt x="146" y="44"/>
                          <a:pt x="161" y="85"/>
                          <a:pt x="180" y="132"/>
                        </a:cubicBezTo>
                        <a:cubicBezTo>
                          <a:pt x="199" y="179"/>
                          <a:pt x="230" y="265"/>
                          <a:pt x="234" y="306"/>
                        </a:cubicBezTo>
                        <a:cubicBezTo>
                          <a:pt x="238" y="347"/>
                          <a:pt x="215" y="370"/>
                          <a:pt x="204" y="378"/>
                        </a:cubicBezTo>
                        <a:cubicBezTo>
                          <a:pt x="193" y="386"/>
                          <a:pt x="190" y="372"/>
                          <a:pt x="168" y="354"/>
                        </a:cubicBezTo>
                        <a:cubicBezTo>
                          <a:pt x="146" y="336"/>
                          <a:pt x="102" y="297"/>
                          <a:pt x="78" y="270"/>
                        </a:cubicBezTo>
                        <a:close/>
                      </a:path>
                    </a:pathLst>
                  </a:custGeom>
                  <a:solidFill>
                    <a:srgbClr val="E7D6B7"/>
                  </a:solidFill>
                  <a:ln w="9525" cap="flat" cmpd="sng">
                    <a:noFill/>
                    <a:prstDash val="solid"/>
                    <a:round/>
                    <a:headEnd type="none" w="med" len="med"/>
                    <a:tailEnd type="none" w="med" len="med"/>
                  </a:ln>
                  <a:effectLst/>
                </p:spPr>
                <p:txBody>
                  <a:bodyPr wrap="none" anchor="ctr"/>
                  <a:lstStyle/>
                  <a:p>
                    <a:endParaRPr lang="en-US"/>
                  </a:p>
                </p:txBody>
              </p:sp>
            </p:grpSp>
            <p:pic>
              <p:nvPicPr>
                <p:cNvPr id="10258" name="Picture 18"/>
                <p:cNvPicPr>
                  <a:picLocks noChangeAspect="1" noChangeArrowheads="1"/>
                </p:cNvPicPr>
                <p:nvPr userDrawn="1"/>
              </p:nvPicPr>
              <p:blipFill>
                <a:blip r:embed="rId2" cstate="print"/>
                <a:srcRect/>
                <a:stretch>
                  <a:fillRect/>
                </a:stretch>
              </p:blipFill>
              <p:spPr bwMode="auto">
                <a:xfrm>
                  <a:off x="5280" y="144"/>
                  <a:ext cx="186" cy="183"/>
                </a:xfrm>
                <a:prstGeom prst="rect">
                  <a:avLst/>
                </a:prstGeom>
                <a:noFill/>
                <a:ln w="9525">
                  <a:noFill/>
                  <a:miter lim="800000"/>
                  <a:headEnd/>
                  <a:tailEnd/>
                </a:ln>
                <a:effectLst/>
              </p:spPr>
            </p:pic>
            <p:pic>
              <p:nvPicPr>
                <p:cNvPr id="10259" name="Picture 19"/>
                <p:cNvPicPr>
                  <a:picLocks noChangeAspect="1" noChangeArrowheads="1"/>
                </p:cNvPicPr>
                <p:nvPr userDrawn="1"/>
              </p:nvPicPr>
              <p:blipFill>
                <a:blip r:embed="rId2" cstate="print"/>
                <a:srcRect/>
                <a:stretch>
                  <a:fillRect/>
                </a:stretch>
              </p:blipFill>
              <p:spPr bwMode="auto">
                <a:xfrm>
                  <a:off x="5574" y="144"/>
                  <a:ext cx="186" cy="183"/>
                </a:xfrm>
                <a:prstGeom prst="rect">
                  <a:avLst/>
                </a:prstGeom>
                <a:noFill/>
                <a:ln w="9525">
                  <a:noFill/>
                  <a:miter lim="800000"/>
                  <a:headEnd/>
                  <a:tailEnd/>
                </a:ln>
                <a:effectLst/>
              </p:spPr>
            </p:pic>
            <p:pic>
              <p:nvPicPr>
                <p:cNvPr id="10260" name="Picture 20"/>
                <p:cNvPicPr>
                  <a:picLocks noChangeAspect="1" noChangeArrowheads="1"/>
                </p:cNvPicPr>
                <p:nvPr userDrawn="1"/>
              </p:nvPicPr>
              <p:blipFill>
                <a:blip r:embed="rId2" cstate="print"/>
                <a:srcRect/>
                <a:stretch>
                  <a:fillRect/>
                </a:stretch>
              </p:blipFill>
              <p:spPr bwMode="auto">
                <a:xfrm>
                  <a:off x="5424" y="336"/>
                  <a:ext cx="186" cy="183"/>
                </a:xfrm>
                <a:prstGeom prst="rect">
                  <a:avLst/>
                </a:prstGeom>
                <a:noFill/>
                <a:ln w="9525">
                  <a:noFill/>
                  <a:miter lim="800000"/>
                  <a:headEnd/>
                  <a:tailEnd/>
                </a:ln>
                <a:effectLst/>
              </p:spPr>
            </p:pic>
            <p:pic>
              <p:nvPicPr>
                <p:cNvPr id="10261" name="Picture 21"/>
                <p:cNvPicPr>
                  <a:picLocks noChangeAspect="1" noChangeArrowheads="1"/>
                </p:cNvPicPr>
                <p:nvPr userDrawn="1"/>
              </p:nvPicPr>
              <p:blipFill>
                <a:blip r:embed="rId2" cstate="print"/>
                <a:srcRect/>
                <a:stretch>
                  <a:fillRect/>
                </a:stretch>
              </p:blipFill>
              <p:spPr bwMode="auto">
                <a:xfrm>
                  <a:off x="5376" y="576"/>
                  <a:ext cx="186" cy="183"/>
                </a:xfrm>
                <a:prstGeom prst="rect">
                  <a:avLst/>
                </a:prstGeom>
                <a:noFill/>
                <a:ln w="9525">
                  <a:noFill/>
                  <a:miter lim="800000"/>
                  <a:headEnd/>
                  <a:tailEnd/>
                </a:ln>
                <a:effectLst/>
              </p:spPr>
            </p:pic>
            <p:pic>
              <p:nvPicPr>
                <p:cNvPr id="10262" name="Picture 22"/>
                <p:cNvPicPr>
                  <a:picLocks noChangeAspect="1" noChangeArrowheads="1"/>
                </p:cNvPicPr>
                <p:nvPr userDrawn="1"/>
              </p:nvPicPr>
              <p:blipFill>
                <a:blip r:embed="rId2" cstate="print"/>
                <a:srcRect/>
                <a:stretch>
                  <a:fillRect/>
                </a:stretch>
              </p:blipFill>
              <p:spPr bwMode="auto">
                <a:xfrm>
                  <a:off x="5574" y="528"/>
                  <a:ext cx="186" cy="183"/>
                </a:xfrm>
                <a:prstGeom prst="rect">
                  <a:avLst/>
                </a:prstGeom>
                <a:noFill/>
                <a:ln w="9525">
                  <a:noFill/>
                  <a:miter lim="800000"/>
                  <a:headEnd/>
                  <a:tailEnd/>
                </a:ln>
                <a:effectLst/>
              </p:spPr>
            </p:pic>
            <p:pic>
              <p:nvPicPr>
                <p:cNvPr id="10263" name="Picture 23"/>
                <p:cNvPicPr>
                  <a:picLocks noChangeAspect="1" noChangeArrowheads="1"/>
                </p:cNvPicPr>
                <p:nvPr userDrawn="1"/>
              </p:nvPicPr>
              <p:blipFill>
                <a:blip r:embed="rId2" cstate="print"/>
                <a:srcRect/>
                <a:stretch>
                  <a:fillRect/>
                </a:stretch>
              </p:blipFill>
              <p:spPr bwMode="auto">
                <a:xfrm>
                  <a:off x="5472" y="768"/>
                  <a:ext cx="186" cy="183"/>
                </a:xfrm>
                <a:prstGeom prst="rect">
                  <a:avLst/>
                </a:prstGeom>
                <a:noFill/>
                <a:ln w="9525">
                  <a:noFill/>
                  <a:miter lim="800000"/>
                  <a:headEnd/>
                  <a:tailEnd/>
                </a:ln>
                <a:effectLst/>
              </p:spPr>
            </p:pic>
            <p:pic>
              <p:nvPicPr>
                <p:cNvPr id="10264" name="Picture 24"/>
                <p:cNvPicPr>
                  <a:picLocks noChangeAspect="1" noChangeArrowheads="1"/>
                </p:cNvPicPr>
                <p:nvPr userDrawn="1"/>
              </p:nvPicPr>
              <p:blipFill>
                <a:blip r:embed="rId2" cstate="print"/>
                <a:srcRect/>
                <a:stretch>
                  <a:fillRect/>
                </a:stretch>
              </p:blipFill>
              <p:spPr bwMode="auto">
                <a:xfrm>
                  <a:off x="5574" y="1008"/>
                  <a:ext cx="186" cy="183"/>
                </a:xfrm>
                <a:prstGeom prst="rect">
                  <a:avLst/>
                </a:prstGeom>
                <a:noFill/>
                <a:ln w="9525">
                  <a:noFill/>
                  <a:miter lim="800000"/>
                  <a:headEnd/>
                  <a:tailEnd/>
                </a:ln>
                <a:effectLst/>
              </p:spPr>
            </p:pic>
            <p:pic>
              <p:nvPicPr>
                <p:cNvPr id="10265" name="Picture 25"/>
                <p:cNvPicPr>
                  <a:picLocks noChangeAspect="1" noChangeArrowheads="1"/>
                </p:cNvPicPr>
                <p:nvPr userDrawn="1"/>
              </p:nvPicPr>
              <p:blipFill>
                <a:blip r:embed="rId2" cstate="print"/>
                <a:srcRect/>
                <a:stretch>
                  <a:fillRect/>
                </a:stretch>
              </p:blipFill>
              <p:spPr bwMode="auto">
                <a:xfrm>
                  <a:off x="5574" y="1248"/>
                  <a:ext cx="186" cy="183"/>
                </a:xfrm>
                <a:prstGeom prst="rect">
                  <a:avLst/>
                </a:prstGeom>
                <a:noFill/>
                <a:ln w="9525">
                  <a:noFill/>
                  <a:miter lim="800000"/>
                  <a:headEnd/>
                  <a:tailEnd/>
                </a:ln>
                <a:effectLst/>
              </p:spPr>
            </p:pic>
          </p:grpSp>
          <p:grpSp>
            <p:nvGrpSpPr>
              <p:cNvPr id="10266" name="Group 26"/>
              <p:cNvGrpSpPr>
                <a:grpSpLocks/>
              </p:cNvGrpSpPr>
              <p:nvPr userDrawn="1"/>
            </p:nvGrpSpPr>
            <p:grpSpPr bwMode="auto">
              <a:xfrm>
                <a:off x="4944" y="1008"/>
                <a:ext cx="522" cy="2967"/>
                <a:chOff x="4944" y="1008"/>
                <a:chExt cx="522" cy="2967"/>
              </a:xfrm>
            </p:grpSpPr>
            <p:pic>
              <p:nvPicPr>
                <p:cNvPr id="10267" name="Picture 27"/>
                <p:cNvPicPr>
                  <a:picLocks noChangeAspect="1" noChangeArrowheads="1"/>
                </p:cNvPicPr>
                <p:nvPr userDrawn="1"/>
              </p:nvPicPr>
              <p:blipFill>
                <a:blip r:embed="rId2" cstate="print"/>
                <a:srcRect/>
                <a:stretch>
                  <a:fillRect/>
                </a:stretch>
              </p:blipFill>
              <p:spPr bwMode="auto">
                <a:xfrm>
                  <a:off x="5136" y="1008"/>
                  <a:ext cx="186" cy="183"/>
                </a:xfrm>
                <a:prstGeom prst="rect">
                  <a:avLst/>
                </a:prstGeom>
                <a:noFill/>
                <a:ln w="9525">
                  <a:noFill/>
                  <a:miter lim="800000"/>
                  <a:headEnd/>
                  <a:tailEnd/>
                </a:ln>
                <a:effectLst/>
              </p:spPr>
            </p:pic>
            <p:pic>
              <p:nvPicPr>
                <p:cNvPr id="10268" name="Picture 28"/>
                <p:cNvPicPr>
                  <a:picLocks noChangeAspect="1" noChangeArrowheads="1"/>
                </p:cNvPicPr>
                <p:nvPr userDrawn="1"/>
              </p:nvPicPr>
              <p:blipFill>
                <a:blip r:embed="rId2" cstate="print"/>
                <a:srcRect/>
                <a:stretch>
                  <a:fillRect/>
                </a:stretch>
              </p:blipFill>
              <p:spPr bwMode="auto">
                <a:xfrm>
                  <a:off x="5184" y="1200"/>
                  <a:ext cx="186" cy="183"/>
                </a:xfrm>
                <a:prstGeom prst="rect">
                  <a:avLst/>
                </a:prstGeom>
                <a:noFill/>
                <a:ln w="9525">
                  <a:noFill/>
                  <a:miter lim="800000"/>
                  <a:headEnd/>
                  <a:tailEnd/>
                </a:ln>
                <a:effectLst/>
              </p:spPr>
            </p:pic>
            <p:pic>
              <p:nvPicPr>
                <p:cNvPr id="10269" name="Picture 29"/>
                <p:cNvPicPr>
                  <a:picLocks noChangeAspect="1" noChangeArrowheads="1"/>
                </p:cNvPicPr>
                <p:nvPr userDrawn="1"/>
              </p:nvPicPr>
              <p:blipFill>
                <a:blip r:embed="rId2" cstate="print"/>
                <a:srcRect/>
                <a:stretch>
                  <a:fillRect/>
                </a:stretch>
              </p:blipFill>
              <p:spPr bwMode="auto">
                <a:xfrm>
                  <a:off x="5136" y="1584"/>
                  <a:ext cx="186" cy="183"/>
                </a:xfrm>
                <a:prstGeom prst="rect">
                  <a:avLst/>
                </a:prstGeom>
                <a:noFill/>
                <a:ln w="9525">
                  <a:noFill/>
                  <a:miter lim="800000"/>
                  <a:headEnd/>
                  <a:tailEnd/>
                </a:ln>
                <a:effectLst/>
              </p:spPr>
            </p:pic>
            <p:pic>
              <p:nvPicPr>
                <p:cNvPr id="10270" name="Picture 30"/>
                <p:cNvPicPr>
                  <a:picLocks noChangeAspect="1" noChangeArrowheads="1"/>
                </p:cNvPicPr>
                <p:nvPr userDrawn="1"/>
              </p:nvPicPr>
              <p:blipFill>
                <a:blip r:embed="rId2" cstate="print"/>
                <a:srcRect/>
                <a:stretch>
                  <a:fillRect/>
                </a:stretch>
              </p:blipFill>
              <p:spPr bwMode="auto">
                <a:xfrm>
                  <a:off x="5280" y="1728"/>
                  <a:ext cx="186" cy="183"/>
                </a:xfrm>
                <a:prstGeom prst="rect">
                  <a:avLst/>
                </a:prstGeom>
                <a:noFill/>
                <a:ln w="9525">
                  <a:noFill/>
                  <a:miter lim="800000"/>
                  <a:headEnd/>
                  <a:tailEnd/>
                </a:ln>
                <a:effectLst/>
              </p:spPr>
            </p:pic>
            <p:pic>
              <p:nvPicPr>
                <p:cNvPr id="10271" name="Picture 31"/>
                <p:cNvPicPr>
                  <a:picLocks noChangeAspect="1" noChangeArrowheads="1"/>
                </p:cNvPicPr>
                <p:nvPr userDrawn="1"/>
              </p:nvPicPr>
              <p:blipFill>
                <a:blip r:embed="rId2" cstate="print"/>
                <a:srcRect/>
                <a:stretch>
                  <a:fillRect/>
                </a:stretch>
              </p:blipFill>
              <p:spPr bwMode="auto">
                <a:xfrm>
                  <a:off x="5040" y="1824"/>
                  <a:ext cx="186" cy="183"/>
                </a:xfrm>
                <a:prstGeom prst="rect">
                  <a:avLst/>
                </a:prstGeom>
                <a:noFill/>
                <a:ln w="9525">
                  <a:noFill/>
                  <a:miter lim="800000"/>
                  <a:headEnd/>
                  <a:tailEnd/>
                </a:ln>
                <a:effectLst/>
              </p:spPr>
            </p:pic>
            <p:pic>
              <p:nvPicPr>
                <p:cNvPr id="10272" name="Picture 32"/>
                <p:cNvPicPr>
                  <a:picLocks noChangeAspect="1" noChangeArrowheads="1"/>
                </p:cNvPicPr>
                <p:nvPr userDrawn="1"/>
              </p:nvPicPr>
              <p:blipFill>
                <a:blip r:embed="rId2" cstate="print"/>
                <a:srcRect/>
                <a:stretch>
                  <a:fillRect/>
                </a:stretch>
              </p:blipFill>
              <p:spPr bwMode="auto">
                <a:xfrm>
                  <a:off x="5088" y="2016"/>
                  <a:ext cx="186" cy="183"/>
                </a:xfrm>
                <a:prstGeom prst="rect">
                  <a:avLst/>
                </a:prstGeom>
                <a:noFill/>
                <a:ln w="9525">
                  <a:noFill/>
                  <a:miter lim="800000"/>
                  <a:headEnd/>
                  <a:tailEnd/>
                </a:ln>
                <a:effectLst/>
              </p:spPr>
            </p:pic>
            <p:pic>
              <p:nvPicPr>
                <p:cNvPr id="10273" name="Picture 33"/>
                <p:cNvPicPr>
                  <a:picLocks noChangeAspect="1" noChangeArrowheads="1"/>
                </p:cNvPicPr>
                <p:nvPr userDrawn="1"/>
              </p:nvPicPr>
              <p:blipFill>
                <a:blip r:embed="rId2" cstate="print"/>
                <a:srcRect/>
                <a:stretch>
                  <a:fillRect/>
                </a:stretch>
              </p:blipFill>
              <p:spPr bwMode="auto">
                <a:xfrm>
                  <a:off x="5280" y="2064"/>
                  <a:ext cx="186" cy="183"/>
                </a:xfrm>
                <a:prstGeom prst="rect">
                  <a:avLst/>
                </a:prstGeom>
                <a:noFill/>
                <a:ln w="9525">
                  <a:noFill/>
                  <a:miter lim="800000"/>
                  <a:headEnd/>
                  <a:tailEnd/>
                </a:ln>
                <a:effectLst/>
              </p:spPr>
            </p:pic>
            <p:pic>
              <p:nvPicPr>
                <p:cNvPr id="10274" name="Picture 34"/>
                <p:cNvPicPr>
                  <a:picLocks noChangeAspect="1" noChangeArrowheads="1"/>
                </p:cNvPicPr>
                <p:nvPr userDrawn="1"/>
              </p:nvPicPr>
              <p:blipFill>
                <a:blip r:embed="rId2" cstate="print"/>
                <a:srcRect/>
                <a:stretch>
                  <a:fillRect/>
                </a:stretch>
              </p:blipFill>
              <p:spPr bwMode="auto">
                <a:xfrm>
                  <a:off x="5232" y="2352"/>
                  <a:ext cx="186" cy="183"/>
                </a:xfrm>
                <a:prstGeom prst="rect">
                  <a:avLst/>
                </a:prstGeom>
                <a:noFill/>
                <a:ln w="9525">
                  <a:noFill/>
                  <a:miter lim="800000"/>
                  <a:headEnd/>
                  <a:tailEnd/>
                </a:ln>
                <a:effectLst/>
              </p:spPr>
            </p:pic>
            <p:pic>
              <p:nvPicPr>
                <p:cNvPr id="10275" name="Picture 35"/>
                <p:cNvPicPr>
                  <a:picLocks noChangeAspect="1" noChangeArrowheads="1"/>
                </p:cNvPicPr>
                <p:nvPr userDrawn="1"/>
              </p:nvPicPr>
              <p:blipFill>
                <a:blip r:embed="rId2" cstate="print"/>
                <a:srcRect/>
                <a:stretch>
                  <a:fillRect/>
                </a:stretch>
              </p:blipFill>
              <p:spPr bwMode="auto">
                <a:xfrm>
                  <a:off x="4992" y="2208"/>
                  <a:ext cx="186" cy="183"/>
                </a:xfrm>
                <a:prstGeom prst="rect">
                  <a:avLst/>
                </a:prstGeom>
                <a:noFill/>
                <a:ln w="9525">
                  <a:noFill/>
                  <a:miter lim="800000"/>
                  <a:headEnd/>
                  <a:tailEnd/>
                </a:ln>
                <a:effectLst/>
              </p:spPr>
            </p:pic>
            <p:pic>
              <p:nvPicPr>
                <p:cNvPr id="10276" name="Picture 36"/>
                <p:cNvPicPr>
                  <a:picLocks noChangeAspect="1" noChangeArrowheads="1"/>
                </p:cNvPicPr>
                <p:nvPr userDrawn="1"/>
              </p:nvPicPr>
              <p:blipFill>
                <a:blip r:embed="rId2" cstate="print"/>
                <a:srcRect/>
                <a:stretch>
                  <a:fillRect/>
                </a:stretch>
              </p:blipFill>
              <p:spPr bwMode="auto">
                <a:xfrm>
                  <a:off x="4992" y="2448"/>
                  <a:ext cx="186" cy="183"/>
                </a:xfrm>
                <a:prstGeom prst="rect">
                  <a:avLst/>
                </a:prstGeom>
                <a:noFill/>
                <a:ln w="9525">
                  <a:noFill/>
                  <a:miter lim="800000"/>
                  <a:headEnd/>
                  <a:tailEnd/>
                </a:ln>
                <a:effectLst/>
              </p:spPr>
            </p:pic>
            <p:pic>
              <p:nvPicPr>
                <p:cNvPr id="10277" name="Picture 37"/>
                <p:cNvPicPr>
                  <a:picLocks noChangeAspect="1" noChangeArrowheads="1"/>
                </p:cNvPicPr>
                <p:nvPr userDrawn="1"/>
              </p:nvPicPr>
              <p:blipFill>
                <a:blip r:embed="rId2" cstate="print"/>
                <a:srcRect/>
                <a:stretch>
                  <a:fillRect/>
                </a:stretch>
              </p:blipFill>
              <p:spPr bwMode="auto">
                <a:xfrm>
                  <a:off x="5136" y="2592"/>
                  <a:ext cx="186" cy="183"/>
                </a:xfrm>
                <a:prstGeom prst="rect">
                  <a:avLst/>
                </a:prstGeom>
                <a:noFill/>
                <a:ln w="9525">
                  <a:noFill/>
                  <a:miter lim="800000"/>
                  <a:headEnd/>
                  <a:tailEnd/>
                </a:ln>
                <a:effectLst/>
              </p:spPr>
            </p:pic>
            <p:pic>
              <p:nvPicPr>
                <p:cNvPr id="10278" name="Picture 38"/>
                <p:cNvPicPr>
                  <a:picLocks noChangeAspect="1" noChangeArrowheads="1"/>
                </p:cNvPicPr>
                <p:nvPr userDrawn="1"/>
              </p:nvPicPr>
              <p:blipFill>
                <a:blip r:embed="rId2" cstate="print"/>
                <a:srcRect/>
                <a:stretch>
                  <a:fillRect/>
                </a:stretch>
              </p:blipFill>
              <p:spPr bwMode="auto">
                <a:xfrm>
                  <a:off x="5232" y="1392"/>
                  <a:ext cx="186" cy="183"/>
                </a:xfrm>
                <a:prstGeom prst="rect">
                  <a:avLst/>
                </a:prstGeom>
                <a:noFill/>
                <a:ln w="9525">
                  <a:noFill/>
                  <a:miter lim="800000"/>
                  <a:headEnd/>
                  <a:tailEnd/>
                </a:ln>
                <a:effectLst/>
              </p:spPr>
            </p:pic>
            <p:pic>
              <p:nvPicPr>
                <p:cNvPr id="10279" name="Picture 39"/>
                <p:cNvPicPr>
                  <a:picLocks noChangeAspect="1" noChangeArrowheads="1"/>
                </p:cNvPicPr>
                <p:nvPr userDrawn="1"/>
              </p:nvPicPr>
              <p:blipFill>
                <a:blip r:embed="rId2" cstate="print"/>
                <a:srcRect/>
                <a:stretch>
                  <a:fillRect/>
                </a:stretch>
              </p:blipFill>
              <p:spPr bwMode="auto">
                <a:xfrm>
                  <a:off x="4944" y="2736"/>
                  <a:ext cx="186" cy="183"/>
                </a:xfrm>
                <a:prstGeom prst="rect">
                  <a:avLst/>
                </a:prstGeom>
                <a:noFill/>
                <a:ln w="9525">
                  <a:noFill/>
                  <a:miter lim="800000"/>
                  <a:headEnd/>
                  <a:tailEnd/>
                </a:ln>
                <a:effectLst/>
              </p:spPr>
            </p:pic>
            <p:pic>
              <p:nvPicPr>
                <p:cNvPr id="10280" name="Picture 40"/>
                <p:cNvPicPr>
                  <a:picLocks noChangeAspect="1" noChangeArrowheads="1"/>
                </p:cNvPicPr>
                <p:nvPr userDrawn="1"/>
              </p:nvPicPr>
              <p:blipFill>
                <a:blip r:embed="rId2" cstate="print"/>
                <a:srcRect/>
                <a:stretch>
                  <a:fillRect/>
                </a:stretch>
              </p:blipFill>
              <p:spPr bwMode="auto">
                <a:xfrm>
                  <a:off x="4992" y="3072"/>
                  <a:ext cx="186" cy="183"/>
                </a:xfrm>
                <a:prstGeom prst="rect">
                  <a:avLst/>
                </a:prstGeom>
                <a:noFill/>
                <a:ln w="9525">
                  <a:noFill/>
                  <a:miter lim="800000"/>
                  <a:headEnd/>
                  <a:tailEnd/>
                </a:ln>
                <a:effectLst/>
              </p:spPr>
            </p:pic>
            <p:pic>
              <p:nvPicPr>
                <p:cNvPr id="10281" name="Picture 41"/>
                <p:cNvPicPr>
                  <a:picLocks noChangeAspect="1" noChangeArrowheads="1"/>
                </p:cNvPicPr>
                <p:nvPr userDrawn="1"/>
              </p:nvPicPr>
              <p:blipFill>
                <a:blip r:embed="rId2" cstate="print"/>
                <a:srcRect/>
                <a:stretch>
                  <a:fillRect/>
                </a:stretch>
              </p:blipFill>
              <p:spPr bwMode="auto">
                <a:xfrm>
                  <a:off x="5232" y="3312"/>
                  <a:ext cx="186" cy="183"/>
                </a:xfrm>
                <a:prstGeom prst="rect">
                  <a:avLst/>
                </a:prstGeom>
                <a:noFill/>
                <a:ln w="9525">
                  <a:noFill/>
                  <a:miter lim="800000"/>
                  <a:headEnd/>
                  <a:tailEnd/>
                </a:ln>
                <a:effectLst/>
              </p:spPr>
            </p:pic>
            <p:pic>
              <p:nvPicPr>
                <p:cNvPr id="10282" name="Picture 42"/>
                <p:cNvPicPr>
                  <a:picLocks noChangeAspect="1" noChangeArrowheads="1"/>
                </p:cNvPicPr>
                <p:nvPr userDrawn="1"/>
              </p:nvPicPr>
              <p:blipFill>
                <a:blip r:embed="rId2" cstate="print"/>
                <a:srcRect/>
                <a:stretch>
                  <a:fillRect/>
                </a:stretch>
              </p:blipFill>
              <p:spPr bwMode="auto">
                <a:xfrm>
                  <a:off x="4992" y="3408"/>
                  <a:ext cx="186" cy="183"/>
                </a:xfrm>
                <a:prstGeom prst="rect">
                  <a:avLst/>
                </a:prstGeom>
                <a:noFill/>
                <a:ln w="9525">
                  <a:noFill/>
                  <a:miter lim="800000"/>
                  <a:headEnd/>
                  <a:tailEnd/>
                </a:ln>
                <a:effectLst/>
              </p:spPr>
            </p:pic>
            <p:pic>
              <p:nvPicPr>
                <p:cNvPr id="10283" name="Picture 43"/>
                <p:cNvPicPr>
                  <a:picLocks noChangeAspect="1" noChangeArrowheads="1"/>
                </p:cNvPicPr>
                <p:nvPr userDrawn="1"/>
              </p:nvPicPr>
              <p:blipFill>
                <a:blip r:embed="rId2" cstate="print"/>
                <a:srcRect/>
                <a:stretch>
                  <a:fillRect/>
                </a:stretch>
              </p:blipFill>
              <p:spPr bwMode="auto">
                <a:xfrm>
                  <a:off x="5088" y="3552"/>
                  <a:ext cx="186" cy="183"/>
                </a:xfrm>
                <a:prstGeom prst="rect">
                  <a:avLst/>
                </a:prstGeom>
                <a:noFill/>
                <a:ln w="9525">
                  <a:noFill/>
                  <a:miter lim="800000"/>
                  <a:headEnd/>
                  <a:tailEnd/>
                </a:ln>
                <a:effectLst/>
              </p:spPr>
            </p:pic>
            <p:pic>
              <p:nvPicPr>
                <p:cNvPr id="10284" name="Picture 44"/>
                <p:cNvPicPr>
                  <a:picLocks noChangeAspect="1" noChangeArrowheads="1"/>
                </p:cNvPicPr>
                <p:nvPr userDrawn="1"/>
              </p:nvPicPr>
              <p:blipFill>
                <a:blip r:embed="rId2" cstate="print"/>
                <a:srcRect/>
                <a:stretch>
                  <a:fillRect/>
                </a:stretch>
              </p:blipFill>
              <p:spPr bwMode="auto">
                <a:xfrm>
                  <a:off x="4992" y="3792"/>
                  <a:ext cx="186" cy="183"/>
                </a:xfrm>
                <a:prstGeom prst="rect">
                  <a:avLst/>
                </a:prstGeom>
                <a:noFill/>
                <a:ln w="9525">
                  <a:noFill/>
                  <a:miter lim="800000"/>
                  <a:headEnd/>
                  <a:tailEnd/>
                </a:ln>
                <a:effectLst/>
              </p:spPr>
            </p:pic>
            <p:pic>
              <p:nvPicPr>
                <p:cNvPr id="10285" name="Picture 45"/>
                <p:cNvPicPr>
                  <a:picLocks noChangeAspect="1" noChangeArrowheads="1"/>
                </p:cNvPicPr>
                <p:nvPr userDrawn="1"/>
              </p:nvPicPr>
              <p:blipFill>
                <a:blip r:embed="rId2" cstate="print"/>
                <a:srcRect/>
                <a:stretch>
                  <a:fillRect/>
                </a:stretch>
              </p:blipFill>
              <p:spPr bwMode="auto">
                <a:xfrm>
                  <a:off x="5184" y="3696"/>
                  <a:ext cx="186" cy="183"/>
                </a:xfrm>
                <a:prstGeom prst="rect">
                  <a:avLst/>
                </a:prstGeom>
                <a:noFill/>
                <a:ln w="9525">
                  <a:noFill/>
                  <a:miter lim="800000"/>
                  <a:headEnd/>
                  <a:tailEnd/>
                </a:ln>
                <a:effectLst/>
              </p:spPr>
            </p:pic>
          </p:grpSp>
        </p:grpSp>
        <p:sp>
          <p:nvSpPr>
            <p:cNvPr id="10286" name="Freeform 46"/>
            <p:cNvSpPr>
              <a:spLocks/>
            </p:cNvSpPr>
            <p:nvPr/>
          </p:nvSpPr>
          <p:spPr bwMode="auto">
            <a:xfrm>
              <a:off x="5010" y="3092"/>
              <a:ext cx="750" cy="1222"/>
            </a:xfrm>
            <a:custGeom>
              <a:avLst/>
              <a:gdLst/>
              <a:ahLst/>
              <a:cxnLst>
                <a:cxn ang="0">
                  <a:pos x="372" y="154"/>
                </a:cxn>
                <a:cxn ang="0">
                  <a:pos x="378" y="412"/>
                </a:cxn>
                <a:cxn ang="0">
                  <a:pos x="312" y="724"/>
                </a:cxn>
                <a:cxn ang="0">
                  <a:pos x="138" y="928"/>
                </a:cxn>
                <a:cxn ang="0">
                  <a:pos x="0" y="976"/>
                </a:cxn>
                <a:cxn ang="0">
                  <a:pos x="0" y="1222"/>
                </a:cxn>
                <a:cxn ang="0">
                  <a:pos x="750" y="1222"/>
                </a:cxn>
                <a:cxn ang="0">
                  <a:pos x="750" y="178"/>
                </a:cxn>
                <a:cxn ang="0">
                  <a:pos x="372" y="154"/>
                </a:cxn>
              </a:cxnLst>
              <a:rect l="0" t="0" r="r" b="b"/>
              <a:pathLst>
                <a:path w="750" h="1222">
                  <a:moveTo>
                    <a:pt x="372" y="154"/>
                  </a:moveTo>
                  <a:cubicBezTo>
                    <a:pt x="309" y="193"/>
                    <a:pt x="388" y="317"/>
                    <a:pt x="378" y="412"/>
                  </a:cubicBezTo>
                  <a:cubicBezTo>
                    <a:pt x="368" y="507"/>
                    <a:pt x="352" y="638"/>
                    <a:pt x="312" y="724"/>
                  </a:cubicBezTo>
                  <a:cubicBezTo>
                    <a:pt x="272" y="810"/>
                    <a:pt x="190" y="886"/>
                    <a:pt x="138" y="928"/>
                  </a:cubicBezTo>
                  <a:cubicBezTo>
                    <a:pt x="86" y="970"/>
                    <a:pt x="23" y="927"/>
                    <a:pt x="0" y="976"/>
                  </a:cubicBezTo>
                  <a:lnTo>
                    <a:pt x="0" y="1222"/>
                  </a:lnTo>
                  <a:lnTo>
                    <a:pt x="750" y="1222"/>
                  </a:lnTo>
                  <a:lnTo>
                    <a:pt x="750" y="178"/>
                  </a:lnTo>
                  <a:cubicBezTo>
                    <a:pt x="687" y="0"/>
                    <a:pt x="451" y="159"/>
                    <a:pt x="372" y="154"/>
                  </a:cubicBezTo>
                  <a:close/>
                </a:path>
              </a:pathLst>
            </a:custGeom>
            <a:gradFill rotWithShape="0">
              <a:gsLst>
                <a:gs pos="0">
                  <a:srgbClr val="FAE3B7"/>
                </a:gs>
                <a:gs pos="17999">
                  <a:srgbClr val="A28949"/>
                </a:gs>
                <a:gs pos="31000">
                  <a:srgbClr val="835E17"/>
                </a:gs>
                <a:gs pos="33000">
                  <a:srgbClr val="BD922A"/>
                </a:gs>
                <a:gs pos="37000">
                  <a:srgbClr val="FBE4AE"/>
                </a:gs>
                <a:gs pos="78999">
                  <a:srgbClr val="BD922A"/>
                </a:gs>
                <a:gs pos="87000">
                  <a:srgbClr val="BD922A"/>
                </a:gs>
                <a:gs pos="100000">
                  <a:srgbClr val="FBE4AE"/>
                </a:gs>
              </a:gsLst>
              <a:lin ang="5400000" scaled="1"/>
            </a:gradFill>
            <a:ln w="9525" cap="flat" cmpd="sng">
              <a:noFill/>
              <a:prstDash val="solid"/>
              <a:round/>
              <a:headEnd type="none" w="med" len="med"/>
              <a:tailEnd type="none" w="med" len="med"/>
            </a:ln>
            <a:effectLst/>
          </p:spPr>
          <p:txBody>
            <a:bodyPr wrap="none" anchor="ctr"/>
            <a:lstStyle/>
            <a:p>
              <a:endParaRPr lang="en-US"/>
            </a:p>
          </p:txBody>
        </p:sp>
        <p:sp>
          <p:nvSpPr>
            <p:cNvPr id="10287" name="Freeform 47"/>
            <p:cNvSpPr>
              <a:spLocks/>
            </p:cNvSpPr>
            <p:nvPr/>
          </p:nvSpPr>
          <p:spPr bwMode="auto">
            <a:xfrm>
              <a:off x="5001" y="3060"/>
              <a:ext cx="768" cy="1260"/>
            </a:xfrm>
            <a:custGeom>
              <a:avLst/>
              <a:gdLst/>
              <a:ahLst/>
              <a:cxnLst>
                <a:cxn ang="0">
                  <a:pos x="0" y="1260"/>
                </a:cxn>
                <a:cxn ang="0">
                  <a:pos x="0" y="1134"/>
                </a:cxn>
                <a:cxn ang="0">
                  <a:pos x="210" y="1032"/>
                </a:cxn>
                <a:cxn ang="0">
                  <a:pos x="324" y="918"/>
                </a:cxn>
                <a:cxn ang="0">
                  <a:pos x="414" y="714"/>
                </a:cxn>
                <a:cxn ang="0">
                  <a:pos x="450" y="456"/>
                </a:cxn>
                <a:cxn ang="0">
                  <a:pos x="438" y="258"/>
                </a:cxn>
                <a:cxn ang="0">
                  <a:pos x="684" y="0"/>
                </a:cxn>
                <a:cxn ang="0">
                  <a:pos x="768" y="18"/>
                </a:cxn>
                <a:cxn ang="0">
                  <a:pos x="768" y="1254"/>
                </a:cxn>
                <a:cxn ang="0">
                  <a:pos x="0" y="1260"/>
                </a:cxn>
              </a:cxnLst>
              <a:rect l="0" t="0" r="r" b="b"/>
              <a:pathLst>
                <a:path w="768" h="1260">
                  <a:moveTo>
                    <a:pt x="0" y="1260"/>
                  </a:moveTo>
                  <a:lnTo>
                    <a:pt x="0" y="1134"/>
                  </a:lnTo>
                  <a:lnTo>
                    <a:pt x="210" y="1032"/>
                  </a:lnTo>
                  <a:lnTo>
                    <a:pt x="324" y="918"/>
                  </a:lnTo>
                  <a:lnTo>
                    <a:pt x="414" y="714"/>
                  </a:lnTo>
                  <a:lnTo>
                    <a:pt x="450" y="456"/>
                  </a:lnTo>
                  <a:lnTo>
                    <a:pt x="438" y="258"/>
                  </a:lnTo>
                  <a:lnTo>
                    <a:pt x="684" y="0"/>
                  </a:lnTo>
                  <a:lnTo>
                    <a:pt x="768" y="18"/>
                  </a:lnTo>
                  <a:lnTo>
                    <a:pt x="768" y="1254"/>
                  </a:lnTo>
                  <a:lnTo>
                    <a:pt x="0" y="1260"/>
                  </a:lnTo>
                  <a:close/>
                </a:path>
              </a:pathLst>
            </a:custGeom>
            <a:gradFill rotWithShape="0">
              <a:gsLst>
                <a:gs pos="0">
                  <a:schemeClr val="folHlink"/>
                </a:gs>
                <a:gs pos="50000">
                  <a:schemeClr val="hlink"/>
                </a:gs>
                <a:gs pos="100000">
                  <a:schemeClr val="folHlink"/>
                </a:gs>
              </a:gsLst>
              <a:lin ang="0" scaled="1"/>
            </a:gradFill>
            <a:ln w="9525" cap="flat" cmpd="sng">
              <a:noFill/>
              <a:prstDash val="solid"/>
              <a:round/>
              <a:headEnd type="none" w="med" len="med"/>
              <a:tailEnd type="none" w="med" len="med"/>
            </a:ln>
            <a:effectLst/>
          </p:spPr>
          <p:txBody>
            <a:bodyPr wrap="none" anchor="ctr"/>
            <a:lstStyle/>
            <a:p>
              <a:endParaRPr lang="en-US"/>
            </a:p>
          </p:txBody>
        </p:sp>
        <p:sp>
          <p:nvSpPr>
            <p:cNvPr id="10288" name="Freeform 48"/>
            <p:cNvSpPr>
              <a:spLocks/>
            </p:cNvSpPr>
            <p:nvPr/>
          </p:nvSpPr>
          <p:spPr bwMode="auto">
            <a:xfrm>
              <a:off x="4994" y="1775"/>
              <a:ext cx="776" cy="2543"/>
            </a:xfrm>
            <a:custGeom>
              <a:avLst/>
              <a:gdLst/>
              <a:ahLst/>
              <a:cxnLst>
                <a:cxn ang="0">
                  <a:pos x="550" y="115"/>
                </a:cxn>
                <a:cxn ang="0">
                  <a:pos x="460" y="529"/>
                </a:cxn>
                <a:cxn ang="0">
                  <a:pos x="298" y="925"/>
                </a:cxn>
                <a:cxn ang="0">
                  <a:pos x="76" y="1267"/>
                </a:cxn>
                <a:cxn ang="0">
                  <a:pos x="4" y="1339"/>
                </a:cxn>
                <a:cxn ang="0">
                  <a:pos x="100" y="1351"/>
                </a:cxn>
                <a:cxn ang="0">
                  <a:pos x="286" y="1399"/>
                </a:cxn>
                <a:cxn ang="0">
                  <a:pos x="394" y="1525"/>
                </a:cxn>
                <a:cxn ang="0">
                  <a:pos x="478" y="1705"/>
                </a:cxn>
                <a:cxn ang="0">
                  <a:pos x="478" y="1969"/>
                </a:cxn>
                <a:cxn ang="0">
                  <a:pos x="370" y="2263"/>
                </a:cxn>
                <a:cxn ang="0">
                  <a:pos x="124" y="2479"/>
                </a:cxn>
                <a:cxn ang="0">
                  <a:pos x="22" y="2515"/>
                </a:cxn>
                <a:cxn ang="0">
                  <a:pos x="196" y="2533"/>
                </a:cxn>
                <a:cxn ang="0">
                  <a:pos x="388" y="2455"/>
                </a:cxn>
                <a:cxn ang="0">
                  <a:pos x="502" y="2299"/>
                </a:cxn>
                <a:cxn ang="0">
                  <a:pos x="598" y="2197"/>
                </a:cxn>
                <a:cxn ang="0">
                  <a:pos x="694" y="2197"/>
                </a:cxn>
                <a:cxn ang="0">
                  <a:pos x="742" y="2230"/>
                </a:cxn>
                <a:cxn ang="0">
                  <a:pos x="712" y="2137"/>
                </a:cxn>
                <a:cxn ang="0">
                  <a:pos x="664" y="1807"/>
                </a:cxn>
                <a:cxn ang="0">
                  <a:pos x="670" y="1561"/>
                </a:cxn>
                <a:cxn ang="0">
                  <a:pos x="718" y="1393"/>
                </a:cxn>
                <a:cxn ang="0">
                  <a:pos x="748" y="1219"/>
                </a:cxn>
                <a:cxn ang="0">
                  <a:pos x="550" y="115"/>
                </a:cxn>
              </a:cxnLst>
              <a:rect l="0" t="0" r="r" b="b"/>
              <a:pathLst>
                <a:path w="776" h="2543">
                  <a:moveTo>
                    <a:pt x="550" y="115"/>
                  </a:moveTo>
                  <a:cubicBezTo>
                    <a:pt x="502" y="0"/>
                    <a:pt x="502" y="394"/>
                    <a:pt x="460" y="529"/>
                  </a:cubicBezTo>
                  <a:cubicBezTo>
                    <a:pt x="418" y="664"/>
                    <a:pt x="362" y="802"/>
                    <a:pt x="298" y="925"/>
                  </a:cubicBezTo>
                  <a:cubicBezTo>
                    <a:pt x="234" y="1048"/>
                    <a:pt x="125" y="1198"/>
                    <a:pt x="76" y="1267"/>
                  </a:cubicBezTo>
                  <a:cubicBezTo>
                    <a:pt x="27" y="1336"/>
                    <a:pt x="0" y="1325"/>
                    <a:pt x="4" y="1339"/>
                  </a:cubicBezTo>
                  <a:cubicBezTo>
                    <a:pt x="8" y="1353"/>
                    <a:pt x="53" y="1341"/>
                    <a:pt x="100" y="1351"/>
                  </a:cubicBezTo>
                  <a:cubicBezTo>
                    <a:pt x="147" y="1361"/>
                    <a:pt x="237" y="1370"/>
                    <a:pt x="286" y="1399"/>
                  </a:cubicBezTo>
                  <a:cubicBezTo>
                    <a:pt x="335" y="1428"/>
                    <a:pt x="362" y="1474"/>
                    <a:pt x="394" y="1525"/>
                  </a:cubicBezTo>
                  <a:cubicBezTo>
                    <a:pt x="426" y="1576"/>
                    <a:pt x="464" y="1631"/>
                    <a:pt x="478" y="1705"/>
                  </a:cubicBezTo>
                  <a:cubicBezTo>
                    <a:pt x="492" y="1779"/>
                    <a:pt x="496" y="1876"/>
                    <a:pt x="478" y="1969"/>
                  </a:cubicBezTo>
                  <a:cubicBezTo>
                    <a:pt x="460" y="2062"/>
                    <a:pt x="429" y="2178"/>
                    <a:pt x="370" y="2263"/>
                  </a:cubicBezTo>
                  <a:cubicBezTo>
                    <a:pt x="311" y="2348"/>
                    <a:pt x="238" y="2428"/>
                    <a:pt x="124" y="2479"/>
                  </a:cubicBezTo>
                  <a:cubicBezTo>
                    <a:pt x="66" y="2521"/>
                    <a:pt x="10" y="2506"/>
                    <a:pt x="22" y="2515"/>
                  </a:cubicBezTo>
                  <a:cubicBezTo>
                    <a:pt x="34" y="2524"/>
                    <a:pt x="135" y="2543"/>
                    <a:pt x="196" y="2533"/>
                  </a:cubicBezTo>
                  <a:cubicBezTo>
                    <a:pt x="257" y="2523"/>
                    <a:pt x="337" y="2494"/>
                    <a:pt x="388" y="2455"/>
                  </a:cubicBezTo>
                  <a:cubicBezTo>
                    <a:pt x="439" y="2416"/>
                    <a:pt x="467" y="2342"/>
                    <a:pt x="502" y="2299"/>
                  </a:cubicBezTo>
                  <a:cubicBezTo>
                    <a:pt x="537" y="2256"/>
                    <a:pt x="566" y="2214"/>
                    <a:pt x="598" y="2197"/>
                  </a:cubicBezTo>
                  <a:cubicBezTo>
                    <a:pt x="630" y="2180"/>
                    <a:pt x="670" y="2191"/>
                    <a:pt x="694" y="2197"/>
                  </a:cubicBezTo>
                  <a:cubicBezTo>
                    <a:pt x="718" y="2203"/>
                    <a:pt x="739" y="2240"/>
                    <a:pt x="742" y="2230"/>
                  </a:cubicBezTo>
                  <a:cubicBezTo>
                    <a:pt x="745" y="2220"/>
                    <a:pt x="725" y="2207"/>
                    <a:pt x="712" y="2137"/>
                  </a:cubicBezTo>
                  <a:cubicBezTo>
                    <a:pt x="699" y="2067"/>
                    <a:pt x="671" y="1903"/>
                    <a:pt x="664" y="1807"/>
                  </a:cubicBezTo>
                  <a:cubicBezTo>
                    <a:pt x="657" y="1711"/>
                    <a:pt x="661" y="1630"/>
                    <a:pt x="670" y="1561"/>
                  </a:cubicBezTo>
                  <a:cubicBezTo>
                    <a:pt x="679" y="1492"/>
                    <a:pt x="705" y="1450"/>
                    <a:pt x="718" y="1393"/>
                  </a:cubicBezTo>
                  <a:cubicBezTo>
                    <a:pt x="731" y="1336"/>
                    <a:pt x="776" y="1427"/>
                    <a:pt x="748" y="1219"/>
                  </a:cubicBezTo>
                  <a:cubicBezTo>
                    <a:pt x="720" y="1011"/>
                    <a:pt x="598" y="230"/>
                    <a:pt x="550" y="115"/>
                  </a:cubicBezTo>
                  <a:close/>
                </a:path>
              </a:pathLst>
            </a:custGeom>
            <a:gradFill rotWithShape="0">
              <a:gsLst>
                <a:gs pos="0">
                  <a:schemeClr val="accent2">
                    <a:gamma/>
                    <a:shade val="46275"/>
                    <a:invGamma/>
                  </a:schemeClr>
                </a:gs>
                <a:gs pos="50000">
                  <a:schemeClr val="accent2"/>
                </a:gs>
                <a:gs pos="100000">
                  <a:schemeClr val="accent2">
                    <a:gamma/>
                    <a:shade val="46275"/>
                    <a:invGamma/>
                  </a:schemeClr>
                </a:gs>
              </a:gsLst>
              <a:lin ang="0" scaled="1"/>
            </a:gradFill>
            <a:ln w="9525">
              <a:noFill/>
              <a:round/>
              <a:headEnd/>
              <a:tailEnd/>
            </a:ln>
            <a:effectLst/>
          </p:spPr>
          <p:txBody>
            <a:bodyPr wrap="none" anchor="ctr"/>
            <a:lstStyle/>
            <a:p>
              <a:endParaRPr lang="en-US"/>
            </a:p>
          </p:txBody>
        </p:sp>
        <p:sp>
          <p:nvSpPr>
            <p:cNvPr id="10289" name="Freeform 49" descr="kimonopat1"/>
            <p:cNvSpPr>
              <a:spLocks/>
            </p:cNvSpPr>
            <p:nvPr/>
          </p:nvSpPr>
          <p:spPr bwMode="auto">
            <a:xfrm>
              <a:off x="5046" y="2229"/>
              <a:ext cx="617" cy="1376"/>
            </a:xfrm>
            <a:custGeom>
              <a:avLst/>
              <a:gdLst/>
              <a:ahLst/>
              <a:cxnLst>
                <a:cxn ang="0">
                  <a:pos x="486" y="3"/>
                </a:cxn>
                <a:cxn ang="0">
                  <a:pos x="402" y="381"/>
                </a:cxn>
                <a:cxn ang="0">
                  <a:pos x="216" y="777"/>
                </a:cxn>
                <a:cxn ang="0">
                  <a:pos x="0" y="1119"/>
                </a:cxn>
                <a:cxn ang="0">
                  <a:pos x="102" y="1101"/>
                </a:cxn>
                <a:cxn ang="0">
                  <a:pos x="282" y="1119"/>
                </a:cxn>
                <a:cxn ang="0">
                  <a:pos x="378" y="1185"/>
                </a:cxn>
                <a:cxn ang="0">
                  <a:pos x="432" y="1269"/>
                </a:cxn>
                <a:cxn ang="0">
                  <a:pos x="444" y="1365"/>
                </a:cxn>
                <a:cxn ang="0">
                  <a:pos x="498" y="1203"/>
                </a:cxn>
                <a:cxn ang="0">
                  <a:pos x="564" y="825"/>
                </a:cxn>
                <a:cxn ang="0">
                  <a:pos x="606" y="363"/>
                </a:cxn>
                <a:cxn ang="0">
                  <a:pos x="486" y="3"/>
                </a:cxn>
              </a:cxnLst>
              <a:rect l="0" t="0" r="r" b="b"/>
              <a:pathLst>
                <a:path w="617" h="1376">
                  <a:moveTo>
                    <a:pt x="486" y="3"/>
                  </a:moveTo>
                  <a:cubicBezTo>
                    <a:pt x="452" y="6"/>
                    <a:pt x="447" y="252"/>
                    <a:pt x="402" y="381"/>
                  </a:cubicBezTo>
                  <a:cubicBezTo>
                    <a:pt x="357" y="510"/>
                    <a:pt x="283" y="654"/>
                    <a:pt x="216" y="777"/>
                  </a:cubicBezTo>
                  <a:cubicBezTo>
                    <a:pt x="149" y="900"/>
                    <a:pt x="19" y="1065"/>
                    <a:pt x="0" y="1119"/>
                  </a:cubicBezTo>
                  <a:cubicBezTo>
                    <a:pt x="48" y="1119"/>
                    <a:pt x="55" y="1101"/>
                    <a:pt x="102" y="1101"/>
                  </a:cubicBezTo>
                  <a:cubicBezTo>
                    <a:pt x="149" y="1101"/>
                    <a:pt x="236" y="1105"/>
                    <a:pt x="282" y="1119"/>
                  </a:cubicBezTo>
                  <a:cubicBezTo>
                    <a:pt x="328" y="1133"/>
                    <a:pt x="353" y="1160"/>
                    <a:pt x="378" y="1185"/>
                  </a:cubicBezTo>
                  <a:cubicBezTo>
                    <a:pt x="403" y="1210"/>
                    <a:pt x="421" y="1239"/>
                    <a:pt x="432" y="1269"/>
                  </a:cubicBezTo>
                  <a:cubicBezTo>
                    <a:pt x="443" y="1299"/>
                    <a:pt x="433" y="1376"/>
                    <a:pt x="444" y="1365"/>
                  </a:cubicBezTo>
                  <a:cubicBezTo>
                    <a:pt x="455" y="1354"/>
                    <a:pt x="478" y="1293"/>
                    <a:pt x="498" y="1203"/>
                  </a:cubicBezTo>
                  <a:cubicBezTo>
                    <a:pt x="518" y="1113"/>
                    <a:pt x="546" y="965"/>
                    <a:pt x="564" y="825"/>
                  </a:cubicBezTo>
                  <a:cubicBezTo>
                    <a:pt x="582" y="685"/>
                    <a:pt x="617" y="496"/>
                    <a:pt x="606" y="363"/>
                  </a:cubicBezTo>
                  <a:cubicBezTo>
                    <a:pt x="595" y="230"/>
                    <a:pt x="520" y="0"/>
                    <a:pt x="486" y="3"/>
                  </a:cubicBezTo>
                  <a:close/>
                </a:path>
              </a:pathLst>
            </a:custGeom>
            <a:blipFill dpi="0" rotWithShape="0">
              <a:blip r:embed="rId3" cstate="print"/>
              <a:srcRect/>
              <a:tile tx="0" ty="0" sx="100000" sy="100000" flip="none" algn="tl"/>
            </a:blipFill>
            <a:ln w="9525" cap="flat" cmpd="sng">
              <a:noFill/>
              <a:prstDash val="solid"/>
              <a:round/>
              <a:headEnd/>
              <a:tailEnd/>
            </a:ln>
            <a:effectLst/>
          </p:spPr>
          <p:txBody>
            <a:bodyPr wrap="none" anchor="ctr"/>
            <a:lstStyle/>
            <a:p>
              <a:endParaRPr lang="en-US"/>
            </a:p>
          </p:txBody>
        </p:sp>
        <p:sp>
          <p:nvSpPr>
            <p:cNvPr id="10290" name="Freeform 50" descr="kimonopat1"/>
            <p:cNvSpPr>
              <a:spLocks/>
            </p:cNvSpPr>
            <p:nvPr/>
          </p:nvSpPr>
          <p:spPr bwMode="auto">
            <a:xfrm>
              <a:off x="5193" y="269"/>
              <a:ext cx="576" cy="3180"/>
            </a:xfrm>
            <a:custGeom>
              <a:avLst/>
              <a:gdLst/>
              <a:ahLst/>
              <a:cxnLst>
                <a:cxn ang="0">
                  <a:pos x="42" y="61"/>
                </a:cxn>
                <a:cxn ang="0">
                  <a:pos x="156" y="517"/>
                </a:cxn>
                <a:cxn ang="0">
                  <a:pos x="288" y="991"/>
                </a:cxn>
                <a:cxn ang="0">
                  <a:pos x="414" y="1435"/>
                </a:cxn>
                <a:cxn ang="0">
                  <a:pos x="576" y="1807"/>
                </a:cxn>
                <a:cxn ang="0">
                  <a:pos x="576" y="3055"/>
                </a:cxn>
                <a:cxn ang="0">
                  <a:pos x="414" y="2557"/>
                </a:cxn>
                <a:cxn ang="0">
                  <a:pos x="252" y="1765"/>
                </a:cxn>
                <a:cxn ang="0">
                  <a:pos x="126" y="961"/>
                </a:cxn>
                <a:cxn ang="0">
                  <a:pos x="12" y="151"/>
                </a:cxn>
                <a:cxn ang="0">
                  <a:pos x="42" y="61"/>
                </a:cxn>
              </a:cxnLst>
              <a:rect l="0" t="0" r="r" b="b"/>
              <a:pathLst>
                <a:path w="576" h="3180">
                  <a:moveTo>
                    <a:pt x="42" y="61"/>
                  </a:moveTo>
                  <a:cubicBezTo>
                    <a:pt x="66" y="122"/>
                    <a:pt x="115" y="362"/>
                    <a:pt x="156" y="517"/>
                  </a:cubicBezTo>
                  <a:cubicBezTo>
                    <a:pt x="197" y="672"/>
                    <a:pt x="245" y="838"/>
                    <a:pt x="288" y="991"/>
                  </a:cubicBezTo>
                  <a:cubicBezTo>
                    <a:pt x="331" y="1144"/>
                    <a:pt x="366" y="1299"/>
                    <a:pt x="414" y="1435"/>
                  </a:cubicBezTo>
                  <a:cubicBezTo>
                    <a:pt x="462" y="1571"/>
                    <a:pt x="549" y="1537"/>
                    <a:pt x="576" y="1807"/>
                  </a:cubicBezTo>
                  <a:lnTo>
                    <a:pt x="576" y="3055"/>
                  </a:lnTo>
                  <a:cubicBezTo>
                    <a:pt x="549" y="3180"/>
                    <a:pt x="468" y="2772"/>
                    <a:pt x="414" y="2557"/>
                  </a:cubicBezTo>
                  <a:cubicBezTo>
                    <a:pt x="360" y="2342"/>
                    <a:pt x="300" y="2031"/>
                    <a:pt x="252" y="1765"/>
                  </a:cubicBezTo>
                  <a:cubicBezTo>
                    <a:pt x="204" y="1499"/>
                    <a:pt x="166" y="1230"/>
                    <a:pt x="126" y="961"/>
                  </a:cubicBezTo>
                  <a:cubicBezTo>
                    <a:pt x="86" y="692"/>
                    <a:pt x="24" y="299"/>
                    <a:pt x="12" y="151"/>
                  </a:cubicBezTo>
                  <a:cubicBezTo>
                    <a:pt x="0" y="3"/>
                    <a:pt x="18" y="0"/>
                    <a:pt x="42" y="61"/>
                  </a:cubicBezTo>
                  <a:close/>
                </a:path>
              </a:pathLst>
            </a:custGeom>
            <a:blipFill dpi="0" rotWithShape="0">
              <a:blip r:embed="rId3" cstate="print"/>
              <a:srcRect/>
              <a:tile tx="0" ty="0" sx="100000" sy="100000" flip="none" algn="tl"/>
            </a:blipFill>
            <a:ln w="9525" cap="flat" cmpd="sng">
              <a:noFill/>
              <a:prstDash val="solid"/>
              <a:round/>
              <a:headEnd/>
              <a:tailEnd/>
            </a:ln>
            <a:effectLst/>
          </p:spPr>
          <p:txBody>
            <a:bodyPr wrap="none" anchor="ctr"/>
            <a:lstStyle/>
            <a:p>
              <a:endParaRPr lang="en-US"/>
            </a:p>
          </p:txBody>
        </p:sp>
        <p:sp>
          <p:nvSpPr>
            <p:cNvPr id="10291" name="Freeform 51"/>
            <p:cNvSpPr>
              <a:spLocks/>
            </p:cNvSpPr>
            <p:nvPr/>
          </p:nvSpPr>
          <p:spPr bwMode="auto">
            <a:xfrm>
              <a:off x="5197" y="165"/>
              <a:ext cx="573" cy="1935"/>
            </a:xfrm>
            <a:custGeom>
              <a:avLst/>
              <a:gdLst/>
              <a:ahLst/>
              <a:cxnLst>
                <a:cxn ang="0">
                  <a:pos x="69" y="63"/>
                </a:cxn>
                <a:cxn ang="0">
                  <a:pos x="207" y="549"/>
                </a:cxn>
                <a:cxn ang="0">
                  <a:pos x="381" y="1101"/>
                </a:cxn>
                <a:cxn ang="0">
                  <a:pos x="573" y="1575"/>
                </a:cxn>
                <a:cxn ang="0">
                  <a:pos x="573" y="1935"/>
                </a:cxn>
                <a:cxn ang="0">
                  <a:pos x="321" y="1449"/>
                </a:cxn>
                <a:cxn ang="0">
                  <a:pos x="147" y="699"/>
                </a:cxn>
                <a:cxn ang="0">
                  <a:pos x="15" y="171"/>
                </a:cxn>
                <a:cxn ang="0">
                  <a:pos x="69" y="63"/>
                </a:cxn>
              </a:cxnLst>
              <a:rect l="0" t="0" r="r" b="b"/>
              <a:pathLst>
                <a:path w="573" h="1935">
                  <a:moveTo>
                    <a:pt x="69" y="63"/>
                  </a:moveTo>
                  <a:cubicBezTo>
                    <a:pt x="101" y="126"/>
                    <a:pt x="155" y="376"/>
                    <a:pt x="207" y="549"/>
                  </a:cubicBezTo>
                  <a:cubicBezTo>
                    <a:pt x="259" y="722"/>
                    <a:pt x="320" y="930"/>
                    <a:pt x="381" y="1101"/>
                  </a:cubicBezTo>
                  <a:cubicBezTo>
                    <a:pt x="442" y="1272"/>
                    <a:pt x="541" y="1436"/>
                    <a:pt x="573" y="1575"/>
                  </a:cubicBezTo>
                  <a:lnTo>
                    <a:pt x="573" y="1935"/>
                  </a:lnTo>
                  <a:cubicBezTo>
                    <a:pt x="531" y="1914"/>
                    <a:pt x="392" y="1655"/>
                    <a:pt x="321" y="1449"/>
                  </a:cubicBezTo>
                  <a:cubicBezTo>
                    <a:pt x="250" y="1243"/>
                    <a:pt x="198" y="912"/>
                    <a:pt x="147" y="699"/>
                  </a:cubicBezTo>
                  <a:cubicBezTo>
                    <a:pt x="96" y="486"/>
                    <a:pt x="30" y="274"/>
                    <a:pt x="15" y="171"/>
                  </a:cubicBezTo>
                  <a:cubicBezTo>
                    <a:pt x="0" y="68"/>
                    <a:pt x="37" y="0"/>
                    <a:pt x="69" y="63"/>
                  </a:cubicBezTo>
                  <a:close/>
                </a:path>
              </a:pathLst>
            </a:custGeom>
            <a:gradFill rotWithShape="0">
              <a:gsLst>
                <a:gs pos="0">
                  <a:schemeClr val="bg1"/>
                </a:gs>
                <a:gs pos="100000">
                  <a:schemeClr val="folHlink"/>
                </a:gs>
              </a:gsLst>
              <a:lin ang="0" scaled="1"/>
            </a:gradFill>
            <a:ln w="9525" cap="flat" cmpd="sng">
              <a:noFill/>
              <a:prstDash val="solid"/>
              <a:round/>
              <a:headEnd type="none" w="med" len="med"/>
              <a:tailEnd type="none" w="med" len="med"/>
            </a:ln>
            <a:effectLst/>
          </p:spPr>
          <p:txBody>
            <a:bodyPr wrap="none" anchor="ctr"/>
            <a:lstStyle/>
            <a:p>
              <a:endParaRPr lang="en-US"/>
            </a:p>
          </p:txBody>
        </p:sp>
        <p:sp>
          <p:nvSpPr>
            <p:cNvPr id="10292" name="Freeform 52"/>
            <p:cNvSpPr>
              <a:spLocks/>
            </p:cNvSpPr>
            <p:nvPr/>
          </p:nvSpPr>
          <p:spPr bwMode="auto">
            <a:xfrm>
              <a:off x="5004" y="0"/>
              <a:ext cx="363" cy="2112"/>
            </a:xfrm>
            <a:custGeom>
              <a:avLst/>
              <a:gdLst/>
              <a:ahLst/>
              <a:cxnLst>
                <a:cxn ang="0">
                  <a:pos x="0" y="2094"/>
                </a:cxn>
                <a:cxn ang="0">
                  <a:pos x="66" y="1992"/>
                </a:cxn>
                <a:cxn ang="0">
                  <a:pos x="150" y="1464"/>
                </a:cxn>
                <a:cxn ang="0">
                  <a:pos x="234" y="678"/>
                </a:cxn>
                <a:cxn ang="0">
                  <a:pos x="324" y="0"/>
                </a:cxn>
                <a:cxn ang="0">
                  <a:pos x="0" y="0"/>
                </a:cxn>
                <a:cxn ang="0">
                  <a:pos x="0" y="2094"/>
                </a:cxn>
              </a:cxnLst>
              <a:rect l="0" t="0" r="r" b="b"/>
              <a:pathLst>
                <a:path w="363" h="2112">
                  <a:moveTo>
                    <a:pt x="0" y="2094"/>
                  </a:moveTo>
                  <a:cubicBezTo>
                    <a:pt x="54" y="2112"/>
                    <a:pt x="41" y="2097"/>
                    <a:pt x="66" y="1992"/>
                  </a:cubicBezTo>
                  <a:cubicBezTo>
                    <a:pt x="91" y="1887"/>
                    <a:pt x="122" y="1683"/>
                    <a:pt x="150" y="1464"/>
                  </a:cubicBezTo>
                  <a:cubicBezTo>
                    <a:pt x="178" y="1245"/>
                    <a:pt x="205" y="922"/>
                    <a:pt x="234" y="678"/>
                  </a:cubicBezTo>
                  <a:cubicBezTo>
                    <a:pt x="263" y="434"/>
                    <a:pt x="363" y="113"/>
                    <a:pt x="324" y="0"/>
                  </a:cubicBezTo>
                  <a:lnTo>
                    <a:pt x="0" y="0"/>
                  </a:lnTo>
                  <a:cubicBezTo>
                    <a:pt x="0" y="0"/>
                    <a:pt x="0" y="2094"/>
                    <a:pt x="0" y="2094"/>
                  </a:cubicBezTo>
                  <a:close/>
                </a:path>
              </a:pathLst>
            </a:custGeom>
            <a:gradFill rotWithShape="0">
              <a:gsLst>
                <a:gs pos="0">
                  <a:srgbClr val="FAE3B7"/>
                </a:gs>
                <a:gs pos="17999">
                  <a:srgbClr val="A28949"/>
                </a:gs>
                <a:gs pos="31000">
                  <a:srgbClr val="835E17"/>
                </a:gs>
                <a:gs pos="33000">
                  <a:srgbClr val="BD922A"/>
                </a:gs>
                <a:gs pos="37000">
                  <a:srgbClr val="FBE4AE"/>
                </a:gs>
                <a:gs pos="78999">
                  <a:srgbClr val="BD922A"/>
                </a:gs>
                <a:gs pos="87000">
                  <a:srgbClr val="BD922A"/>
                </a:gs>
                <a:gs pos="100000">
                  <a:srgbClr val="FBE4AE"/>
                </a:gs>
              </a:gsLst>
              <a:lin ang="5400000" scaled="1"/>
            </a:gradFill>
            <a:ln w="9525">
              <a:noFill/>
              <a:round/>
              <a:headEnd/>
              <a:tailEnd/>
            </a:ln>
            <a:effectLst/>
          </p:spPr>
          <p:txBody>
            <a:bodyPr wrap="none" anchor="ctr"/>
            <a:lstStyle/>
            <a:p>
              <a:endParaRPr lang="en-US"/>
            </a:p>
          </p:txBody>
        </p:sp>
        <p:sp>
          <p:nvSpPr>
            <p:cNvPr id="10293" name="Freeform 53"/>
            <p:cNvSpPr>
              <a:spLocks/>
            </p:cNvSpPr>
            <p:nvPr/>
          </p:nvSpPr>
          <p:spPr bwMode="auto">
            <a:xfrm>
              <a:off x="5004" y="1"/>
              <a:ext cx="189" cy="2112"/>
            </a:xfrm>
            <a:custGeom>
              <a:avLst/>
              <a:gdLst/>
              <a:ahLst/>
              <a:cxnLst>
                <a:cxn ang="0">
                  <a:pos x="0" y="2094"/>
                </a:cxn>
                <a:cxn ang="0">
                  <a:pos x="66" y="1992"/>
                </a:cxn>
                <a:cxn ang="0">
                  <a:pos x="150" y="1464"/>
                </a:cxn>
                <a:cxn ang="0">
                  <a:pos x="234" y="678"/>
                </a:cxn>
                <a:cxn ang="0">
                  <a:pos x="324" y="0"/>
                </a:cxn>
                <a:cxn ang="0">
                  <a:pos x="0" y="0"/>
                </a:cxn>
                <a:cxn ang="0">
                  <a:pos x="0" y="2094"/>
                </a:cxn>
              </a:cxnLst>
              <a:rect l="0" t="0" r="r" b="b"/>
              <a:pathLst>
                <a:path w="363" h="2112">
                  <a:moveTo>
                    <a:pt x="0" y="2094"/>
                  </a:moveTo>
                  <a:cubicBezTo>
                    <a:pt x="54" y="2112"/>
                    <a:pt x="41" y="2097"/>
                    <a:pt x="66" y="1992"/>
                  </a:cubicBezTo>
                  <a:cubicBezTo>
                    <a:pt x="91" y="1887"/>
                    <a:pt x="122" y="1683"/>
                    <a:pt x="150" y="1464"/>
                  </a:cubicBezTo>
                  <a:cubicBezTo>
                    <a:pt x="178" y="1245"/>
                    <a:pt x="205" y="922"/>
                    <a:pt x="234" y="678"/>
                  </a:cubicBezTo>
                  <a:cubicBezTo>
                    <a:pt x="263" y="434"/>
                    <a:pt x="363" y="113"/>
                    <a:pt x="324" y="0"/>
                  </a:cubicBezTo>
                  <a:lnTo>
                    <a:pt x="0" y="0"/>
                  </a:lnTo>
                  <a:cubicBezTo>
                    <a:pt x="0" y="0"/>
                    <a:pt x="0" y="2094"/>
                    <a:pt x="0" y="2094"/>
                  </a:cubicBezTo>
                  <a:close/>
                </a:path>
              </a:pathLst>
            </a:custGeom>
            <a:gradFill rotWithShape="0">
              <a:gsLst>
                <a:gs pos="0">
                  <a:schemeClr val="folHlink"/>
                </a:gs>
                <a:gs pos="50000">
                  <a:schemeClr val="hlink"/>
                </a:gs>
                <a:gs pos="100000">
                  <a:schemeClr val="folHlink"/>
                </a:gs>
              </a:gsLst>
              <a:lin ang="0" scaled="1"/>
            </a:gradFill>
            <a:ln w="9525">
              <a:noFill/>
              <a:round/>
              <a:headEnd/>
              <a:tailEnd/>
            </a:ln>
            <a:effectLst/>
          </p:spPr>
          <p:txBody>
            <a:bodyPr wrap="none" anchor="ctr"/>
            <a:lstStyle/>
            <a:p>
              <a:endParaRPr lang="en-US"/>
            </a:p>
          </p:txBody>
        </p:sp>
        <p:sp>
          <p:nvSpPr>
            <p:cNvPr id="10294" name="Rectangle 54"/>
            <p:cNvSpPr>
              <a:spLocks noChangeArrowheads="1"/>
            </p:cNvSpPr>
            <p:nvPr/>
          </p:nvSpPr>
          <p:spPr bwMode="auto">
            <a:xfrm>
              <a:off x="4955" y="1"/>
              <a:ext cx="56" cy="4320"/>
            </a:xfrm>
            <a:prstGeom prst="rect">
              <a:avLst/>
            </a:prstGeom>
            <a:gradFill rotWithShape="0">
              <a:gsLst>
                <a:gs pos="0">
                  <a:srgbClr val="FAE3B7"/>
                </a:gs>
                <a:gs pos="17999">
                  <a:srgbClr val="A28949"/>
                </a:gs>
                <a:gs pos="31000">
                  <a:srgbClr val="835E17"/>
                </a:gs>
                <a:gs pos="33000">
                  <a:srgbClr val="BD922A"/>
                </a:gs>
                <a:gs pos="37000">
                  <a:srgbClr val="FBE4AE"/>
                </a:gs>
                <a:gs pos="78999">
                  <a:srgbClr val="BD922A"/>
                </a:gs>
                <a:gs pos="87000">
                  <a:srgbClr val="BD922A"/>
                </a:gs>
                <a:gs pos="100000">
                  <a:srgbClr val="FBE4AE"/>
                </a:gs>
              </a:gsLst>
              <a:lin ang="5400000" scaled="1"/>
            </a:gradFill>
            <a:ln w="9525">
              <a:noFill/>
              <a:miter lim="800000"/>
              <a:headEnd/>
              <a:tailEnd/>
            </a:ln>
            <a:effectLst/>
          </p:spPr>
          <p:txBody>
            <a:bodyPr wrap="none" anchor="ctr"/>
            <a:lstStyle/>
            <a:p>
              <a:pPr algn="ctr"/>
              <a:endParaRPr kumimoji="1" lang="en-US"/>
            </a:p>
          </p:txBody>
        </p:sp>
        <p:sp>
          <p:nvSpPr>
            <p:cNvPr id="10295" name="Freeform 55"/>
            <p:cNvSpPr>
              <a:spLocks/>
            </p:cNvSpPr>
            <p:nvPr/>
          </p:nvSpPr>
          <p:spPr bwMode="auto">
            <a:xfrm>
              <a:off x="5013" y="3924"/>
              <a:ext cx="734" cy="390"/>
            </a:xfrm>
            <a:custGeom>
              <a:avLst/>
              <a:gdLst/>
              <a:ahLst/>
              <a:cxnLst>
                <a:cxn ang="0">
                  <a:pos x="1" y="357"/>
                </a:cxn>
                <a:cxn ang="0">
                  <a:pos x="109" y="341"/>
                </a:cxn>
                <a:cxn ang="0">
                  <a:pos x="241" y="305"/>
                </a:cxn>
                <a:cxn ang="0">
                  <a:pos x="353" y="209"/>
                </a:cxn>
                <a:cxn ang="0">
                  <a:pos x="429" y="89"/>
                </a:cxn>
                <a:cxn ang="0">
                  <a:pos x="493" y="17"/>
                </a:cxn>
                <a:cxn ang="0">
                  <a:pos x="577" y="1"/>
                </a:cxn>
                <a:cxn ang="0">
                  <a:pos x="629" y="21"/>
                </a:cxn>
                <a:cxn ang="0">
                  <a:pos x="673" y="65"/>
                </a:cxn>
                <a:cxn ang="0">
                  <a:pos x="673" y="137"/>
                </a:cxn>
                <a:cxn ang="0">
                  <a:pos x="561" y="225"/>
                </a:cxn>
                <a:cxn ang="0">
                  <a:pos x="425" y="297"/>
                </a:cxn>
                <a:cxn ang="0">
                  <a:pos x="245" y="357"/>
                </a:cxn>
                <a:cxn ang="0">
                  <a:pos x="113" y="377"/>
                </a:cxn>
                <a:cxn ang="0">
                  <a:pos x="1" y="357"/>
                </a:cxn>
              </a:cxnLst>
              <a:rect l="0" t="0" r="r" b="b"/>
              <a:pathLst>
                <a:path w="692" h="378">
                  <a:moveTo>
                    <a:pt x="1" y="357"/>
                  </a:moveTo>
                  <a:cubicBezTo>
                    <a:pt x="0" y="351"/>
                    <a:pt x="69" y="350"/>
                    <a:pt x="109" y="341"/>
                  </a:cubicBezTo>
                  <a:cubicBezTo>
                    <a:pt x="149" y="332"/>
                    <a:pt x="200" y="327"/>
                    <a:pt x="241" y="305"/>
                  </a:cubicBezTo>
                  <a:cubicBezTo>
                    <a:pt x="282" y="283"/>
                    <a:pt x="322" y="245"/>
                    <a:pt x="353" y="209"/>
                  </a:cubicBezTo>
                  <a:cubicBezTo>
                    <a:pt x="384" y="173"/>
                    <a:pt x="406" y="121"/>
                    <a:pt x="429" y="89"/>
                  </a:cubicBezTo>
                  <a:cubicBezTo>
                    <a:pt x="452" y="57"/>
                    <a:pt x="468" y="32"/>
                    <a:pt x="493" y="17"/>
                  </a:cubicBezTo>
                  <a:cubicBezTo>
                    <a:pt x="518" y="2"/>
                    <a:pt x="554" y="0"/>
                    <a:pt x="577" y="1"/>
                  </a:cubicBezTo>
                  <a:cubicBezTo>
                    <a:pt x="600" y="2"/>
                    <a:pt x="613" y="10"/>
                    <a:pt x="629" y="21"/>
                  </a:cubicBezTo>
                  <a:cubicBezTo>
                    <a:pt x="645" y="32"/>
                    <a:pt x="666" y="46"/>
                    <a:pt x="673" y="65"/>
                  </a:cubicBezTo>
                  <a:cubicBezTo>
                    <a:pt x="680" y="84"/>
                    <a:pt x="692" y="110"/>
                    <a:pt x="673" y="137"/>
                  </a:cubicBezTo>
                  <a:cubicBezTo>
                    <a:pt x="654" y="164"/>
                    <a:pt x="602" y="198"/>
                    <a:pt x="561" y="225"/>
                  </a:cubicBezTo>
                  <a:cubicBezTo>
                    <a:pt x="520" y="252"/>
                    <a:pt x="478" y="275"/>
                    <a:pt x="425" y="297"/>
                  </a:cubicBezTo>
                  <a:cubicBezTo>
                    <a:pt x="372" y="319"/>
                    <a:pt x="297" y="344"/>
                    <a:pt x="245" y="357"/>
                  </a:cubicBezTo>
                  <a:cubicBezTo>
                    <a:pt x="193" y="370"/>
                    <a:pt x="156" y="376"/>
                    <a:pt x="113" y="377"/>
                  </a:cubicBezTo>
                  <a:cubicBezTo>
                    <a:pt x="70" y="378"/>
                    <a:pt x="2" y="363"/>
                    <a:pt x="1" y="357"/>
                  </a:cubicBezTo>
                  <a:close/>
                </a:path>
              </a:pathLst>
            </a:custGeom>
            <a:gradFill rotWithShape="0">
              <a:gsLst>
                <a:gs pos="0">
                  <a:schemeClr val="bg1"/>
                </a:gs>
                <a:gs pos="50000">
                  <a:schemeClr val="folHlink"/>
                </a:gs>
                <a:gs pos="100000">
                  <a:schemeClr val="bg1"/>
                </a:gs>
              </a:gsLst>
              <a:lin ang="0" scaled="1"/>
            </a:gradFill>
            <a:ln w="9525" cap="flat" cmpd="sng">
              <a:noFill/>
              <a:prstDash val="solid"/>
              <a:round/>
              <a:headEnd type="none" w="med" len="med"/>
              <a:tailEnd type="none" w="med" len="med"/>
            </a:ln>
            <a:effectLst/>
          </p:spPr>
          <p:txBody>
            <a:bodyPr wrap="none" anchor="ctr"/>
            <a:lstStyle/>
            <a:p>
              <a:endParaRPr lang="en-US"/>
            </a:p>
          </p:txBody>
        </p:sp>
        <p:sp>
          <p:nvSpPr>
            <p:cNvPr id="10296" name="AutoShape 56"/>
            <p:cNvSpPr>
              <a:spLocks noChangeArrowheads="1"/>
            </p:cNvSpPr>
            <p:nvPr/>
          </p:nvSpPr>
          <p:spPr bwMode="hidden">
            <a:xfrm rot="5400000">
              <a:off x="2724" y="2089"/>
              <a:ext cx="4320" cy="142"/>
            </a:xfrm>
            <a:custGeom>
              <a:avLst/>
              <a:gdLst>
                <a:gd name="G0" fmla="+- 607 0 0"/>
                <a:gd name="G1" fmla="+- 21600 0 607"/>
                <a:gd name="G2" fmla="*/ 607 1 2"/>
                <a:gd name="G3" fmla="+- 21600 0 G2"/>
                <a:gd name="G4" fmla="+/ 607 21600 2"/>
                <a:gd name="G5" fmla="+/ G1 0 2"/>
                <a:gd name="G6" fmla="*/ 21600 21600 607"/>
                <a:gd name="G7" fmla="*/ G6 1 2"/>
                <a:gd name="G8" fmla="+- 21600 0 G7"/>
                <a:gd name="G9" fmla="*/ 21600 1 2"/>
                <a:gd name="G10" fmla="+- 607 0 G9"/>
                <a:gd name="G11" fmla="?: G10 G8 0"/>
                <a:gd name="G12" fmla="?: G10 G7 21600"/>
                <a:gd name="T0" fmla="*/ 21296 w 21600"/>
                <a:gd name="T1" fmla="*/ 10800 h 21600"/>
                <a:gd name="T2" fmla="*/ 10800 w 21600"/>
                <a:gd name="T3" fmla="*/ 21600 h 21600"/>
                <a:gd name="T4" fmla="*/ 304 w 21600"/>
                <a:gd name="T5" fmla="*/ 10800 h 21600"/>
                <a:gd name="T6" fmla="*/ 10800 w 21600"/>
                <a:gd name="T7" fmla="*/ 0 h 21600"/>
                <a:gd name="T8" fmla="*/ 2104 w 21600"/>
                <a:gd name="T9" fmla="*/ 2104 h 21600"/>
                <a:gd name="T10" fmla="*/ 19496 w 21600"/>
                <a:gd name="T11" fmla="*/ 19496 h 21600"/>
              </a:gdLst>
              <a:ahLst/>
              <a:cxnLst>
                <a:cxn ang="0">
                  <a:pos x="T0" y="T1"/>
                </a:cxn>
                <a:cxn ang="0">
                  <a:pos x="T2" y="T3"/>
                </a:cxn>
                <a:cxn ang="0">
                  <a:pos x="T4" y="T5"/>
                </a:cxn>
                <a:cxn ang="0">
                  <a:pos x="T6" y="T7"/>
                </a:cxn>
              </a:cxnLst>
              <a:rect l="T8" t="T9" r="T10" b="T11"/>
              <a:pathLst>
                <a:path w="21600" h="21600">
                  <a:moveTo>
                    <a:pt x="0" y="0"/>
                  </a:moveTo>
                  <a:lnTo>
                    <a:pt x="607" y="21600"/>
                  </a:lnTo>
                  <a:lnTo>
                    <a:pt x="20993" y="21600"/>
                  </a:lnTo>
                  <a:lnTo>
                    <a:pt x="21600" y="0"/>
                  </a:lnTo>
                  <a:close/>
                </a:path>
              </a:pathLst>
            </a:custGeom>
            <a:gradFill rotWithShape="0">
              <a:gsLst>
                <a:gs pos="0">
                  <a:schemeClr val="bg1"/>
                </a:gs>
                <a:gs pos="100000">
                  <a:schemeClr val="bg2"/>
                </a:gs>
              </a:gsLst>
              <a:lin ang="0" scaled="1"/>
            </a:gradFill>
            <a:ln w="9525">
              <a:noFill/>
              <a:miter lim="800000"/>
              <a:headEnd/>
              <a:tailEnd/>
            </a:ln>
            <a:effectLst/>
          </p:spPr>
          <p:txBody>
            <a:bodyPr rot="10800000" vert="eaVert" wrap="none" anchor="ctr"/>
            <a:lstStyle/>
            <a:p>
              <a:pPr algn="ctr"/>
              <a:endParaRPr kumimoji="1" lang="en-US"/>
            </a:p>
          </p:txBody>
        </p:sp>
      </p:grpSp>
      <p:sp>
        <p:nvSpPr>
          <p:cNvPr id="10297" name="Rectangle 57"/>
          <p:cNvSpPr>
            <a:spLocks noGrp="1" noChangeArrowheads="1"/>
          </p:cNvSpPr>
          <p:nvPr>
            <p:ph type="ctrTitle" sz="quarter"/>
          </p:nvPr>
        </p:nvSpPr>
        <p:spPr>
          <a:xfrm>
            <a:off x="685800" y="1370013"/>
            <a:ext cx="6965950" cy="2057400"/>
          </a:xfrm>
        </p:spPr>
        <p:txBody>
          <a:bodyPr/>
          <a:lstStyle>
            <a:lvl1pPr>
              <a:defRPr/>
            </a:lvl1pPr>
          </a:lstStyle>
          <a:p>
            <a:r>
              <a:rPr lang="en-US"/>
              <a:t>Click to edit Master title style</a:t>
            </a:r>
          </a:p>
        </p:txBody>
      </p:sp>
      <p:sp>
        <p:nvSpPr>
          <p:cNvPr id="10298" name="Rectangle 58"/>
          <p:cNvSpPr>
            <a:spLocks noGrp="1" noChangeArrowheads="1"/>
          </p:cNvSpPr>
          <p:nvPr>
            <p:ph type="subTitle" sz="quarter" idx="1"/>
          </p:nvPr>
        </p:nvSpPr>
        <p:spPr>
          <a:xfrm>
            <a:off x="1727200" y="3886200"/>
            <a:ext cx="5640388" cy="1752600"/>
          </a:xfrm>
        </p:spPr>
        <p:txBody>
          <a:bodyPr/>
          <a:lstStyle>
            <a:lvl1pPr marL="0" indent="0" algn="ctr">
              <a:buFontTx/>
              <a:buNone/>
              <a:defRPr/>
            </a:lvl1pPr>
          </a:lstStyle>
          <a:p>
            <a:r>
              <a:rPr lang="en-US"/>
              <a:t>Click to edit Master subtitle style</a:t>
            </a:r>
          </a:p>
        </p:txBody>
      </p:sp>
      <p:sp>
        <p:nvSpPr>
          <p:cNvPr id="10299" name="Rectangle 59"/>
          <p:cNvSpPr>
            <a:spLocks noGrp="1" noChangeArrowheads="1"/>
          </p:cNvSpPr>
          <p:nvPr>
            <p:ph type="dt" sz="quarter" idx="2"/>
          </p:nvPr>
        </p:nvSpPr>
        <p:spPr/>
        <p:txBody>
          <a:bodyPr/>
          <a:lstStyle>
            <a:lvl1pPr>
              <a:defRPr/>
            </a:lvl1pPr>
          </a:lstStyle>
          <a:p>
            <a:fld id="{6D406396-A9B4-41B0-AF85-26431E305989}" type="datetime1">
              <a:rPr lang="en-US"/>
              <a:pPr/>
              <a:t>2/15/2012</a:t>
            </a:fld>
            <a:endParaRPr lang="en-US"/>
          </a:p>
        </p:txBody>
      </p:sp>
      <p:sp>
        <p:nvSpPr>
          <p:cNvPr id="10300" name="Rectangle 60"/>
          <p:cNvSpPr>
            <a:spLocks noGrp="1" noChangeArrowheads="1"/>
          </p:cNvSpPr>
          <p:nvPr>
            <p:ph type="ftr" sz="quarter" idx="3"/>
          </p:nvPr>
        </p:nvSpPr>
        <p:spPr/>
        <p:txBody>
          <a:bodyPr/>
          <a:lstStyle>
            <a:lvl1pPr>
              <a:defRPr/>
            </a:lvl1pPr>
          </a:lstStyle>
          <a:p>
            <a:endParaRPr lang="en-US"/>
          </a:p>
        </p:txBody>
      </p:sp>
      <p:sp>
        <p:nvSpPr>
          <p:cNvPr id="10301" name="Rectangle 61"/>
          <p:cNvSpPr>
            <a:spLocks noGrp="1" noChangeArrowheads="1"/>
          </p:cNvSpPr>
          <p:nvPr>
            <p:ph type="sldNum" sz="quarter" idx="4"/>
          </p:nvPr>
        </p:nvSpPr>
        <p:spPr/>
        <p:txBody>
          <a:bodyPr/>
          <a:lstStyle>
            <a:lvl1pPr>
              <a:defRPr/>
            </a:lvl1pPr>
          </a:lstStyle>
          <a:p>
            <a:fld id="{24CBE41F-F4F6-4E01-B029-FCEF1870498E}" type="slidenum">
              <a:rPr lang="en-US"/>
              <a:pPr/>
              <a:t>‹#›</a:t>
            </a:fld>
            <a:endParaRPr lang="en-US"/>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E7A9DE9D-CE60-403D-872C-95FC73EF89D3}" type="datetime1">
              <a:rPr lang="en-US"/>
              <a:pPr/>
              <a:t>2/15/2012</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8BF7EEEA-C477-4237-B0EE-8DBB632D6F8F}" type="slidenum">
              <a:rPr lang="en-US"/>
              <a:pPr/>
              <a:t>‹#›</a:t>
            </a:fld>
            <a:endParaRPr lang="en-US"/>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26B38E7E-B359-4D59-8DDB-4C531CBE3351}" type="datetime1">
              <a:rPr lang="en-US"/>
              <a:pPr/>
              <a:t>2/15/2012</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005BCDB8-44F8-4D42-83A8-D02F2F0AC494}" type="slidenum">
              <a:rPr lang="en-US"/>
              <a:pPr/>
              <a:t>‹#›</a:t>
            </a:fld>
            <a:endParaRPr lang="en-US"/>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263525" y="1598613"/>
            <a:ext cx="3616325" cy="449738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032250" y="1598613"/>
            <a:ext cx="3617913" cy="449738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2C96E413-974E-44CB-84D5-A37BD198B3D9}" type="datetime1">
              <a:rPr lang="en-US"/>
              <a:pPr/>
              <a:t>2/15/2012</a:t>
            </a:fld>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1D136AC3-0DCB-4D75-865F-9F1E7BAA22C3}" type="slidenum">
              <a:rPr lang="en-US"/>
              <a:pPr/>
              <a:t>‹#›</a:t>
            </a:fld>
            <a:endParaRPr lang="en-US"/>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F98437CE-4B83-4AD4-9BD4-424B1681B576}" type="datetime1">
              <a:rPr lang="en-US"/>
              <a:pPr/>
              <a:t>2/15/2012</a:t>
            </a:fld>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8152BEAA-A818-4520-9BA4-8BF69C78561B}" type="slidenum">
              <a:rPr lang="en-US"/>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33278C7D-4975-4D66-93E1-F7532DEDD352}" type="datetime1">
              <a:rPr lang="en-US"/>
              <a:pPr/>
              <a:t>2/15/2012</a:t>
            </a:fld>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C5E2BBFE-007F-46B7-BF7B-5B69893BA661}" type="slidenum">
              <a:rPr lang="en-US"/>
              <a:pPr/>
              <a:t>‹#›</a:t>
            </a:fld>
            <a:endParaRPr lang="en-US"/>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E6DC7135-50A1-4C4D-A940-41BDEA3175F4}" type="datetime1">
              <a:rPr lang="en-US"/>
              <a:pPr/>
              <a:t>2/15/2012</a:t>
            </a:fld>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4C49E760-3107-4852-B66E-6C801BA9AD57}" type="slidenum">
              <a:rPr lang="en-US"/>
              <a:pPr/>
              <a:t>‹#›</a:t>
            </a:fld>
            <a:endParaRPr lang="en-US"/>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9C1F7C77-291E-4AD6-A6E1-C11D399FC917}" type="datetime1">
              <a:rPr lang="en-US"/>
              <a:pPr/>
              <a:t>2/15/2012</a:t>
            </a:fld>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237E4005-3530-4D99-936C-222939623816}" type="slidenum">
              <a:rPr lang="en-US"/>
              <a:pPr/>
              <a:t>‹#›</a:t>
            </a:fld>
            <a:endParaRPr lang="en-US"/>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6DE47B19-D354-4456-9F47-3102B5FBD1F2}" type="datetime1">
              <a:rPr lang="en-US"/>
              <a:pPr/>
              <a:t>2/15/2012</a:t>
            </a:fld>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DE173ED9-8E02-4EE2-9ECD-950A9EEA955F}" type="slidenum">
              <a:rPr lang="en-US"/>
              <a:pPr/>
              <a:t>‹#›</a:t>
            </a:fld>
            <a:endParaRPr lang="en-US"/>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16514A0B-2A24-4CDB-80E5-C8A90B7CAF69}" type="datetime1">
              <a:rPr lang="en-US"/>
              <a:pPr/>
              <a:t>2/15/2012</a:t>
            </a:fld>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B39837A6-8309-4791-912E-1677BF2B1EAF}" type="slidenum">
              <a:rPr lang="en-US"/>
              <a:pPr/>
              <a:t>‹#›</a:t>
            </a:fld>
            <a:endParaRPr lang="en-US"/>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954DFDA0-C92A-457F-9372-6838C15B9C2E}" type="datetime1">
              <a:rPr lang="en-US"/>
              <a:pPr/>
              <a:t>2/15/2012</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DB66EBD8-4F41-4C1E-AC6B-4C6771B0BB98}" type="slidenum">
              <a:rPr lang="en-US"/>
              <a:pPr/>
              <a:t>‹#›</a:t>
            </a:fld>
            <a:endParaRPr lang="en-US"/>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827713" y="227013"/>
            <a:ext cx="1868487" cy="5868987"/>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219075" y="227013"/>
            <a:ext cx="5456238" cy="586898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5EA86717-3D4D-4F48-BC13-FE3C8862DB2E}" type="datetime1">
              <a:rPr lang="en-US"/>
              <a:pPr/>
              <a:t>2/15/2012</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1A0CCE42-E16D-469D-B7E6-7DF57DAF1A0C}" type="slidenum">
              <a:rPr lang="en-US"/>
              <a:pPr/>
              <a:t>‹#›</a:t>
            </a:fld>
            <a:endParaRPr lang="en-US"/>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2290" name="Group 2"/>
          <p:cNvGrpSpPr>
            <a:grpSpLocks/>
          </p:cNvGrpSpPr>
          <p:nvPr/>
        </p:nvGrpSpPr>
        <p:grpSpPr bwMode="auto">
          <a:xfrm>
            <a:off x="2084388" y="296863"/>
            <a:ext cx="6823075" cy="5353050"/>
            <a:chOff x="1313" y="187"/>
            <a:chExt cx="4298" cy="3372"/>
          </a:xfrm>
        </p:grpSpPr>
        <p:grpSp>
          <p:nvGrpSpPr>
            <p:cNvPr id="12291" name="Group 3"/>
            <p:cNvGrpSpPr>
              <a:grpSpLocks/>
            </p:cNvGrpSpPr>
            <p:nvPr/>
          </p:nvGrpSpPr>
          <p:grpSpPr bwMode="auto">
            <a:xfrm>
              <a:off x="2194" y="601"/>
              <a:ext cx="596" cy="447"/>
              <a:chOff x="0" y="0"/>
              <a:chExt cx="768" cy="576"/>
            </a:xfrm>
          </p:grpSpPr>
          <p:sp>
            <p:nvSpPr>
              <p:cNvPr id="12292" name="Oval 4"/>
              <p:cNvSpPr>
                <a:spLocks noChangeArrowheads="1"/>
              </p:cNvSpPr>
              <p:nvPr/>
            </p:nvSpPr>
            <p:spPr bwMode="hidden">
              <a:xfrm>
                <a:off x="0" y="0"/>
                <a:ext cx="768" cy="576"/>
              </a:xfrm>
              <a:prstGeom prst="ellipse">
                <a:avLst/>
              </a:prstGeom>
              <a:gradFill rotWithShape="0">
                <a:gsLst>
                  <a:gs pos="0">
                    <a:schemeClr val="bg2"/>
                  </a:gs>
                  <a:gs pos="100000">
                    <a:schemeClr val="bg1"/>
                  </a:gs>
                </a:gsLst>
                <a:path path="shape">
                  <a:fillToRect l="50000" t="50000" r="50000" b="50000"/>
                </a:path>
              </a:gradFill>
              <a:ln w="9525">
                <a:noFill/>
                <a:round/>
                <a:headEnd/>
                <a:tailEnd/>
              </a:ln>
              <a:effectLst/>
            </p:spPr>
            <p:txBody>
              <a:bodyPr wrap="none" anchor="ctr"/>
              <a:lstStyle/>
              <a:p>
                <a:endParaRPr lang="en-US"/>
              </a:p>
            </p:txBody>
          </p:sp>
          <p:sp>
            <p:nvSpPr>
              <p:cNvPr id="12293" name="Oval 5"/>
              <p:cNvSpPr>
                <a:spLocks noChangeArrowheads="1"/>
              </p:cNvSpPr>
              <p:nvPr/>
            </p:nvSpPr>
            <p:spPr bwMode="hidden">
              <a:xfrm>
                <a:off x="276" y="252"/>
                <a:ext cx="185" cy="108"/>
              </a:xfrm>
              <a:prstGeom prst="ellipse">
                <a:avLst/>
              </a:prstGeom>
              <a:gradFill rotWithShape="0">
                <a:gsLst>
                  <a:gs pos="0">
                    <a:schemeClr val="accent1"/>
                  </a:gs>
                  <a:gs pos="100000">
                    <a:schemeClr val="bg2"/>
                  </a:gs>
                </a:gsLst>
                <a:path path="shape">
                  <a:fillToRect l="50000" t="50000" r="50000" b="50000"/>
                </a:path>
              </a:gradFill>
              <a:ln w="9525">
                <a:noFill/>
                <a:round/>
                <a:headEnd/>
                <a:tailEnd/>
              </a:ln>
              <a:effectLst/>
            </p:spPr>
            <p:txBody>
              <a:bodyPr wrap="none" anchor="ctr"/>
              <a:lstStyle/>
              <a:p>
                <a:endParaRPr lang="en-US"/>
              </a:p>
            </p:txBody>
          </p:sp>
        </p:grpSp>
        <p:grpSp>
          <p:nvGrpSpPr>
            <p:cNvPr id="12294" name="Group 6"/>
            <p:cNvGrpSpPr>
              <a:grpSpLocks/>
            </p:cNvGrpSpPr>
            <p:nvPr/>
          </p:nvGrpSpPr>
          <p:grpSpPr bwMode="auto">
            <a:xfrm>
              <a:off x="1313" y="187"/>
              <a:ext cx="4298" cy="3372"/>
              <a:chOff x="0" y="0"/>
              <a:chExt cx="5533" cy="4341"/>
            </a:xfrm>
          </p:grpSpPr>
          <p:grpSp>
            <p:nvGrpSpPr>
              <p:cNvPr id="12295" name="Group 7"/>
              <p:cNvGrpSpPr>
                <a:grpSpLocks/>
              </p:cNvGrpSpPr>
              <p:nvPr/>
            </p:nvGrpSpPr>
            <p:grpSpPr bwMode="auto">
              <a:xfrm>
                <a:off x="0" y="0"/>
                <a:ext cx="5470" cy="4341"/>
                <a:chOff x="0" y="0"/>
                <a:chExt cx="5470" cy="4341"/>
              </a:xfrm>
            </p:grpSpPr>
            <p:grpSp>
              <p:nvGrpSpPr>
                <p:cNvPr id="12296" name="Group 8"/>
                <p:cNvGrpSpPr>
                  <a:grpSpLocks/>
                </p:cNvGrpSpPr>
                <p:nvPr/>
              </p:nvGrpSpPr>
              <p:grpSpPr bwMode="auto">
                <a:xfrm>
                  <a:off x="1339" y="786"/>
                  <a:ext cx="2919" cy="2151"/>
                  <a:chOff x="1265" y="814"/>
                  <a:chExt cx="2919" cy="2151"/>
                </a:xfrm>
              </p:grpSpPr>
              <p:sp>
                <p:nvSpPr>
                  <p:cNvPr id="12297" name="Oval 9"/>
                  <p:cNvSpPr>
                    <a:spLocks noChangeArrowheads="1"/>
                  </p:cNvSpPr>
                  <p:nvPr/>
                </p:nvSpPr>
                <p:spPr bwMode="hidden">
                  <a:xfrm>
                    <a:off x="1265" y="814"/>
                    <a:ext cx="2919" cy="2151"/>
                  </a:xfrm>
                  <a:prstGeom prst="ellipse">
                    <a:avLst/>
                  </a:prstGeom>
                  <a:gradFill rotWithShape="0">
                    <a:gsLst>
                      <a:gs pos="0">
                        <a:schemeClr val="bg2"/>
                      </a:gs>
                      <a:gs pos="100000">
                        <a:schemeClr val="bg1"/>
                      </a:gs>
                    </a:gsLst>
                    <a:path path="shape">
                      <a:fillToRect l="50000" t="50000" r="50000" b="50000"/>
                    </a:path>
                  </a:gradFill>
                  <a:ln w="9525">
                    <a:noFill/>
                    <a:round/>
                    <a:headEnd/>
                    <a:tailEnd/>
                  </a:ln>
                  <a:effectLst/>
                </p:spPr>
                <p:txBody>
                  <a:bodyPr wrap="none" anchor="ctr"/>
                  <a:lstStyle/>
                  <a:p>
                    <a:endParaRPr lang="en-US"/>
                  </a:p>
                </p:txBody>
              </p:sp>
              <p:sp>
                <p:nvSpPr>
                  <p:cNvPr id="12298" name="Oval 10"/>
                  <p:cNvSpPr>
                    <a:spLocks noChangeArrowheads="1"/>
                  </p:cNvSpPr>
                  <p:nvPr/>
                </p:nvSpPr>
                <p:spPr bwMode="hidden">
                  <a:xfrm>
                    <a:off x="2380" y="1601"/>
                    <a:ext cx="579" cy="406"/>
                  </a:xfrm>
                  <a:prstGeom prst="ellipse">
                    <a:avLst/>
                  </a:prstGeom>
                  <a:gradFill rotWithShape="0">
                    <a:gsLst>
                      <a:gs pos="0">
                        <a:schemeClr val="accent2"/>
                      </a:gs>
                      <a:gs pos="100000">
                        <a:schemeClr val="bg2"/>
                      </a:gs>
                    </a:gsLst>
                    <a:path path="shape">
                      <a:fillToRect l="50000" t="50000" r="50000" b="50000"/>
                    </a:path>
                  </a:gradFill>
                  <a:ln w="9525">
                    <a:noFill/>
                    <a:round/>
                    <a:headEnd/>
                    <a:tailEnd/>
                  </a:ln>
                  <a:effectLst/>
                </p:spPr>
                <p:txBody>
                  <a:bodyPr wrap="none" anchor="ctr"/>
                  <a:lstStyle/>
                  <a:p>
                    <a:endParaRPr lang="en-US"/>
                  </a:p>
                </p:txBody>
              </p:sp>
            </p:grpSp>
            <p:grpSp>
              <p:nvGrpSpPr>
                <p:cNvPr id="12299" name="Group 11"/>
                <p:cNvGrpSpPr>
                  <a:grpSpLocks/>
                </p:cNvGrpSpPr>
                <p:nvPr/>
              </p:nvGrpSpPr>
              <p:grpSpPr bwMode="auto">
                <a:xfrm>
                  <a:off x="0" y="0"/>
                  <a:ext cx="5470" cy="4341"/>
                  <a:chOff x="0" y="0"/>
                  <a:chExt cx="5470" cy="4341"/>
                </a:xfrm>
              </p:grpSpPr>
              <p:grpSp>
                <p:nvGrpSpPr>
                  <p:cNvPr id="12300" name="Group 12"/>
                  <p:cNvGrpSpPr>
                    <a:grpSpLocks/>
                  </p:cNvGrpSpPr>
                  <p:nvPr/>
                </p:nvGrpSpPr>
                <p:grpSpPr bwMode="auto">
                  <a:xfrm>
                    <a:off x="3545" y="1502"/>
                    <a:ext cx="1258" cy="2327"/>
                    <a:chOff x="3471" y="1530"/>
                    <a:chExt cx="1258" cy="2327"/>
                  </a:xfrm>
                </p:grpSpPr>
                <p:sp>
                  <p:nvSpPr>
                    <p:cNvPr id="12301" name="Freeform 13"/>
                    <p:cNvSpPr>
                      <a:spLocks/>
                    </p:cNvSpPr>
                    <p:nvPr/>
                  </p:nvSpPr>
                  <p:spPr bwMode="hidden">
                    <a:xfrm rot="2711884">
                      <a:off x="2765" y="2236"/>
                      <a:ext cx="1724" cy="312"/>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a:noFill/>
                      <a:round/>
                      <a:headEnd/>
                      <a:tailEnd/>
                    </a:ln>
                    <a:effectLst/>
                  </p:spPr>
                  <p:txBody>
                    <a:bodyPr wrap="none" anchor="ctr"/>
                    <a:lstStyle/>
                    <a:p>
                      <a:endParaRPr lang="en-US"/>
                    </a:p>
                  </p:txBody>
                </p:sp>
                <p:sp>
                  <p:nvSpPr>
                    <p:cNvPr id="12302" name="Freeform 14"/>
                    <p:cNvSpPr>
                      <a:spLocks/>
                    </p:cNvSpPr>
                    <p:nvPr/>
                  </p:nvSpPr>
                  <p:spPr bwMode="hidden">
                    <a:xfrm rot="2711884">
                      <a:off x="4021" y="3150"/>
                      <a:ext cx="925" cy="490"/>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cap="flat" cmpd="sng">
                      <a:noFill/>
                      <a:prstDash val="solid"/>
                      <a:round/>
                      <a:headEnd type="none" w="med" len="med"/>
                      <a:tailEnd type="none" w="med" len="med"/>
                    </a:ln>
                    <a:effectLst/>
                  </p:spPr>
                  <p:txBody>
                    <a:bodyPr wrap="none" anchor="ctr"/>
                    <a:lstStyle/>
                    <a:p>
                      <a:endParaRPr lang="en-US"/>
                    </a:p>
                  </p:txBody>
                </p:sp>
              </p:grpSp>
              <p:grpSp>
                <p:nvGrpSpPr>
                  <p:cNvPr id="12303" name="Group 15"/>
                  <p:cNvGrpSpPr>
                    <a:grpSpLocks/>
                  </p:cNvGrpSpPr>
                  <p:nvPr/>
                </p:nvGrpSpPr>
                <p:grpSpPr bwMode="auto">
                  <a:xfrm>
                    <a:off x="2938" y="1991"/>
                    <a:ext cx="2463" cy="1332"/>
                    <a:chOff x="2864" y="2019"/>
                    <a:chExt cx="2463" cy="1332"/>
                  </a:xfrm>
                </p:grpSpPr>
                <p:sp>
                  <p:nvSpPr>
                    <p:cNvPr id="12304" name="Freeform 16"/>
                    <p:cNvSpPr>
                      <a:spLocks/>
                    </p:cNvSpPr>
                    <p:nvPr/>
                  </p:nvSpPr>
                  <p:spPr bwMode="hidden">
                    <a:xfrm rot="2104081">
                      <a:off x="2864" y="2019"/>
                      <a:ext cx="1814" cy="347"/>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a:effectLst/>
                  </p:spPr>
                  <p:txBody>
                    <a:bodyPr wrap="none" anchor="ctr"/>
                    <a:lstStyle/>
                    <a:p>
                      <a:endParaRPr lang="en-US"/>
                    </a:p>
                  </p:txBody>
                </p:sp>
                <p:sp>
                  <p:nvSpPr>
                    <p:cNvPr id="12305" name="Freeform 17"/>
                    <p:cNvSpPr>
                      <a:spLocks/>
                    </p:cNvSpPr>
                    <p:nvPr/>
                  </p:nvSpPr>
                  <p:spPr bwMode="hidden">
                    <a:xfrm rot="2104081">
                      <a:off x="4353" y="2806"/>
                      <a:ext cx="974" cy="545"/>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a:effectLst/>
                  </p:spPr>
                  <p:txBody>
                    <a:bodyPr wrap="none" anchor="ctr"/>
                    <a:lstStyle/>
                    <a:p>
                      <a:endParaRPr lang="en-US"/>
                    </a:p>
                  </p:txBody>
                </p:sp>
              </p:grpSp>
              <p:grpSp>
                <p:nvGrpSpPr>
                  <p:cNvPr id="12306" name="Group 18"/>
                  <p:cNvGrpSpPr>
                    <a:grpSpLocks/>
                  </p:cNvGrpSpPr>
                  <p:nvPr/>
                </p:nvGrpSpPr>
                <p:grpSpPr bwMode="auto">
                  <a:xfrm>
                    <a:off x="2971" y="1804"/>
                    <a:ext cx="2477" cy="1064"/>
                    <a:chOff x="2897" y="1832"/>
                    <a:chExt cx="2477" cy="1064"/>
                  </a:xfrm>
                </p:grpSpPr>
                <p:sp>
                  <p:nvSpPr>
                    <p:cNvPr id="12307" name="Freeform 19"/>
                    <p:cNvSpPr>
                      <a:spLocks/>
                    </p:cNvSpPr>
                    <p:nvPr/>
                  </p:nvSpPr>
                  <p:spPr bwMode="hidden">
                    <a:xfrm rot="1582915">
                      <a:off x="2897" y="1832"/>
                      <a:ext cx="1736" cy="304"/>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a:effectLst/>
                  </p:spPr>
                  <p:txBody>
                    <a:bodyPr wrap="none" anchor="ctr"/>
                    <a:lstStyle/>
                    <a:p>
                      <a:endParaRPr lang="en-US"/>
                    </a:p>
                  </p:txBody>
                </p:sp>
                <p:sp>
                  <p:nvSpPr>
                    <p:cNvPr id="12308" name="Freeform 20"/>
                    <p:cNvSpPr>
                      <a:spLocks/>
                    </p:cNvSpPr>
                    <p:nvPr/>
                  </p:nvSpPr>
                  <p:spPr bwMode="hidden">
                    <a:xfrm rot="1582915">
                      <a:off x="4442" y="2420"/>
                      <a:ext cx="932" cy="476"/>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a:effectLst/>
                  </p:spPr>
                  <p:txBody>
                    <a:bodyPr wrap="none" anchor="ctr"/>
                    <a:lstStyle/>
                    <a:p>
                      <a:endParaRPr lang="en-US"/>
                    </a:p>
                  </p:txBody>
                </p:sp>
              </p:grpSp>
              <p:grpSp>
                <p:nvGrpSpPr>
                  <p:cNvPr id="12309" name="Group 21"/>
                  <p:cNvGrpSpPr>
                    <a:grpSpLocks/>
                  </p:cNvGrpSpPr>
                  <p:nvPr/>
                </p:nvGrpSpPr>
                <p:grpSpPr bwMode="auto">
                  <a:xfrm>
                    <a:off x="2998" y="1608"/>
                    <a:ext cx="2472" cy="927"/>
                    <a:chOff x="2924" y="1636"/>
                    <a:chExt cx="2472" cy="927"/>
                  </a:xfrm>
                </p:grpSpPr>
                <p:sp>
                  <p:nvSpPr>
                    <p:cNvPr id="12310" name="Freeform 22"/>
                    <p:cNvSpPr>
                      <a:spLocks/>
                    </p:cNvSpPr>
                    <p:nvPr/>
                  </p:nvSpPr>
                  <p:spPr bwMode="hidden">
                    <a:xfrm rot="1080363">
                      <a:off x="2924" y="1636"/>
                      <a:ext cx="1677" cy="335"/>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a:effectLst/>
                  </p:spPr>
                  <p:txBody>
                    <a:bodyPr wrap="none" anchor="ctr"/>
                    <a:lstStyle/>
                    <a:p>
                      <a:endParaRPr lang="en-US"/>
                    </a:p>
                  </p:txBody>
                </p:sp>
                <p:sp>
                  <p:nvSpPr>
                    <p:cNvPr id="12311" name="Freeform 23"/>
                    <p:cNvSpPr>
                      <a:spLocks/>
                    </p:cNvSpPr>
                    <p:nvPr/>
                  </p:nvSpPr>
                  <p:spPr bwMode="hidden">
                    <a:xfrm rot="1080363">
                      <a:off x="4495" y="2037"/>
                      <a:ext cx="901" cy="526"/>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a:effectLst/>
                  </p:spPr>
                  <p:txBody>
                    <a:bodyPr wrap="none" anchor="ctr"/>
                    <a:lstStyle/>
                    <a:p>
                      <a:endParaRPr lang="en-US"/>
                    </a:p>
                  </p:txBody>
                </p:sp>
              </p:grpSp>
              <p:grpSp>
                <p:nvGrpSpPr>
                  <p:cNvPr id="12312" name="Group 24"/>
                  <p:cNvGrpSpPr>
                    <a:grpSpLocks/>
                  </p:cNvGrpSpPr>
                  <p:nvPr/>
                </p:nvGrpSpPr>
                <p:grpSpPr bwMode="auto">
                  <a:xfrm>
                    <a:off x="3032" y="1386"/>
                    <a:ext cx="2342" cy="657"/>
                    <a:chOff x="2958" y="1414"/>
                    <a:chExt cx="2342" cy="657"/>
                  </a:xfrm>
                </p:grpSpPr>
                <p:sp>
                  <p:nvSpPr>
                    <p:cNvPr id="12313" name="Freeform 25"/>
                    <p:cNvSpPr>
                      <a:spLocks/>
                    </p:cNvSpPr>
                    <p:nvPr/>
                  </p:nvSpPr>
                  <p:spPr bwMode="hidden">
                    <a:xfrm rot="463793">
                      <a:off x="2958" y="1414"/>
                      <a:ext cx="1545" cy="312"/>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a:effectLst/>
                  </p:spPr>
                  <p:txBody>
                    <a:bodyPr wrap="none" anchor="ctr"/>
                    <a:lstStyle/>
                    <a:p>
                      <a:endParaRPr lang="en-US"/>
                    </a:p>
                  </p:txBody>
                </p:sp>
                <p:sp>
                  <p:nvSpPr>
                    <p:cNvPr id="12314" name="Freeform 26"/>
                    <p:cNvSpPr>
                      <a:spLocks/>
                    </p:cNvSpPr>
                    <p:nvPr/>
                  </p:nvSpPr>
                  <p:spPr bwMode="hidden">
                    <a:xfrm rot="463793">
                      <a:off x="4470" y="1582"/>
                      <a:ext cx="830" cy="489"/>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a:effectLst/>
                  </p:spPr>
                  <p:txBody>
                    <a:bodyPr wrap="none" anchor="ctr"/>
                    <a:lstStyle/>
                    <a:p>
                      <a:endParaRPr lang="en-US"/>
                    </a:p>
                  </p:txBody>
                </p:sp>
              </p:grpSp>
              <p:grpSp>
                <p:nvGrpSpPr>
                  <p:cNvPr id="12315" name="Group 27"/>
                  <p:cNvGrpSpPr>
                    <a:grpSpLocks/>
                  </p:cNvGrpSpPr>
                  <p:nvPr/>
                </p:nvGrpSpPr>
                <p:grpSpPr bwMode="auto">
                  <a:xfrm>
                    <a:off x="3057" y="1241"/>
                    <a:ext cx="2150" cy="343"/>
                    <a:chOff x="2983" y="1269"/>
                    <a:chExt cx="2150" cy="343"/>
                  </a:xfrm>
                </p:grpSpPr>
                <p:sp>
                  <p:nvSpPr>
                    <p:cNvPr id="12316" name="Freeform 28"/>
                    <p:cNvSpPr>
                      <a:spLocks/>
                    </p:cNvSpPr>
                    <p:nvPr/>
                  </p:nvSpPr>
                  <p:spPr bwMode="hidden">
                    <a:xfrm rot="-84182">
                      <a:off x="2983" y="1289"/>
                      <a:ext cx="1404" cy="219"/>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a:effectLst/>
                  </p:spPr>
                  <p:txBody>
                    <a:bodyPr wrap="none" anchor="ctr"/>
                    <a:lstStyle/>
                    <a:p>
                      <a:endParaRPr lang="en-US"/>
                    </a:p>
                  </p:txBody>
                </p:sp>
                <p:sp>
                  <p:nvSpPr>
                    <p:cNvPr id="12317" name="Freeform 29"/>
                    <p:cNvSpPr>
                      <a:spLocks/>
                    </p:cNvSpPr>
                    <p:nvPr/>
                  </p:nvSpPr>
                  <p:spPr bwMode="hidden">
                    <a:xfrm rot="-84182">
                      <a:off x="4379" y="1269"/>
                      <a:ext cx="754" cy="343"/>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a:effectLst/>
                  </p:spPr>
                  <p:txBody>
                    <a:bodyPr wrap="none" anchor="ctr"/>
                    <a:lstStyle/>
                    <a:p>
                      <a:endParaRPr lang="en-US"/>
                    </a:p>
                  </p:txBody>
                </p:sp>
              </p:grpSp>
              <p:grpSp>
                <p:nvGrpSpPr>
                  <p:cNvPr id="12318" name="Group 30"/>
                  <p:cNvGrpSpPr>
                    <a:grpSpLocks/>
                  </p:cNvGrpSpPr>
                  <p:nvPr/>
                </p:nvGrpSpPr>
                <p:grpSpPr bwMode="auto">
                  <a:xfrm>
                    <a:off x="3012" y="889"/>
                    <a:ext cx="1879" cy="427"/>
                    <a:chOff x="2938" y="917"/>
                    <a:chExt cx="1879" cy="427"/>
                  </a:xfrm>
                </p:grpSpPr>
                <p:sp>
                  <p:nvSpPr>
                    <p:cNvPr id="12319" name="Freeform 31"/>
                    <p:cNvSpPr>
                      <a:spLocks/>
                    </p:cNvSpPr>
                    <p:nvPr/>
                  </p:nvSpPr>
                  <p:spPr bwMode="hidden">
                    <a:xfrm rot="-802576">
                      <a:off x="2938" y="1129"/>
                      <a:ext cx="1233" cy="215"/>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a:effectLst/>
                  </p:spPr>
                  <p:txBody>
                    <a:bodyPr wrap="none" anchor="ctr"/>
                    <a:lstStyle/>
                    <a:p>
                      <a:endParaRPr lang="en-US"/>
                    </a:p>
                  </p:txBody>
                </p:sp>
                <p:sp>
                  <p:nvSpPr>
                    <p:cNvPr id="12320" name="Freeform 32"/>
                    <p:cNvSpPr>
                      <a:spLocks/>
                    </p:cNvSpPr>
                    <p:nvPr/>
                  </p:nvSpPr>
                  <p:spPr bwMode="hidden">
                    <a:xfrm rot="-802576">
                      <a:off x="4155" y="917"/>
                      <a:ext cx="662" cy="338"/>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a:effectLst/>
                  </p:spPr>
                  <p:txBody>
                    <a:bodyPr wrap="none" anchor="ctr"/>
                    <a:lstStyle/>
                    <a:p>
                      <a:endParaRPr lang="en-US"/>
                    </a:p>
                  </p:txBody>
                </p:sp>
              </p:grpSp>
              <p:grpSp>
                <p:nvGrpSpPr>
                  <p:cNvPr id="12321" name="Group 33"/>
                  <p:cNvGrpSpPr>
                    <a:grpSpLocks/>
                  </p:cNvGrpSpPr>
                  <p:nvPr/>
                </p:nvGrpSpPr>
                <p:grpSpPr bwMode="auto">
                  <a:xfrm>
                    <a:off x="711" y="1625"/>
                    <a:ext cx="1257" cy="2326"/>
                    <a:chOff x="637" y="1653"/>
                    <a:chExt cx="1257" cy="2326"/>
                  </a:xfrm>
                </p:grpSpPr>
                <p:sp>
                  <p:nvSpPr>
                    <p:cNvPr id="12322" name="Freeform 34"/>
                    <p:cNvSpPr>
                      <a:spLocks/>
                    </p:cNvSpPr>
                    <p:nvPr/>
                  </p:nvSpPr>
                  <p:spPr bwMode="hidden">
                    <a:xfrm rot="18888116" flipH="1">
                      <a:off x="876" y="2359"/>
                      <a:ext cx="1724" cy="312"/>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a:effectLst/>
                  </p:spPr>
                  <p:txBody>
                    <a:bodyPr wrap="none" anchor="ctr"/>
                    <a:lstStyle/>
                    <a:p>
                      <a:endParaRPr lang="en-US"/>
                    </a:p>
                  </p:txBody>
                </p:sp>
                <p:sp>
                  <p:nvSpPr>
                    <p:cNvPr id="12323" name="Freeform 35"/>
                    <p:cNvSpPr>
                      <a:spLocks/>
                    </p:cNvSpPr>
                    <p:nvPr/>
                  </p:nvSpPr>
                  <p:spPr bwMode="hidden">
                    <a:xfrm rot="18888116" flipH="1">
                      <a:off x="419" y="3272"/>
                      <a:ext cx="925" cy="490"/>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cap="flat" cmpd="sng">
                      <a:noFill/>
                      <a:prstDash val="solid"/>
                      <a:round/>
                      <a:headEnd type="none" w="med" len="med"/>
                      <a:tailEnd type="none" w="med" len="med"/>
                    </a:ln>
                    <a:effectLst/>
                  </p:spPr>
                  <p:txBody>
                    <a:bodyPr wrap="none" anchor="ctr"/>
                    <a:lstStyle/>
                    <a:p>
                      <a:endParaRPr lang="en-US"/>
                    </a:p>
                  </p:txBody>
                </p:sp>
              </p:grpSp>
              <p:grpSp>
                <p:nvGrpSpPr>
                  <p:cNvPr id="12324" name="Group 36"/>
                  <p:cNvGrpSpPr>
                    <a:grpSpLocks/>
                  </p:cNvGrpSpPr>
                  <p:nvPr/>
                </p:nvGrpSpPr>
                <p:grpSpPr bwMode="auto">
                  <a:xfrm>
                    <a:off x="69" y="2168"/>
                    <a:ext cx="2463" cy="1332"/>
                    <a:chOff x="-5" y="2196"/>
                    <a:chExt cx="2463" cy="1332"/>
                  </a:xfrm>
                </p:grpSpPr>
                <p:sp>
                  <p:nvSpPr>
                    <p:cNvPr id="12325" name="Freeform 37"/>
                    <p:cNvSpPr>
                      <a:spLocks/>
                    </p:cNvSpPr>
                    <p:nvPr/>
                  </p:nvSpPr>
                  <p:spPr bwMode="hidden">
                    <a:xfrm rot="19495919" flipH="1">
                      <a:off x="644" y="2196"/>
                      <a:ext cx="1814" cy="347"/>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a:effectLst/>
                  </p:spPr>
                  <p:txBody>
                    <a:bodyPr wrap="none" anchor="ctr"/>
                    <a:lstStyle/>
                    <a:p>
                      <a:endParaRPr lang="en-US"/>
                    </a:p>
                  </p:txBody>
                </p:sp>
                <p:sp>
                  <p:nvSpPr>
                    <p:cNvPr id="12326" name="Freeform 38"/>
                    <p:cNvSpPr>
                      <a:spLocks/>
                    </p:cNvSpPr>
                    <p:nvPr/>
                  </p:nvSpPr>
                  <p:spPr bwMode="hidden">
                    <a:xfrm rot="19495919" flipH="1">
                      <a:off x="-5" y="2983"/>
                      <a:ext cx="974" cy="545"/>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cap="flat" cmpd="sng">
                      <a:noFill/>
                      <a:prstDash val="solid"/>
                      <a:round/>
                      <a:headEnd type="none" w="med" len="med"/>
                      <a:tailEnd type="none" w="med" len="med"/>
                    </a:ln>
                    <a:effectLst/>
                  </p:spPr>
                  <p:txBody>
                    <a:bodyPr wrap="none" anchor="ctr"/>
                    <a:lstStyle/>
                    <a:p>
                      <a:endParaRPr lang="en-US"/>
                    </a:p>
                  </p:txBody>
                </p:sp>
              </p:grpSp>
              <p:grpSp>
                <p:nvGrpSpPr>
                  <p:cNvPr id="12327" name="Group 39"/>
                  <p:cNvGrpSpPr>
                    <a:grpSpLocks/>
                  </p:cNvGrpSpPr>
                  <p:nvPr/>
                </p:nvGrpSpPr>
                <p:grpSpPr bwMode="auto">
                  <a:xfrm>
                    <a:off x="22" y="1981"/>
                    <a:ext cx="2477" cy="1064"/>
                    <a:chOff x="-52" y="2009"/>
                    <a:chExt cx="2477" cy="1064"/>
                  </a:xfrm>
                </p:grpSpPr>
                <p:sp>
                  <p:nvSpPr>
                    <p:cNvPr id="12328" name="Freeform 40"/>
                    <p:cNvSpPr>
                      <a:spLocks/>
                    </p:cNvSpPr>
                    <p:nvPr/>
                  </p:nvSpPr>
                  <p:spPr bwMode="hidden">
                    <a:xfrm rot="20017085" flipH="1">
                      <a:off x="689" y="2009"/>
                      <a:ext cx="1736" cy="304"/>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a:effectLst/>
                  </p:spPr>
                  <p:txBody>
                    <a:bodyPr wrap="none" anchor="ctr"/>
                    <a:lstStyle/>
                    <a:p>
                      <a:endParaRPr lang="en-US"/>
                    </a:p>
                  </p:txBody>
                </p:sp>
                <p:sp>
                  <p:nvSpPr>
                    <p:cNvPr id="12329" name="Freeform 41"/>
                    <p:cNvSpPr>
                      <a:spLocks/>
                    </p:cNvSpPr>
                    <p:nvPr/>
                  </p:nvSpPr>
                  <p:spPr bwMode="hidden">
                    <a:xfrm rot="20017085" flipH="1">
                      <a:off x="-52" y="2597"/>
                      <a:ext cx="932" cy="476"/>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cap="flat" cmpd="sng">
                      <a:noFill/>
                      <a:prstDash val="solid"/>
                      <a:round/>
                      <a:headEnd type="none" w="med" len="med"/>
                      <a:tailEnd type="none" w="med" len="med"/>
                    </a:ln>
                    <a:effectLst/>
                  </p:spPr>
                  <p:txBody>
                    <a:bodyPr wrap="none" anchor="ctr"/>
                    <a:lstStyle/>
                    <a:p>
                      <a:endParaRPr lang="en-US"/>
                    </a:p>
                  </p:txBody>
                </p:sp>
              </p:grpSp>
              <p:grpSp>
                <p:nvGrpSpPr>
                  <p:cNvPr id="12330" name="Group 42"/>
                  <p:cNvGrpSpPr>
                    <a:grpSpLocks/>
                  </p:cNvGrpSpPr>
                  <p:nvPr/>
                </p:nvGrpSpPr>
                <p:grpSpPr bwMode="auto">
                  <a:xfrm>
                    <a:off x="0" y="1785"/>
                    <a:ext cx="2472" cy="927"/>
                    <a:chOff x="-74" y="1813"/>
                    <a:chExt cx="2472" cy="927"/>
                  </a:xfrm>
                </p:grpSpPr>
                <p:sp>
                  <p:nvSpPr>
                    <p:cNvPr id="12331" name="Freeform 43"/>
                    <p:cNvSpPr>
                      <a:spLocks/>
                    </p:cNvSpPr>
                    <p:nvPr/>
                  </p:nvSpPr>
                  <p:spPr bwMode="hidden">
                    <a:xfrm rot="20519637" flipH="1">
                      <a:off x="721" y="1813"/>
                      <a:ext cx="1677" cy="335"/>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a:effectLst/>
                  </p:spPr>
                  <p:txBody>
                    <a:bodyPr wrap="none" anchor="ctr"/>
                    <a:lstStyle/>
                    <a:p>
                      <a:endParaRPr lang="en-US"/>
                    </a:p>
                  </p:txBody>
                </p:sp>
                <p:sp>
                  <p:nvSpPr>
                    <p:cNvPr id="12332" name="Freeform 44"/>
                    <p:cNvSpPr>
                      <a:spLocks/>
                    </p:cNvSpPr>
                    <p:nvPr/>
                  </p:nvSpPr>
                  <p:spPr bwMode="hidden">
                    <a:xfrm rot="20519637" flipH="1">
                      <a:off x="-74" y="2214"/>
                      <a:ext cx="901" cy="526"/>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cap="flat" cmpd="sng">
                      <a:noFill/>
                      <a:prstDash val="solid"/>
                      <a:round/>
                      <a:headEnd type="none" w="med" len="med"/>
                      <a:tailEnd type="none" w="med" len="med"/>
                    </a:ln>
                    <a:effectLst/>
                  </p:spPr>
                  <p:txBody>
                    <a:bodyPr wrap="none" anchor="ctr"/>
                    <a:lstStyle/>
                    <a:p>
                      <a:endParaRPr lang="en-US"/>
                    </a:p>
                  </p:txBody>
                </p:sp>
              </p:grpSp>
              <p:grpSp>
                <p:nvGrpSpPr>
                  <p:cNvPr id="12333" name="Group 45"/>
                  <p:cNvGrpSpPr>
                    <a:grpSpLocks/>
                  </p:cNvGrpSpPr>
                  <p:nvPr/>
                </p:nvGrpSpPr>
                <p:grpSpPr bwMode="auto">
                  <a:xfrm>
                    <a:off x="96" y="1563"/>
                    <a:ext cx="2342" cy="657"/>
                    <a:chOff x="22" y="1591"/>
                    <a:chExt cx="2342" cy="657"/>
                  </a:xfrm>
                </p:grpSpPr>
                <p:sp>
                  <p:nvSpPr>
                    <p:cNvPr id="12334" name="Freeform 46"/>
                    <p:cNvSpPr>
                      <a:spLocks/>
                    </p:cNvSpPr>
                    <p:nvPr/>
                  </p:nvSpPr>
                  <p:spPr bwMode="hidden">
                    <a:xfrm rot="21136207" flipH="1">
                      <a:off x="819" y="1591"/>
                      <a:ext cx="1545" cy="312"/>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a:effectLst/>
                  </p:spPr>
                  <p:txBody>
                    <a:bodyPr wrap="none" anchor="ctr"/>
                    <a:lstStyle/>
                    <a:p>
                      <a:endParaRPr lang="en-US"/>
                    </a:p>
                  </p:txBody>
                </p:sp>
                <p:sp>
                  <p:nvSpPr>
                    <p:cNvPr id="12335" name="Freeform 47"/>
                    <p:cNvSpPr>
                      <a:spLocks/>
                    </p:cNvSpPr>
                    <p:nvPr/>
                  </p:nvSpPr>
                  <p:spPr bwMode="hidden">
                    <a:xfrm rot="21136207" flipH="1">
                      <a:off x="22" y="1759"/>
                      <a:ext cx="830" cy="489"/>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cap="flat" cmpd="sng">
                      <a:noFill/>
                      <a:prstDash val="solid"/>
                      <a:round/>
                      <a:headEnd type="none" w="med" len="med"/>
                      <a:tailEnd type="none" w="med" len="med"/>
                    </a:ln>
                    <a:effectLst/>
                  </p:spPr>
                  <p:txBody>
                    <a:bodyPr wrap="none" anchor="ctr"/>
                    <a:lstStyle/>
                    <a:p>
                      <a:endParaRPr lang="en-US"/>
                    </a:p>
                  </p:txBody>
                </p:sp>
              </p:grpSp>
              <p:grpSp>
                <p:nvGrpSpPr>
                  <p:cNvPr id="12336" name="Group 48"/>
                  <p:cNvGrpSpPr>
                    <a:grpSpLocks/>
                  </p:cNvGrpSpPr>
                  <p:nvPr/>
                </p:nvGrpSpPr>
                <p:grpSpPr bwMode="auto">
                  <a:xfrm>
                    <a:off x="263" y="1418"/>
                    <a:ext cx="2150" cy="343"/>
                    <a:chOff x="189" y="1446"/>
                    <a:chExt cx="2150" cy="343"/>
                  </a:xfrm>
                </p:grpSpPr>
                <p:sp>
                  <p:nvSpPr>
                    <p:cNvPr id="12337" name="Freeform 49"/>
                    <p:cNvSpPr>
                      <a:spLocks/>
                    </p:cNvSpPr>
                    <p:nvPr/>
                  </p:nvSpPr>
                  <p:spPr bwMode="hidden">
                    <a:xfrm rot="84182" flipH="1">
                      <a:off x="935" y="1466"/>
                      <a:ext cx="1404" cy="219"/>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a:effectLst/>
                  </p:spPr>
                  <p:txBody>
                    <a:bodyPr wrap="none" anchor="ctr"/>
                    <a:lstStyle/>
                    <a:p>
                      <a:endParaRPr lang="en-US"/>
                    </a:p>
                  </p:txBody>
                </p:sp>
                <p:sp>
                  <p:nvSpPr>
                    <p:cNvPr id="12338" name="Freeform 50"/>
                    <p:cNvSpPr>
                      <a:spLocks/>
                    </p:cNvSpPr>
                    <p:nvPr/>
                  </p:nvSpPr>
                  <p:spPr bwMode="hidden">
                    <a:xfrm rot="84182" flipH="1">
                      <a:off x="189" y="1446"/>
                      <a:ext cx="754" cy="343"/>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cap="flat" cmpd="sng">
                      <a:noFill/>
                      <a:prstDash val="solid"/>
                      <a:round/>
                      <a:headEnd type="none" w="med" len="med"/>
                      <a:tailEnd type="none" w="med" len="med"/>
                    </a:ln>
                    <a:effectLst/>
                  </p:spPr>
                  <p:txBody>
                    <a:bodyPr wrap="none" anchor="ctr"/>
                    <a:lstStyle/>
                    <a:p>
                      <a:endParaRPr lang="en-US"/>
                    </a:p>
                  </p:txBody>
                </p:sp>
              </p:grpSp>
              <p:grpSp>
                <p:nvGrpSpPr>
                  <p:cNvPr id="12339" name="Group 51"/>
                  <p:cNvGrpSpPr>
                    <a:grpSpLocks/>
                  </p:cNvGrpSpPr>
                  <p:nvPr/>
                </p:nvGrpSpPr>
                <p:grpSpPr bwMode="auto">
                  <a:xfrm>
                    <a:off x="579" y="1066"/>
                    <a:ext cx="1879" cy="427"/>
                    <a:chOff x="505" y="1094"/>
                    <a:chExt cx="1879" cy="427"/>
                  </a:xfrm>
                </p:grpSpPr>
                <p:sp>
                  <p:nvSpPr>
                    <p:cNvPr id="12340" name="Freeform 52"/>
                    <p:cNvSpPr>
                      <a:spLocks/>
                    </p:cNvSpPr>
                    <p:nvPr/>
                  </p:nvSpPr>
                  <p:spPr bwMode="hidden">
                    <a:xfrm rot="802576" flipH="1">
                      <a:off x="1151" y="1306"/>
                      <a:ext cx="1233" cy="215"/>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a:effectLst/>
                  </p:spPr>
                  <p:txBody>
                    <a:bodyPr wrap="none" anchor="ctr"/>
                    <a:lstStyle/>
                    <a:p>
                      <a:endParaRPr lang="en-US"/>
                    </a:p>
                  </p:txBody>
                </p:sp>
                <p:sp>
                  <p:nvSpPr>
                    <p:cNvPr id="12341" name="Freeform 53"/>
                    <p:cNvSpPr>
                      <a:spLocks/>
                    </p:cNvSpPr>
                    <p:nvPr/>
                  </p:nvSpPr>
                  <p:spPr bwMode="hidden">
                    <a:xfrm rot="802576" flipH="1">
                      <a:off x="505" y="1094"/>
                      <a:ext cx="662" cy="338"/>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a:noFill/>
                      <a:round/>
                      <a:headEnd/>
                      <a:tailEnd/>
                    </a:ln>
                    <a:effectLst/>
                  </p:spPr>
                  <p:txBody>
                    <a:bodyPr wrap="none" anchor="ctr"/>
                    <a:lstStyle/>
                    <a:p>
                      <a:endParaRPr lang="en-US"/>
                    </a:p>
                  </p:txBody>
                </p:sp>
              </p:grpSp>
              <p:grpSp>
                <p:nvGrpSpPr>
                  <p:cNvPr id="12342" name="Group 54"/>
                  <p:cNvGrpSpPr>
                    <a:grpSpLocks/>
                  </p:cNvGrpSpPr>
                  <p:nvPr/>
                </p:nvGrpSpPr>
                <p:grpSpPr bwMode="auto">
                  <a:xfrm>
                    <a:off x="690" y="871"/>
                    <a:ext cx="1850" cy="554"/>
                    <a:chOff x="616" y="899"/>
                    <a:chExt cx="1850" cy="554"/>
                  </a:xfrm>
                </p:grpSpPr>
                <p:sp>
                  <p:nvSpPr>
                    <p:cNvPr id="12343" name="Freeform 55"/>
                    <p:cNvSpPr>
                      <a:spLocks/>
                    </p:cNvSpPr>
                    <p:nvPr/>
                  </p:nvSpPr>
                  <p:spPr bwMode="hidden">
                    <a:xfrm rot="1277471" flipH="1">
                      <a:off x="1233" y="1238"/>
                      <a:ext cx="1233" cy="215"/>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a:effectLst/>
                  </p:spPr>
                  <p:txBody>
                    <a:bodyPr wrap="none" anchor="ctr"/>
                    <a:lstStyle/>
                    <a:p>
                      <a:endParaRPr lang="en-US"/>
                    </a:p>
                  </p:txBody>
                </p:sp>
                <p:sp>
                  <p:nvSpPr>
                    <p:cNvPr id="12344" name="Freeform 56"/>
                    <p:cNvSpPr>
                      <a:spLocks/>
                    </p:cNvSpPr>
                    <p:nvPr/>
                  </p:nvSpPr>
                  <p:spPr bwMode="hidden">
                    <a:xfrm rot="1277471" flipH="1">
                      <a:off x="616" y="899"/>
                      <a:ext cx="662" cy="338"/>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a:noFill/>
                      <a:round/>
                      <a:headEnd/>
                      <a:tailEnd/>
                    </a:ln>
                    <a:effectLst/>
                  </p:spPr>
                  <p:txBody>
                    <a:bodyPr wrap="none" anchor="ctr"/>
                    <a:lstStyle/>
                    <a:p>
                      <a:endParaRPr lang="en-US"/>
                    </a:p>
                  </p:txBody>
                </p:sp>
              </p:grpSp>
              <p:grpSp>
                <p:nvGrpSpPr>
                  <p:cNvPr id="12345" name="Group 57"/>
                  <p:cNvGrpSpPr>
                    <a:grpSpLocks/>
                  </p:cNvGrpSpPr>
                  <p:nvPr/>
                </p:nvGrpSpPr>
                <p:grpSpPr bwMode="auto">
                  <a:xfrm>
                    <a:off x="911" y="589"/>
                    <a:ext cx="1767" cy="743"/>
                    <a:chOff x="911" y="589"/>
                    <a:chExt cx="1767" cy="743"/>
                  </a:xfrm>
                </p:grpSpPr>
                <p:sp>
                  <p:nvSpPr>
                    <p:cNvPr id="12346" name="Freeform 58"/>
                    <p:cNvSpPr>
                      <a:spLocks/>
                    </p:cNvSpPr>
                    <p:nvPr/>
                  </p:nvSpPr>
                  <p:spPr bwMode="hidden">
                    <a:xfrm rot="2028410" flipH="1">
                      <a:off x="1445" y="1117"/>
                      <a:ext cx="1233" cy="215"/>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a:effectLst/>
                  </p:spPr>
                  <p:txBody>
                    <a:bodyPr wrap="none" anchor="ctr"/>
                    <a:lstStyle/>
                    <a:p>
                      <a:endParaRPr lang="en-US"/>
                    </a:p>
                  </p:txBody>
                </p:sp>
                <p:sp>
                  <p:nvSpPr>
                    <p:cNvPr id="12347" name="Freeform 59"/>
                    <p:cNvSpPr>
                      <a:spLocks/>
                    </p:cNvSpPr>
                    <p:nvPr/>
                  </p:nvSpPr>
                  <p:spPr bwMode="hidden">
                    <a:xfrm rot="2028410" flipH="1">
                      <a:off x="911" y="589"/>
                      <a:ext cx="662" cy="338"/>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a:noFill/>
                      <a:round/>
                      <a:headEnd/>
                      <a:tailEnd/>
                    </a:ln>
                    <a:effectLst/>
                  </p:spPr>
                  <p:txBody>
                    <a:bodyPr wrap="none" anchor="ctr"/>
                    <a:lstStyle/>
                    <a:p>
                      <a:endParaRPr lang="en-US"/>
                    </a:p>
                  </p:txBody>
                </p:sp>
              </p:grpSp>
              <p:grpSp>
                <p:nvGrpSpPr>
                  <p:cNvPr id="12348" name="Group 60"/>
                  <p:cNvGrpSpPr>
                    <a:grpSpLocks/>
                  </p:cNvGrpSpPr>
                  <p:nvPr/>
                </p:nvGrpSpPr>
                <p:grpSpPr bwMode="auto">
                  <a:xfrm>
                    <a:off x="1120" y="300"/>
                    <a:ext cx="1693" cy="892"/>
                    <a:chOff x="1120" y="300"/>
                    <a:chExt cx="1693" cy="892"/>
                  </a:xfrm>
                </p:grpSpPr>
                <p:sp>
                  <p:nvSpPr>
                    <p:cNvPr id="12349" name="Freeform 61"/>
                    <p:cNvSpPr>
                      <a:spLocks/>
                    </p:cNvSpPr>
                    <p:nvPr/>
                  </p:nvSpPr>
                  <p:spPr bwMode="hidden">
                    <a:xfrm rot="2664424" flipH="1">
                      <a:off x="1562" y="977"/>
                      <a:ext cx="1251" cy="215"/>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a:effectLst/>
                  </p:spPr>
                  <p:txBody>
                    <a:bodyPr wrap="none" anchor="ctr"/>
                    <a:lstStyle/>
                    <a:p>
                      <a:endParaRPr lang="en-US"/>
                    </a:p>
                  </p:txBody>
                </p:sp>
                <p:sp>
                  <p:nvSpPr>
                    <p:cNvPr id="12350" name="Freeform 62"/>
                    <p:cNvSpPr>
                      <a:spLocks/>
                    </p:cNvSpPr>
                    <p:nvPr/>
                  </p:nvSpPr>
                  <p:spPr bwMode="hidden">
                    <a:xfrm rot="2664424" flipH="1">
                      <a:off x="1120" y="300"/>
                      <a:ext cx="672" cy="338"/>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a:noFill/>
                      <a:round/>
                      <a:headEnd/>
                      <a:tailEnd/>
                    </a:ln>
                    <a:effectLst/>
                  </p:spPr>
                  <p:txBody>
                    <a:bodyPr wrap="none" anchor="ctr"/>
                    <a:lstStyle/>
                    <a:p>
                      <a:endParaRPr lang="en-US"/>
                    </a:p>
                  </p:txBody>
                </p:sp>
              </p:grpSp>
              <p:grpSp>
                <p:nvGrpSpPr>
                  <p:cNvPr id="12351" name="Group 63"/>
                  <p:cNvGrpSpPr>
                    <a:grpSpLocks/>
                  </p:cNvGrpSpPr>
                  <p:nvPr/>
                </p:nvGrpSpPr>
                <p:grpSpPr bwMode="auto">
                  <a:xfrm>
                    <a:off x="1707" y="76"/>
                    <a:ext cx="778" cy="1512"/>
                    <a:chOff x="1633" y="104"/>
                    <a:chExt cx="778" cy="1512"/>
                  </a:xfrm>
                </p:grpSpPr>
                <p:sp>
                  <p:nvSpPr>
                    <p:cNvPr id="12352" name="Freeform 64"/>
                    <p:cNvSpPr>
                      <a:spLocks/>
                    </p:cNvSpPr>
                    <p:nvPr/>
                  </p:nvSpPr>
                  <p:spPr bwMode="hidden">
                    <a:xfrm rot="3473776" flipH="1">
                      <a:off x="1754" y="958"/>
                      <a:ext cx="1100" cy="215"/>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a:effectLst/>
                  </p:spPr>
                  <p:txBody>
                    <a:bodyPr wrap="none" anchor="ctr"/>
                    <a:lstStyle/>
                    <a:p>
                      <a:endParaRPr lang="en-US"/>
                    </a:p>
                  </p:txBody>
                </p:sp>
                <p:sp>
                  <p:nvSpPr>
                    <p:cNvPr id="12353" name="Freeform 65"/>
                    <p:cNvSpPr>
                      <a:spLocks/>
                    </p:cNvSpPr>
                    <p:nvPr/>
                  </p:nvSpPr>
                  <p:spPr bwMode="hidden">
                    <a:xfrm rot="3473776" flipH="1">
                      <a:off x="1506" y="231"/>
                      <a:ext cx="591" cy="338"/>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a:noFill/>
                      <a:round/>
                      <a:headEnd/>
                      <a:tailEnd/>
                    </a:ln>
                    <a:effectLst/>
                  </p:spPr>
                  <p:txBody>
                    <a:bodyPr wrap="none" anchor="ctr"/>
                    <a:lstStyle/>
                    <a:p>
                      <a:endParaRPr lang="en-US"/>
                    </a:p>
                  </p:txBody>
                </p:sp>
              </p:grpSp>
              <p:grpSp>
                <p:nvGrpSpPr>
                  <p:cNvPr id="12354" name="Group 66"/>
                  <p:cNvGrpSpPr>
                    <a:grpSpLocks/>
                  </p:cNvGrpSpPr>
                  <p:nvPr/>
                </p:nvGrpSpPr>
                <p:grpSpPr bwMode="auto">
                  <a:xfrm>
                    <a:off x="2009" y="0"/>
                    <a:ext cx="634" cy="1534"/>
                    <a:chOff x="1935" y="28"/>
                    <a:chExt cx="634" cy="1534"/>
                  </a:xfrm>
                </p:grpSpPr>
                <p:sp>
                  <p:nvSpPr>
                    <p:cNvPr id="12355" name="Freeform 67"/>
                    <p:cNvSpPr>
                      <a:spLocks/>
                    </p:cNvSpPr>
                    <p:nvPr/>
                  </p:nvSpPr>
                  <p:spPr bwMode="hidden">
                    <a:xfrm rot="4126480" flipH="1">
                      <a:off x="1931" y="924"/>
                      <a:ext cx="1061" cy="215"/>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a:effectLst/>
                  </p:spPr>
                  <p:txBody>
                    <a:bodyPr wrap="none" anchor="ctr"/>
                    <a:lstStyle/>
                    <a:p>
                      <a:endParaRPr lang="en-US"/>
                    </a:p>
                  </p:txBody>
                </p:sp>
                <p:sp>
                  <p:nvSpPr>
                    <p:cNvPr id="12356" name="Freeform 68"/>
                    <p:cNvSpPr>
                      <a:spLocks/>
                    </p:cNvSpPr>
                    <p:nvPr/>
                  </p:nvSpPr>
                  <p:spPr bwMode="hidden">
                    <a:xfrm rot="4126480" flipH="1">
                      <a:off x="1819" y="144"/>
                      <a:ext cx="570" cy="338"/>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a:noFill/>
                      <a:round/>
                      <a:headEnd/>
                      <a:tailEnd/>
                    </a:ln>
                    <a:effectLst/>
                  </p:spPr>
                  <p:txBody>
                    <a:bodyPr wrap="none" anchor="ctr"/>
                    <a:lstStyle/>
                    <a:p>
                      <a:endParaRPr lang="en-US"/>
                    </a:p>
                  </p:txBody>
                </p:sp>
              </p:grpSp>
              <p:grpSp>
                <p:nvGrpSpPr>
                  <p:cNvPr id="12357" name="Group 69"/>
                  <p:cNvGrpSpPr>
                    <a:grpSpLocks/>
                  </p:cNvGrpSpPr>
                  <p:nvPr/>
                </p:nvGrpSpPr>
                <p:grpSpPr bwMode="auto">
                  <a:xfrm>
                    <a:off x="2896" y="644"/>
                    <a:ext cx="1845" cy="566"/>
                    <a:chOff x="2822" y="672"/>
                    <a:chExt cx="1845" cy="566"/>
                  </a:xfrm>
                </p:grpSpPr>
                <p:sp>
                  <p:nvSpPr>
                    <p:cNvPr id="12358" name="Freeform 70"/>
                    <p:cNvSpPr>
                      <a:spLocks/>
                    </p:cNvSpPr>
                    <p:nvPr/>
                  </p:nvSpPr>
                  <p:spPr bwMode="hidden">
                    <a:xfrm rot="-1325434">
                      <a:off x="2822" y="1023"/>
                      <a:ext cx="1233" cy="215"/>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a:effectLst/>
                  </p:spPr>
                  <p:txBody>
                    <a:bodyPr wrap="none" anchor="ctr"/>
                    <a:lstStyle/>
                    <a:p>
                      <a:endParaRPr lang="en-US"/>
                    </a:p>
                  </p:txBody>
                </p:sp>
                <p:sp>
                  <p:nvSpPr>
                    <p:cNvPr id="12359" name="Freeform 71"/>
                    <p:cNvSpPr>
                      <a:spLocks/>
                    </p:cNvSpPr>
                    <p:nvPr/>
                  </p:nvSpPr>
                  <p:spPr bwMode="hidden">
                    <a:xfrm rot="-1325434">
                      <a:off x="4005" y="672"/>
                      <a:ext cx="662" cy="338"/>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a:effectLst/>
                  </p:spPr>
                  <p:txBody>
                    <a:bodyPr wrap="none" anchor="ctr"/>
                    <a:lstStyle/>
                    <a:p>
                      <a:endParaRPr lang="en-US"/>
                    </a:p>
                  </p:txBody>
                </p:sp>
              </p:grpSp>
              <p:grpSp>
                <p:nvGrpSpPr>
                  <p:cNvPr id="12360" name="Group 72"/>
                  <p:cNvGrpSpPr>
                    <a:grpSpLocks/>
                  </p:cNvGrpSpPr>
                  <p:nvPr/>
                </p:nvGrpSpPr>
                <p:grpSpPr bwMode="auto">
                  <a:xfrm>
                    <a:off x="2757" y="417"/>
                    <a:ext cx="1781" cy="717"/>
                    <a:chOff x="2683" y="445"/>
                    <a:chExt cx="1781" cy="717"/>
                  </a:xfrm>
                </p:grpSpPr>
                <p:sp>
                  <p:nvSpPr>
                    <p:cNvPr id="12361" name="Freeform 73"/>
                    <p:cNvSpPr>
                      <a:spLocks/>
                    </p:cNvSpPr>
                    <p:nvPr/>
                  </p:nvSpPr>
                  <p:spPr bwMode="hidden">
                    <a:xfrm rot="-1921064">
                      <a:off x="2683" y="947"/>
                      <a:ext cx="1233" cy="215"/>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a:effectLst/>
                  </p:spPr>
                  <p:txBody>
                    <a:bodyPr wrap="none" anchor="ctr"/>
                    <a:lstStyle/>
                    <a:p>
                      <a:endParaRPr lang="en-US"/>
                    </a:p>
                  </p:txBody>
                </p:sp>
                <p:sp>
                  <p:nvSpPr>
                    <p:cNvPr id="12362" name="Freeform 74"/>
                    <p:cNvSpPr>
                      <a:spLocks/>
                    </p:cNvSpPr>
                    <p:nvPr/>
                  </p:nvSpPr>
                  <p:spPr bwMode="hidden">
                    <a:xfrm rot="-1921064">
                      <a:off x="3802" y="445"/>
                      <a:ext cx="662" cy="338"/>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a:effectLst/>
                  </p:spPr>
                  <p:txBody>
                    <a:bodyPr wrap="none" anchor="ctr"/>
                    <a:lstStyle/>
                    <a:p>
                      <a:endParaRPr lang="en-US"/>
                    </a:p>
                  </p:txBody>
                </p:sp>
              </p:grpSp>
              <p:sp>
                <p:nvSpPr>
                  <p:cNvPr id="12363" name="Freeform 75"/>
                  <p:cNvSpPr>
                    <a:spLocks/>
                  </p:cNvSpPr>
                  <p:nvPr/>
                </p:nvSpPr>
                <p:spPr bwMode="hidden">
                  <a:xfrm rot="4578755" flipH="1">
                    <a:off x="2175" y="949"/>
                    <a:ext cx="1027" cy="145"/>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a:noFill/>
                    <a:round/>
                    <a:headEnd/>
                    <a:tailEnd/>
                  </a:ln>
                  <a:effectLst/>
                </p:spPr>
                <p:txBody>
                  <a:bodyPr wrap="none" anchor="ctr"/>
                  <a:lstStyle/>
                  <a:p>
                    <a:endParaRPr lang="en-US"/>
                  </a:p>
                </p:txBody>
              </p:sp>
              <p:sp>
                <p:nvSpPr>
                  <p:cNvPr id="12364" name="Freeform 76"/>
                  <p:cNvSpPr>
                    <a:spLocks/>
                  </p:cNvSpPr>
                  <p:nvPr/>
                </p:nvSpPr>
                <p:spPr bwMode="hidden">
                  <a:xfrm rot="4578755" flipH="1">
                    <a:off x="2199" y="196"/>
                    <a:ext cx="552" cy="229"/>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a:noFill/>
                    <a:round/>
                    <a:headEnd/>
                    <a:tailEnd/>
                  </a:ln>
                  <a:effectLst/>
                </p:spPr>
                <p:txBody>
                  <a:bodyPr wrap="none" anchor="ctr"/>
                  <a:lstStyle/>
                  <a:p>
                    <a:endParaRPr lang="en-US"/>
                  </a:p>
                </p:txBody>
              </p:sp>
              <p:grpSp>
                <p:nvGrpSpPr>
                  <p:cNvPr id="12365" name="Group 77"/>
                  <p:cNvGrpSpPr>
                    <a:grpSpLocks/>
                  </p:cNvGrpSpPr>
                  <p:nvPr/>
                </p:nvGrpSpPr>
                <p:grpSpPr bwMode="auto">
                  <a:xfrm>
                    <a:off x="2874" y="13"/>
                    <a:ext cx="640" cy="1520"/>
                    <a:chOff x="2800" y="41"/>
                    <a:chExt cx="640" cy="1520"/>
                  </a:xfrm>
                </p:grpSpPr>
                <p:sp>
                  <p:nvSpPr>
                    <p:cNvPr id="12366" name="Freeform 78"/>
                    <p:cNvSpPr>
                      <a:spLocks/>
                    </p:cNvSpPr>
                    <p:nvPr/>
                  </p:nvSpPr>
                  <p:spPr bwMode="hidden">
                    <a:xfrm rot="-3857755">
                      <a:off x="2361" y="938"/>
                      <a:ext cx="1062" cy="184"/>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a:effectLst/>
                  </p:spPr>
                  <p:txBody>
                    <a:bodyPr wrap="none" anchor="ctr"/>
                    <a:lstStyle/>
                    <a:p>
                      <a:endParaRPr lang="en-US"/>
                    </a:p>
                  </p:txBody>
                </p:sp>
                <p:sp>
                  <p:nvSpPr>
                    <p:cNvPr id="12367" name="Freeform 79"/>
                    <p:cNvSpPr>
                      <a:spLocks/>
                    </p:cNvSpPr>
                    <p:nvPr/>
                  </p:nvSpPr>
                  <p:spPr bwMode="hidden">
                    <a:xfrm rot="-3857755">
                      <a:off x="3011" y="181"/>
                      <a:ext cx="570" cy="289"/>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a:effectLst/>
                  </p:spPr>
                  <p:txBody>
                    <a:bodyPr wrap="none" anchor="ctr"/>
                    <a:lstStyle/>
                    <a:p>
                      <a:endParaRPr lang="en-US"/>
                    </a:p>
                  </p:txBody>
                </p:sp>
              </p:grpSp>
              <p:grpSp>
                <p:nvGrpSpPr>
                  <p:cNvPr id="12368" name="Group 80"/>
                  <p:cNvGrpSpPr>
                    <a:grpSpLocks/>
                  </p:cNvGrpSpPr>
                  <p:nvPr/>
                </p:nvGrpSpPr>
                <p:grpSpPr bwMode="auto">
                  <a:xfrm>
                    <a:off x="3008" y="135"/>
                    <a:ext cx="1017" cy="1464"/>
                    <a:chOff x="2934" y="163"/>
                    <a:chExt cx="1017" cy="1464"/>
                  </a:xfrm>
                </p:grpSpPr>
                <p:sp>
                  <p:nvSpPr>
                    <p:cNvPr id="12369" name="Freeform 81"/>
                    <p:cNvSpPr>
                      <a:spLocks/>
                    </p:cNvSpPr>
                    <p:nvPr/>
                  </p:nvSpPr>
                  <p:spPr bwMode="hidden">
                    <a:xfrm rot="-2777260">
                      <a:off x="2491" y="915"/>
                      <a:ext cx="1155" cy="270"/>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a:effectLst/>
                  </p:spPr>
                  <p:txBody>
                    <a:bodyPr wrap="none" anchor="ctr"/>
                    <a:lstStyle/>
                    <a:p>
                      <a:endParaRPr lang="en-US"/>
                    </a:p>
                  </p:txBody>
                </p:sp>
                <p:sp>
                  <p:nvSpPr>
                    <p:cNvPr id="12370" name="Freeform 82"/>
                    <p:cNvSpPr>
                      <a:spLocks/>
                    </p:cNvSpPr>
                    <p:nvPr/>
                  </p:nvSpPr>
                  <p:spPr bwMode="hidden">
                    <a:xfrm rot="-2777260">
                      <a:off x="3430" y="261"/>
                      <a:ext cx="620" cy="423"/>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a:effectLst/>
                  </p:spPr>
                  <p:txBody>
                    <a:bodyPr wrap="none" anchor="ctr"/>
                    <a:lstStyle/>
                    <a:p>
                      <a:endParaRPr lang="en-US"/>
                    </a:p>
                  </p:txBody>
                </p:sp>
              </p:grpSp>
              <p:grpSp>
                <p:nvGrpSpPr>
                  <p:cNvPr id="12371" name="Group 83"/>
                  <p:cNvGrpSpPr>
                    <a:grpSpLocks/>
                  </p:cNvGrpSpPr>
                  <p:nvPr/>
                </p:nvGrpSpPr>
                <p:grpSpPr bwMode="auto">
                  <a:xfrm>
                    <a:off x="2804" y="4"/>
                    <a:ext cx="243" cy="1448"/>
                    <a:chOff x="2730" y="32"/>
                    <a:chExt cx="243" cy="1448"/>
                  </a:xfrm>
                </p:grpSpPr>
                <p:sp>
                  <p:nvSpPr>
                    <p:cNvPr id="12372" name="Freeform 84"/>
                    <p:cNvSpPr>
                      <a:spLocks/>
                    </p:cNvSpPr>
                    <p:nvPr/>
                  </p:nvSpPr>
                  <p:spPr bwMode="hidden">
                    <a:xfrm rot="-4903748">
                      <a:off x="2296" y="960"/>
                      <a:ext cx="954" cy="86"/>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a:effectLst/>
                  </p:spPr>
                  <p:txBody>
                    <a:bodyPr wrap="none" anchor="ctr"/>
                    <a:lstStyle/>
                    <a:p>
                      <a:endParaRPr lang="en-US"/>
                    </a:p>
                  </p:txBody>
                </p:sp>
                <p:sp>
                  <p:nvSpPr>
                    <p:cNvPr id="12373" name="Freeform 85"/>
                    <p:cNvSpPr>
                      <a:spLocks/>
                    </p:cNvSpPr>
                    <p:nvPr/>
                  </p:nvSpPr>
                  <p:spPr bwMode="hidden">
                    <a:xfrm rot="-4903748">
                      <a:off x="2650" y="220"/>
                      <a:ext cx="512" cy="135"/>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a:effectLst/>
                  </p:spPr>
                  <p:txBody>
                    <a:bodyPr wrap="none" anchor="ctr"/>
                    <a:lstStyle/>
                    <a:p>
                      <a:endParaRPr lang="en-US"/>
                    </a:p>
                  </p:txBody>
                </p:sp>
              </p:grpSp>
              <p:grpSp>
                <p:nvGrpSpPr>
                  <p:cNvPr id="12374" name="Group 86"/>
                  <p:cNvGrpSpPr>
                    <a:grpSpLocks/>
                  </p:cNvGrpSpPr>
                  <p:nvPr/>
                </p:nvGrpSpPr>
                <p:grpSpPr bwMode="auto">
                  <a:xfrm>
                    <a:off x="1017" y="1741"/>
                    <a:ext cx="1085" cy="2450"/>
                    <a:chOff x="943" y="1769"/>
                    <a:chExt cx="1085" cy="2450"/>
                  </a:xfrm>
                </p:grpSpPr>
                <p:sp>
                  <p:nvSpPr>
                    <p:cNvPr id="12375" name="Freeform 87"/>
                    <p:cNvSpPr>
                      <a:spLocks/>
                    </p:cNvSpPr>
                    <p:nvPr/>
                  </p:nvSpPr>
                  <p:spPr bwMode="hidden">
                    <a:xfrm rot="18335692" flipH="1">
                      <a:off x="1010" y="2475"/>
                      <a:ext cx="1724" cy="312"/>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a:effectLst/>
                  </p:spPr>
                  <p:txBody>
                    <a:bodyPr wrap="none" anchor="ctr"/>
                    <a:lstStyle/>
                    <a:p>
                      <a:endParaRPr lang="en-US"/>
                    </a:p>
                  </p:txBody>
                </p:sp>
                <p:sp>
                  <p:nvSpPr>
                    <p:cNvPr id="12376" name="Freeform 88"/>
                    <p:cNvSpPr>
                      <a:spLocks/>
                    </p:cNvSpPr>
                    <p:nvPr/>
                  </p:nvSpPr>
                  <p:spPr bwMode="hidden">
                    <a:xfrm rot="18335692" flipH="1">
                      <a:off x="725" y="3512"/>
                      <a:ext cx="925" cy="490"/>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cap="flat" cmpd="sng">
                      <a:noFill/>
                      <a:prstDash val="solid"/>
                      <a:round/>
                      <a:headEnd type="none" w="med" len="med"/>
                      <a:tailEnd type="none" w="med" len="med"/>
                    </a:ln>
                    <a:effectLst/>
                  </p:spPr>
                  <p:txBody>
                    <a:bodyPr wrap="none" anchor="ctr"/>
                    <a:lstStyle/>
                    <a:p>
                      <a:endParaRPr lang="en-US"/>
                    </a:p>
                  </p:txBody>
                </p:sp>
              </p:grpSp>
              <p:grpSp>
                <p:nvGrpSpPr>
                  <p:cNvPr id="12377" name="Group 89"/>
                  <p:cNvGrpSpPr>
                    <a:grpSpLocks/>
                  </p:cNvGrpSpPr>
                  <p:nvPr/>
                </p:nvGrpSpPr>
                <p:grpSpPr bwMode="auto">
                  <a:xfrm>
                    <a:off x="1529" y="1908"/>
                    <a:ext cx="766" cy="2373"/>
                    <a:chOff x="1455" y="1936"/>
                    <a:chExt cx="766" cy="2373"/>
                  </a:xfrm>
                </p:grpSpPr>
                <p:sp>
                  <p:nvSpPr>
                    <p:cNvPr id="12378" name="Freeform 90"/>
                    <p:cNvSpPr>
                      <a:spLocks/>
                    </p:cNvSpPr>
                    <p:nvPr/>
                  </p:nvSpPr>
                  <p:spPr bwMode="hidden">
                    <a:xfrm rot="17542885" flipH="1">
                      <a:off x="1267" y="2578"/>
                      <a:ext cx="1595" cy="312"/>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a:effectLst/>
                  </p:spPr>
                  <p:txBody>
                    <a:bodyPr wrap="none" anchor="ctr"/>
                    <a:lstStyle/>
                    <a:p>
                      <a:endParaRPr lang="en-US"/>
                    </a:p>
                  </p:txBody>
                </p:sp>
                <p:sp>
                  <p:nvSpPr>
                    <p:cNvPr id="12379" name="Freeform 91"/>
                    <p:cNvSpPr>
                      <a:spLocks/>
                    </p:cNvSpPr>
                    <p:nvPr/>
                  </p:nvSpPr>
                  <p:spPr bwMode="hidden">
                    <a:xfrm rot="17542885" flipH="1">
                      <a:off x="1272" y="3636"/>
                      <a:ext cx="856" cy="490"/>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cap="flat" cmpd="sng">
                      <a:noFill/>
                      <a:prstDash val="solid"/>
                      <a:round/>
                      <a:headEnd type="none" w="med" len="med"/>
                      <a:tailEnd type="none" w="med" len="med"/>
                    </a:ln>
                    <a:effectLst/>
                  </p:spPr>
                  <p:txBody>
                    <a:bodyPr wrap="none" anchor="ctr"/>
                    <a:lstStyle/>
                    <a:p>
                      <a:endParaRPr lang="en-US"/>
                    </a:p>
                  </p:txBody>
                </p:sp>
              </p:grpSp>
              <p:grpSp>
                <p:nvGrpSpPr>
                  <p:cNvPr id="12380" name="Group 92"/>
                  <p:cNvGrpSpPr>
                    <a:grpSpLocks/>
                  </p:cNvGrpSpPr>
                  <p:nvPr/>
                </p:nvGrpSpPr>
                <p:grpSpPr bwMode="auto">
                  <a:xfrm rot="88588">
                    <a:off x="2061" y="1962"/>
                    <a:ext cx="459" cy="2329"/>
                    <a:chOff x="1956" y="1990"/>
                    <a:chExt cx="492" cy="2604"/>
                  </a:xfrm>
                </p:grpSpPr>
                <p:sp>
                  <p:nvSpPr>
                    <p:cNvPr id="12381" name="Freeform 93"/>
                    <p:cNvSpPr>
                      <a:spLocks/>
                    </p:cNvSpPr>
                    <p:nvPr/>
                  </p:nvSpPr>
                  <p:spPr bwMode="hidden">
                    <a:xfrm rot="16782062" flipH="1">
                      <a:off x="1442" y="2695"/>
                      <a:ext cx="1711" cy="301"/>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a:effectLst/>
                  </p:spPr>
                  <p:txBody>
                    <a:bodyPr wrap="none" anchor="ctr"/>
                    <a:lstStyle/>
                    <a:p>
                      <a:endParaRPr lang="en-US"/>
                    </a:p>
                  </p:txBody>
                </p:sp>
                <p:sp>
                  <p:nvSpPr>
                    <p:cNvPr id="12382" name="Freeform 94"/>
                    <p:cNvSpPr>
                      <a:spLocks/>
                    </p:cNvSpPr>
                    <p:nvPr/>
                  </p:nvSpPr>
                  <p:spPr bwMode="hidden">
                    <a:xfrm rot="16782062" flipH="1">
                      <a:off x="1734" y="3898"/>
                      <a:ext cx="918" cy="473"/>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cap="flat" cmpd="sng">
                      <a:noFill/>
                      <a:prstDash val="solid"/>
                      <a:round/>
                      <a:headEnd type="none" w="med" len="med"/>
                      <a:tailEnd type="none" w="med" len="med"/>
                    </a:ln>
                    <a:effectLst/>
                  </p:spPr>
                  <p:txBody>
                    <a:bodyPr wrap="none" anchor="ctr"/>
                    <a:lstStyle/>
                    <a:p>
                      <a:endParaRPr lang="en-US"/>
                    </a:p>
                  </p:txBody>
                </p:sp>
              </p:grpSp>
              <p:grpSp>
                <p:nvGrpSpPr>
                  <p:cNvPr id="12383" name="Group 95"/>
                  <p:cNvGrpSpPr>
                    <a:grpSpLocks/>
                  </p:cNvGrpSpPr>
                  <p:nvPr/>
                </p:nvGrpSpPr>
                <p:grpSpPr bwMode="auto">
                  <a:xfrm>
                    <a:off x="3408" y="1689"/>
                    <a:ext cx="1125" cy="2426"/>
                    <a:chOff x="3334" y="1717"/>
                    <a:chExt cx="1125" cy="2426"/>
                  </a:xfrm>
                </p:grpSpPr>
                <p:sp>
                  <p:nvSpPr>
                    <p:cNvPr id="12384" name="Freeform 96"/>
                    <p:cNvSpPr>
                      <a:spLocks/>
                    </p:cNvSpPr>
                    <p:nvPr/>
                  </p:nvSpPr>
                  <p:spPr bwMode="hidden">
                    <a:xfrm rot="3144576">
                      <a:off x="2628" y="2423"/>
                      <a:ext cx="1724" cy="312"/>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a:noFill/>
                      <a:round/>
                      <a:headEnd/>
                      <a:tailEnd/>
                    </a:ln>
                    <a:effectLst/>
                  </p:spPr>
                  <p:txBody>
                    <a:bodyPr wrap="none" anchor="ctr"/>
                    <a:lstStyle/>
                    <a:p>
                      <a:endParaRPr lang="en-US"/>
                    </a:p>
                  </p:txBody>
                </p:sp>
                <p:sp>
                  <p:nvSpPr>
                    <p:cNvPr id="12385" name="Freeform 97"/>
                    <p:cNvSpPr>
                      <a:spLocks/>
                    </p:cNvSpPr>
                    <p:nvPr/>
                  </p:nvSpPr>
                  <p:spPr bwMode="hidden">
                    <a:xfrm rot="3144576">
                      <a:off x="3751" y="3436"/>
                      <a:ext cx="925" cy="490"/>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cap="flat" cmpd="sng">
                      <a:noFill/>
                      <a:prstDash val="solid"/>
                      <a:round/>
                      <a:headEnd type="none" w="med" len="med"/>
                      <a:tailEnd type="none" w="med" len="med"/>
                    </a:ln>
                    <a:effectLst/>
                  </p:spPr>
                  <p:txBody>
                    <a:bodyPr wrap="none" anchor="ctr"/>
                    <a:lstStyle/>
                    <a:p>
                      <a:endParaRPr lang="en-US"/>
                    </a:p>
                  </p:txBody>
                </p:sp>
              </p:grpSp>
              <p:grpSp>
                <p:nvGrpSpPr>
                  <p:cNvPr id="12386" name="Group 98"/>
                  <p:cNvGrpSpPr>
                    <a:grpSpLocks/>
                  </p:cNvGrpSpPr>
                  <p:nvPr/>
                </p:nvGrpSpPr>
                <p:grpSpPr bwMode="auto">
                  <a:xfrm>
                    <a:off x="3255" y="1838"/>
                    <a:ext cx="883" cy="2426"/>
                    <a:chOff x="3181" y="1866"/>
                    <a:chExt cx="883" cy="2426"/>
                  </a:xfrm>
                </p:grpSpPr>
                <p:sp>
                  <p:nvSpPr>
                    <p:cNvPr id="12387" name="Freeform 99"/>
                    <p:cNvSpPr>
                      <a:spLocks/>
                    </p:cNvSpPr>
                    <p:nvPr/>
                  </p:nvSpPr>
                  <p:spPr bwMode="hidden">
                    <a:xfrm rot="3745735">
                      <a:off x="2506" y="2541"/>
                      <a:ext cx="1650" cy="299"/>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a:noFill/>
                      <a:round/>
                      <a:headEnd/>
                      <a:tailEnd/>
                    </a:ln>
                    <a:effectLst/>
                  </p:spPr>
                  <p:txBody>
                    <a:bodyPr wrap="none" anchor="ctr"/>
                    <a:lstStyle/>
                    <a:p>
                      <a:endParaRPr lang="en-US"/>
                    </a:p>
                  </p:txBody>
                </p:sp>
                <p:sp>
                  <p:nvSpPr>
                    <p:cNvPr id="12388" name="Freeform 100"/>
                    <p:cNvSpPr>
                      <a:spLocks/>
                    </p:cNvSpPr>
                    <p:nvPr/>
                  </p:nvSpPr>
                  <p:spPr bwMode="hidden">
                    <a:xfrm rot="3745735">
                      <a:off x="3387" y="3615"/>
                      <a:ext cx="885" cy="469"/>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cap="flat" cmpd="sng">
                      <a:noFill/>
                      <a:prstDash val="solid"/>
                      <a:round/>
                      <a:headEnd type="none" w="med" len="med"/>
                      <a:tailEnd type="none" w="med" len="med"/>
                    </a:ln>
                    <a:effectLst/>
                  </p:spPr>
                  <p:txBody>
                    <a:bodyPr wrap="none" anchor="ctr"/>
                    <a:lstStyle/>
                    <a:p>
                      <a:endParaRPr lang="en-US"/>
                    </a:p>
                  </p:txBody>
                </p:sp>
              </p:grpSp>
              <p:grpSp>
                <p:nvGrpSpPr>
                  <p:cNvPr id="12389" name="Group 101"/>
                  <p:cNvGrpSpPr>
                    <a:grpSpLocks/>
                  </p:cNvGrpSpPr>
                  <p:nvPr/>
                </p:nvGrpSpPr>
                <p:grpSpPr bwMode="auto">
                  <a:xfrm>
                    <a:off x="3080" y="1955"/>
                    <a:ext cx="619" cy="2386"/>
                    <a:chOff x="3006" y="1983"/>
                    <a:chExt cx="619" cy="2386"/>
                  </a:xfrm>
                </p:grpSpPr>
                <p:sp>
                  <p:nvSpPr>
                    <p:cNvPr id="12390" name="Freeform 102"/>
                    <p:cNvSpPr>
                      <a:spLocks/>
                    </p:cNvSpPr>
                    <p:nvPr/>
                  </p:nvSpPr>
                  <p:spPr bwMode="hidden">
                    <a:xfrm rot="4286818">
                      <a:off x="2328" y="2661"/>
                      <a:ext cx="1601" cy="246"/>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a:noFill/>
                      <a:round/>
                      <a:headEnd/>
                      <a:tailEnd/>
                    </a:ln>
                    <a:effectLst/>
                  </p:spPr>
                  <p:txBody>
                    <a:bodyPr wrap="none" anchor="ctr"/>
                    <a:lstStyle/>
                    <a:p>
                      <a:endParaRPr lang="en-US"/>
                    </a:p>
                  </p:txBody>
                </p:sp>
                <p:sp>
                  <p:nvSpPr>
                    <p:cNvPr id="12391" name="Freeform 103"/>
                    <p:cNvSpPr>
                      <a:spLocks/>
                    </p:cNvSpPr>
                    <p:nvPr/>
                  </p:nvSpPr>
                  <p:spPr bwMode="hidden">
                    <a:xfrm rot="4286818">
                      <a:off x="3002" y="3747"/>
                      <a:ext cx="859" cy="386"/>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a:noFill/>
                      <a:round/>
                      <a:headEnd/>
                      <a:tailEnd/>
                    </a:ln>
                    <a:effectLst/>
                  </p:spPr>
                  <p:txBody>
                    <a:bodyPr wrap="none" anchor="ctr"/>
                    <a:lstStyle/>
                    <a:p>
                      <a:endParaRPr lang="en-US"/>
                    </a:p>
                  </p:txBody>
                </p:sp>
              </p:grpSp>
              <p:grpSp>
                <p:nvGrpSpPr>
                  <p:cNvPr id="12392" name="Group 104"/>
                  <p:cNvGrpSpPr>
                    <a:grpSpLocks/>
                  </p:cNvGrpSpPr>
                  <p:nvPr/>
                </p:nvGrpSpPr>
                <p:grpSpPr bwMode="auto">
                  <a:xfrm>
                    <a:off x="2893" y="2073"/>
                    <a:ext cx="405" cy="2219"/>
                    <a:chOff x="2819" y="2101"/>
                    <a:chExt cx="405" cy="2219"/>
                  </a:xfrm>
                </p:grpSpPr>
                <p:sp>
                  <p:nvSpPr>
                    <p:cNvPr id="12393" name="Freeform 105"/>
                    <p:cNvSpPr>
                      <a:spLocks/>
                    </p:cNvSpPr>
                    <p:nvPr/>
                  </p:nvSpPr>
                  <p:spPr bwMode="hidden">
                    <a:xfrm rot="4898956">
                      <a:off x="2206" y="2714"/>
                      <a:ext cx="1471" cy="246"/>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a:noFill/>
                      <a:round/>
                      <a:headEnd/>
                      <a:tailEnd/>
                    </a:ln>
                    <a:effectLst/>
                  </p:spPr>
                  <p:txBody>
                    <a:bodyPr wrap="none" anchor="ctr"/>
                    <a:lstStyle/>
                    <a:p>
                      <a:endParaRPr lang="en-US"/>
                    </a:p>
                  </p:txBody>
                </p:sp>
                <p:sp>
                  <p:nvSpPr>
                    <p:cNvPr id="12394" name="Freeform 106"/>
                    <p:cNvSpPr>
                      <a:spLocks/>
                    </p:cNvSpPr>
                    <p:nvPr/>
                  </p:nvSpPr>
                  <p:spPr bwMode="hidden">
                    <a:xfrm rot="4898956">
                      <a:off x="2636" y="3732"/>
                      <a:ext cx="790" cy="386"/>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a:noFill/>
                      <a:round/>
                      <a:headEnd/>
                      <a:tailEnd/>
                    </a:ln>
                    <a:effectLst/>
                  </p:spPr>
                  <p:txBody>
                    <a:bodyPr wrap="none" anchor="ctr"/>
                    <a:lstStyle/>
                    <a:p>
                      <a:endParaRPr lang="en-US"/>
                    </a:p>
                  </p:txBody>
                </p:sp>
              </p:grpSp>
              <p:grpSp>
                <p:nvGrpSpPr>
                  <p:cNvPr id="12395" name="Group 107"/>
                  <p:cNvGrpSpPr>
                    <a:grpSpLocks/>
                  </p:cNvGrpSpPr>
                  <p:nvPr/>
                </p:nvGrpSpPr>
                <p:grpSpPr bwMode="auto">
                  <a:xfrm>
                    <a:off x="2372" y="2107"/>
                    <a:ext cx="426" cy="2185"/>
                    <a:chOff x="2287" y="2135"/>
                    <a:chExt cx="426" cy="2185"/>
                  </a:xfrm>
                </p:grpSpPr>
                <p:sp>
                  <p:nvSpPr>
                    <p:cNvPr id="12396" name="Freeform 108"/>
                    <p:cNvSpPr>
                      <a:spLocks/>
                    </p:cNvSpPr>
                    <p:nvPr/>
                  </p:nvSpPr>
                  <p:spPr bwMode="hidden">
                    <a:xfrm rot="5755659">
                      <a:off x="1900" y="2760"/>
                      <a:ext cx="1437" cy="188"/>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5400000" scaled="1"/>
                    </a:gradFill>
                    <a:ln w="9525">
                      <a:noFill/>
                      <a:round/>
                      <a:headEnd/>
                      <a:tailEnd/>
                    </a:ln>
                    <a:effectLst/>
                  </p:spPr>
                  <p:txBody>
                    <a:bodyPr wrap="none" anchor="ctr"/>
                    <a:lstStyle/>
                    <a:p>
                      <a:endParaRPr lang="en-US"/>
                    </a:p>
                  </p:txBody>
                </p:sp>
                <p:sp>
                  <p:nvSpPr>
                    <p:cNvPr id="12397" name="Freeform 109"/>
                    <p:cNvSpPr>
                      <a:spLocks/>
                    </p:cNvSpPr>
                    <p:nvPr/>
                  </p:nvSpPr>
                  <p:spPr bwMode="hidden">
                    <a:xfrm rot="5755659">
                      <a:off x="2049" y="3787"/>
                      <a:ext cx="771" cy="295"/>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a:noFill/>
                      <a:round/>
                      <a:headEnd/>
                      <a:tailEnd/>
                    </a:ln>
                    <a:effectLst/>
                  </p:spPr>
                  <p:txBody>
                    <a:bodyPr wrap="none" anchor="ctr"/>
                    <a:lstStyle/>
                    <a:p>
                      <a:endParaRPr lang="en-US"/>
                    </a:p>
                  </p:txBody>
                </p:sp>
              </p:grpSp>
            </p:grpSp>
          </p:grpSp>
          <p:grpSp>
            <p:nvGrpSpPr>
              <p:cNvPr id="12398" name="Group 110"/>
              <p:cNvGrpSpPr>
                <a:grpSpLocks/>
              </p:cNvGrpSpPr>
              <p:nvPr/>
            </p:nvGrpSpPr>
            <p:grpSpPr bwMode="auto">
              <a:xfrm>
                <a:off x="74" y="313"/>
                <a:ext cx="5459" cy="3667"/>
                <a:chOff x="74" y="313"/>
                <a:chExt cx="5459" cy="3667"/>
              </a:xfrm>
            </p:grpSpPr>
            <p:grpSp>
              <p:nvGrpSpPr>
                <p:cNvPr id="12399" name="Group 111"/>
                <p:cNvGrpSpPr>
                  <a:grpSpLocks/>
                </p:cNvGrpSpPr>
                <p:nvPr/>
              </p:nvGrpSpPr>
              <p:grpSpPr bwMode="auto">
                <a:xfrm>
                  <a:off x="74" y="313"/>
                  <a:ext cx="5459" cy="3667"/>
                  <a:chOff x="74" y="313"/>
                  <a:chExt cx="5459" cy="3667"/>
                </a:xfrm>
              </p:grpSpPr>
              <p:sp>
                <p:nvSpPr>
                  <p:cNvPr id="12400" name="Arc 112"/>
                  <p:cNvSpPr>
                    <a:spLocks/>
                  </p:cNvSpPr>
                  <p:nvPr/>
                </p:nvSpPr>
                <p:spPr bwMode="hidden">
                  <a:xfrm flipV="1">
                    <a:off x="2966" y="456"/>
                    <a:ext cx="2567" cy="2046"/>
                  </a:xfrm>
                  <a:custGeom>
                    <a:avLst/>
                    <a:gdLst>
                      <a:gd name="G0" fmla="+- 17826 0 0"/>
                      <a:gd name="G1" fmla="+- 0 0 0"/>
                      <a:gd name="G2" fmla="+- 21600 0 0"/>
                      <a:gd name="T0" fmla="*/ 36729 w 36729"/>
                      <a:gd name="T1" fmla="*/ 10451 h 21600"/>
                      <a:gd name="T2" fmla="*/ 0 w 36729"/>
                      <a:gd name="T3" fmla="*/ 12197 h 21600"/>
                      <a:gd name="T4" fmla="*/ 17826 w 36729"/>
                      <a:gd name="T5" fmla="*/ 0 h 21600"/>
                    </a:gdLst>
                    <a:ahLst/>
                    <a:cxnLst>
                      <a:cxn ang="0">
                        <a:pos x="T0" y="T1"/>
                      </a:cxn>
                      <a:cxn ang="0">
                        <a:pos x="T2" y="T3"/>
                      </a:cxn>
                      <a:cxn ang="0">
                        <a:pos x="T4" y="T5"/>
                      </a:cxn>
                    </a:cxnLst>
                    <a:rect l="0" t="0" r="r" b="b"/>
                    <a:pathLst>
                      <a:path w="36729" h="21600" fill="none" extrusionOk="0">
                        <a:moveTo>
                          <a:pt x="36729" y="10451"/>
                        </a:moveTo>
                        <a:cubicBezTo>
                          <a:pt x="32926" y="17330"/>
                          <a:pt x="25686" y="21599"/>
                          <a:pt x="17826" y="21600"/>
                        </a:cubicBezTo>
                        <a:cubicBezTo>
                          <a:pt x="10696" y="21600"/>
                          <a:pt x="4025" y="18081"/>
                          <a:pt x="-1" y="12197"/>
                        </a:cubicBezTo>
                      </a:path>
                      <a:path w="36729" h="21600" stroke="0" extrusionOk="0">
                        <a:moveTo>
                          <a:pt x="36729" y="10451"/>
                        </a:moveTo>
                        <a:cubicBezTo>
                          <a:pt x="32926" y="17330"/>
                          <a:pt x="25686" y="21599"/>
                          <a:pt x="17826" y="21600"/>
                        </a:cubicBezTo>
                        <a:cubicBezTo>
                          <a:pt x="10696" y="21600"/>
                          <a:pt x="4025" y="18081"/>
                          <a:pt x="-1" y="12197"/>
                        </a:cubicBezTo>
                        <a:lnTo>
                          <a:pt x="17826" y="0"/>
                        </a:lnTo>
                        <a:close/>
                      </a:path>
                    </a:pathLst>
                  </a:custGeom>
                  <a:noFill/>
                  <a:ln w="9525">
                    <a:solidFill>
                      <a:schemeClr val="accent1"/>
                    </a:solidFill>
                    <a:round/>
                    <a:headEnd/>
                    <a:tailEnd/>
                  </a:ln>
                  <a:effectLst/>
                </p:spPr>
                <p:txBody>
                  <a:bodyPr wrap="none" anchor="ctr"/>
                  <a:lstStyle/>
                  <a:p>
                    <a:endParaRPr lang="en-US"/>
                  </a:p>
                </p:txBody>
              </p:sp>
              <p:sp>
                <p:nvSpPr>
                  <p:cNvPr id="12401" name="Arc 113"/>
                  <p:cNvSpPr>
                    <a:spLocks/>
                  </p:cNvSpPr>
                  <p:nvPr/>
                </p:nvSpPr>
                <p:spPr bwMode="hidden">
                  <a:xfrm flipH="1">
                    <a:off x="388" y="1601"/>
                    <a:ext cx="2016" cy="2379"/>
                  </a:xfrm>
                  <a:custGeom>
                    <a:avLst/>
                    <a:gdLst>
                      <a:gd name="G0" fmla="+- 8873 0 0"/>
                      <a:gd name="G1" fmla="+- 21600 0 0"/>
                      <a:gd name="G2" fmla="+- 21600 0 0"/>
                      <a:gd name="T0" fmla="*/ 0 w 30473"/>
                      <a:gd name="T1" fmla="*/ 1907 h 22305"/>
                      <a:gd name="T2" fmla="*/ 30462 w 30473"/>
                      <a:gd name="T3" fmla="*/ 22305 h 22305"/>
                      <a:gd name="T4" fmla="*/ 8873 w 30473"/>
                      <a:gd name="T5" fmla="*/ 21600 h 22305"/>
                    </a:gdLst>
                    <a:ahLst/>
                    <a:cxnLst>
                      <a:cxn ang="0">
                        <a:pos x="T0" y="T1"/>
                      </a:cxn>
                      <a:cxn ang="0">
                        <a:pos x="T2" y="T3"/>
                      </a:cxn>
                      <a:cxn ang="0">
                        <a:pos x="T4" y="T5"/>
                      </a:cxn>
                    </a:cxnLst>
                    <a:rect l="0" t="0" r="r" b="b"/>
                    <a:pathLst>
                      <a:path w="30473" h="22305" fill="none" extrusionOk="0">
                        <a:moveTo>
                          <a:pt x="-1" y="1906"/>
                        </a:moveTo>
                        <a:cubicBezTo>
                          <a:pt x="2789" y="649"/>
                          <a:pt x="5813" y="-1"/>
                          <a:pt x="8873" y="0"/>
                        </a:cubicBezTo>
                        <a:cubicBezTo>
                          <a:pt x="20802" y="0"/>
                          <a:pt x="30473" y="9670"/>
                          <a:pt x="30473" y="21600"/>
                        </a:cubicBezTo>
                        <a:cubicBezTo>
                          <a:pt x="30473" y="21835"/>
                          <a:pt x="30469" y="22070"/>
                          <a:pt x="30461" y="22304"/>
                        </a:cubicBezTo>
                      </a:path>
                      <a:path w="30473" h="22305" stroke="0" extrusionOk="0">
                        <a:moveTo>
                          <a:pt x="-1" y="1906"/>
                        </a:moveTo>
                        <a:cubicBezTo>
                          <a:pt x="2789" y="649"/>
                          <a:pt x="5813" y="-1"/>
                          <a:pt x="8873" y="0"/>
                        </a:cubicBezTo>
                        <a:cubicBezTo>
                          <a:pt x="20802" y="0"/>
                          <a:pt x="30473" y="9670"/>
                          <a:pt x="30473" y="21600"/>
                        </a:cubicBezTo>
                        <a:cubicBezTo>
                          <a:pt x="30473" y="21835"/>
                          <a:pt x="30469" y="22070"/>
                          <a:pt x="30461" y="22304"/>
                        </a:cubicBezTo>
                        <a:lnTo>
                          <a:pt x="8873" y="21600"/>
                        </a:lnTo>
                        <a:close/>
                      </a:path>
                    </a:pathLst>
                  </a:custGeom>
                  <a:noFill/>
                  <a:ln w="9525">
                    <a:solidFill>
                      <a:schemeClr val="folHlink"/>
                    </a:solidFill>
                    <a:round/>
                    <a:headEnd/>
                    <a:tailEnd/>
                  </a:ln>
                  <a:effectLst/>
                </p:spPr>
                <p:txBody>
                  <a:bodyPr wrap="none" anchor="ctr"/>
                  <a:lstStyle/>
                  <a:p>
                    <a:endParaRPr lang="en-US"/>
                  </a:p>
                </p:txBody>
              </p:sp>
              <p:sp>
                <p:nvSpPr>
                  <p:cNvPr id="12402" name="Arc 114"/>
                  <p:cNvSpPr>
                    <a:spLocks/>
                  </p:cNvSpPr>
                  <p:nvPr/>
                </p:nvSpPr>
                <p:spPr bwMode="hidden">
                  <a:xfrm>
                    <a:off x="3029" y="1181"/>
                    <a:ext cx="1426" cy="2379"/>
                  </a:xfrm>
                  <a:custGeom>
                    <a:avLst/>
                    <a:gdLst>
                      <a:gd name="G0" fmla="+- 13212 0 0"/>
                      <a:gd name="G1" fmla="+- 21600 0 0"/>
                      <a:gd name="G2" fmla="+- 21600 0 0"/>
                      <a:gd name="T0" fmla="*/ 0 w 34812"/>
                      <a:gd name="T1" fmla="*/ 4512 h 22305"/>
                      <a:gd name="T2" fmla="*/ 34801 w 34812"/>
                      <a:gd name="T3" fmla="*/ 22305 h 22305"/>
                      <a:gd name="T4" fmla="*/ 13212 w 34812"/>
                      <a:gd name="T5" fmla="*/ 21600 h 22305"/>
                    </a:gdLst>
                    <a:ahLst/>
                    <a:cxnLst>
                      <a:cxn ang="0">
                        <a:pos x="T0" y="T1"/>
                      </a:cxn>
                      <a:cxn ang="0">
                        <a:pos x="T2" y="T3"/>
                      </a:cxn>
                      <a:cxn ang="0">
                        <a:pos x="T4" y="T5"/>
                      </a:cxn>
                    </a:cxnLst>
                    <a:rect l="0" t="0" r="r" b="b"/>
                    <a:pathLst>
                      <a:path w="34812" h="22305" fill="none" extrusionOk="0">
                        <a:moveTo>
                          <a:pt x="-1" y="4511"/>
                        </a:moveTo>
                        <a:cubicBezTo>
                          <a:pt x="3783" y="1586"/>
                          <a:pt x="8429" y="-1"/>
                          <a:pt x="13212" y="0"/>
                        </a:cubicBezTo>
                        <a:cubicBezTo>
                          <a:pt x="25141" y="0"/>
                          <a:pt x="34812" y="9670"/>
                          <a:pt x="34812" y="21600"/>
                        </a:cubicBezTo>
                        <a:cubicBezTo>
                          <a:pt x="34812" y="21835"/>
                          <a:pt x="34808" y="22070"/>
                          <a:pt x="34800" y="22304"/>
                        </a:cubicBezTo>
                      </a:path>
                      <a:path w="34812" h="22305" stroke="0" extrusionOk="0">
                        <a:moveTo>
                          <a:pt x="-1" y="4511"/>
                        </a:moveTo>
                        <a:cubicBezTo>
                          <a:pt x="3783" y="1586"/>
                          <a:pt x="8429" y="-1"/>
                          <a:pt x="13212" y="0"/>
                        </a:cubicBezTo>
                        <a:cubicBezTo>
                          <a:pt x="25141" y="0"/>
                          <a:pt x="34812" y="9670"/>
                          <a:pt x="34812" y="21600"/>
                        </a:cubicBezTo>
                        <a:cubicBezTo>
                          <a:pt x="34812" y="21835"/>
                          <a:pt x="34808" y="22070"/>
                          <a:pt x="34800" y="22304"/>
                        </a:cubicBezTo>
                        <a:lnTo>
                          <a:pt x="13212" y="21600"/>
                        </a:lnTo>
                        <a:close/>
                      </a:path>
                    </a:pathLst>
                  </a:custGeom>
                  <a:noFill/>
                  <a:ln w="9525">
                    <a:solidFill>
                      <a:schemeClr val="accent1"/>
                    </a:solidFill>
                    <a:round/>
                    <a:headEnd/>
                    <a:tailEnd/>
                  </a:ln>
                  <a:effectLst/>
                </p:spPr>
                <p:txBody>
                  <a:bodyPr wrap="none" anchor="ctr"/>
                  <a:lstStyle/>
                  <a:p>
                    <a:endParaRPr lang="en-US"/>
                  </a:p>
                </p:txBody>
              </p:sp>
              <p:sp>
                <p:nvSpPr>
                  <p:cNvPr id="12403" name="Arc 115"/>
                  <p:cNvSpPr>
                    <a:spLocks/>
                  </p:cNvSpPr>
                  <p:nvPr/>
                </p:nvSpPr>
                <p:spPr bwMode="hidden">
                  <a:xfrm flipH="1">
                    <a:off x="74" y="813"/>
                    <a:ext cx="2540" cy="2379"/>
                  </a:xfrm>
                  <a:custGeom>
                    <a:avLst/>
                    <a:gdLst>
                      <a:gd name="G0" fmla="+- 15230 0 0"/>
                      <a:gd name="G1" fmla="+- 21600 0 0"/>
                      <a:gd name="G2" fmla="+- 21600 0 0"/>
                      <a:gd name="T0" fmla="*/ 0 w 36830"/>
                      <a:gd name="T1" fmla="*/ 6283 h 22305"/>
                      <a:gd name="T2" fmla="*/ 36819 w 36830"/>
                      <a:gd name="T3" fmla="*/ 22305 h 22305"/>
                      <a:gd name="T4" fmla="*/ 15230 w 36830"/>
                      <a:gd name="T5" fmla="*/ 21600 h 22305"/>
                    </a:gdLst>
                    <a:ahLst/>
                    <a:cxnLst>
                      <a:cxn ang="0">
                        <a:pos x="T0" y="T1"/>
                      </a:cxn>
                      <a:cxn ang="0">
                        <a:pos x="T2" y="T3"/>
                      </a:cxn>
                      <a:cxn ang="0">
                        <a:pos x="T4" y="T5"/>
                      </a:cxn>
                    </a:cxnLst>
                    <a:rect l="0" t="0" r="r" b="b"/>
                    <a:pathLst>
                      <a:path w="36830" h="22305" fill="none" extrusionOk="0">
                        <a:moveTo>
                          <a:pt x="0" y="6283"/>
                        </a:moveTo>
                        <a:cubicBezTo>
                          <a:pt x="4047" y="2258"/>
                          <a:pt x="9522" y="-1"/>
                          <a:pt x="15230" y="0"/>
                        </a:cubicBezTo>
                        <a:cubicBezTo>
                          <a:pt x="27159" y="0"/>
                          <a:pt x="36830" y="9670"/>
                          <a:pt x="36830" y="21600"/>
                        </a:cubicBezTo>
                        <a:cubicBezTo>
                          <a:pt x="36830" y="21835"/>
                          <a:pt x="36826" y="22070"/>
                          <a:pt x="36818" y="22304"/>
                        </a:cubicBezTo>
                      </a:path>
                      <a:path w="36830" h="22305" stroke="0" extrusionOk="0">
                        <a:moveTo>
                          <a:pt x="0" y="6283"/>
                        </a:moveTo>
                        <a:cubicBezTo>
                          <a:pt x="4047" y="2258"/>
                          <a:pt x="9522" y="-1"/>
                          <a:pt x="15230" y="0"/>
                        </a:cubicBezTo>
                        <a:cubicBezTo>
                          <a:pt x="27159" y="0"/>
                          <a:pt x="36830" y="9670"/>
                          <a:pt x="36830" y="21600"/>
                        </a:cubicBezTo>
                        <a:cubicBezTo>
                          <a:pt x="36830" y="21835"/>
                          <a:pt x="36826" y="22070"/>
                          <a:pt x="36818" y="22304"/>
                        </a:cubicBezTo>
                        <a:lnTo>
                          <a:pt x="15230" y="21600"/>
                        </a:lnTo>
                        <a:close/>
                      </a:path>
                    </a:pathLst>
                  </a:custGeom>
                  <a:noFill/>
                  <a:ln w="9525">
                    <a:solidFill>
                      <a:schemeClr val="folHlink"/>
                    </a:solidFill>
                    <a:round/>
                    <a:headEnd/>
                    <a:tailEnd/>
                  </a:ln>
                  <a:effectLst/>
                </p:spPr>
                <p:txBody>
                  <a:bodyPr wrap="none" anchor="ctr"/>
                  <a:lstStyle/>
                  <a:p>
                    <a:endParaRPr lang="en-US"/>
                  </a:p>
                </p:txBody>
              </p:sp>
              <p:sp>
                <p:nvSpPr>
                  <p:cNvPr id="12404" name="Arc 116"/>
                  <p:cNvSpPr>
                    <a:spLocks/>
                  </p:cNvSpPr>
                  <p:nvPr/>
                </p:nvSpPr>
                <p:spPr bwMode="hidden">
                  <a:xfrm flipH="1">
                    <a:off x="790" y="313"/>
                    <a:ext cx="1850" cy="2304"/>
                  </a:xfrm>
                  <a:custGeom>
                    <a:avLst/>
                    <a:gdLst>
                      <a:gd name="G0" fmla="+- 18231 0 0"/>
                      <a:gd name="G1" fmla="+- 21600 0 0"/>
                      <a:gd name="G2" fmla="+- 21600 0 0"/>
                      <a:gd name="T0" fmla="*/ 0 w 31881"/>
                      <a:gd name="T1" fmla="*/ 10016 h 21600"/>
                      <a:gd name="T2" fmla="*/ 31881 w 31881"/>
                      <a:gd name="T3" fmla="*/ 4860 h 21600"/>
                      <a:gd name="T4" fmla="*/ 18231 w 31881"/>
                      <a:gd name="T5" fmla="*/ 21600 h 21600"/>
                    </a:gdLst>
                    <a:ahLst/>
                    <a:cxnLst>
                      <a:cxn ang="0">
                        <a:pos x="T0" y="T1"/>
                      </a:cxn>
                      <a:cxn ang="0">
                        <a:pos x="T2" y="T3"/>
                      </a:cxn>
                      <a:cxn ang="0">
                        <a:pos x="T4" y="T5"/>
                      </a:cxn>
                    </a:cxnLst>
                    <a:rect l="0" t="0" r="r" b="b"/>
                    <a:pathLst>
                      <a:path w="31881" h="21600" fill="none" extrusionOk="0">
                        <a:moveTo>
                          <a:pt x="-1" y="10015"/>
                        </a:moveTo>
                        <a:cubicBezTo>
                          <a:pt x="3963" y="3778"/>
                          <a:pt x="10840" y="-1"/>
                          <a:pt x="18231" y="0"/>
                        </a:cubicBezTo>
                        <a:cubicBezTo>
                          <a:pt x="23204" y="0"/>
                          <a:pt x="28026" y="1716"/>
                          <a:pt x="31881" y="4859"/>
                        </a:cubicBezTo>
                      </a:path>
                      <a:path w="31881" h="21600" stroke="0" extrusionOk="0">
                        <a:moveTo>
                          <a:pt x="-1" y="10015"/>
                        </a:moveTo>
                        <a:cubicBezTo>
                          <a:pt x="3963" y="3778"/>
                          <a:pt x="10840" y="-1"/>
                          <a:pt x="18231" y="0"/>
                        </a:cubicBezTo>
                        <a:cubicBezTo>
                          <a:pt x="23204" y="0"/>
                          <a:pt x="28026" y="1716"/>
                          <a:pt x="31881" y="4859"/>
                        </a:cubicBezTo>
                        <a:lnTo>
                          <a:pt x="18231" y="21600"/>
                        </a:lnTo>
                        <a:close/>
                      </a:path>
                    </a:pathLst>
                  </a:custGeom>
                  <a:noFill/>
                  <a:ln w="9525">
                    <a:solidFill>
                      <a:schemeClr val="accent1"/>
                    </a:solidFill>
                    <a:round/>
                    <a:headEnd/>
                    <a:tailEnd/>
                  </a:ln>
                  <a:effectLst/>
                </p:spPr>
                <p:txBody>
                  <a:bodyPr wrap="none" anchor="ctr"/>
                  <a:lstStyle/>
                  <a:p>
                    <a:endParaRPr lang="en-US"/>
                  </a:p>
                </p:txBody>
              </p:sp>
              <p:sp>
                <p:nvSpPr>
                  <p:cNvPr id="12405" name="Arc 117"/>
                  <p:cNvSpPr>
                    <a:spLocks/>
                  </p:cNvSpPr>
                  <p:nvPr/>
                </p:nvSpPr>
                <p:spPr bwMode="hidden">
                  <a:xfrm>
                    <a:off x="2763" y="1281"/>
                    <a:ext cx="764" cy="2304"/>
                  </a:xfrm>
                  <a:custGeom>
                    <a:avLst/>
                    <a:gdLst>
                      <a:gd name="G0" fmla="+- 13212 0 0"/>
                      <a:gd name="G1" fmla="+- 21600 0 0"/>
                      <a:gd name="G2" fmla="+- 21600 0 0"/>
                      <a:gd name="T0" fmla="*/ 0 w 31146"/>
                      <a:gd name="T1" fmla="*/ 4512 h 21600"/>
                      <a:gd name="T2" fmla="*/ 31146 w 31146"/>
                      <a:gd name="T3" fmla="*/ 9561 h 21600"/>
                      <a:gd name="T4" fmla="*/ 13212 w 31146"/>
                      <a:gd name="T5" fmla="*/ 21600 h 21600"/>
                    </a:gdLst>
                    <a:ahLst/>
                    <a:cxnLst>
                      <a:cxn ang="0">
                        <a:pos x="T0" y="T1"/>
                      </a:cxn>
                      <a:cxn ang="0">
                        <a:pos x="T2" y="T3"/>
                      </a:cxn>
                      <a:cxn ang="0">
                        <a:pos x="T4" y="T5"/>
                      </a:cxn>
                    </a:cxnLst>
                    <a:rect l="0" t="0" r="r" b="b"/>
                    <a:pathLst>
                      <a:path w="31146" h="21600" fill="none" extrusionOk="0">
                        <a:moveTo>
                          <a:pt x="-1" y="4511"/>
                        </a:moveTo>
                        <a:cubicBezTo>
                          <a:pt x="3783" y="1586"/>
                          <a:pt x="8429" y="-1"/>
                          <a:pt x="13212" y="0"/>
                        </a:cubicBezTo>
                        <a:cubicBezTo>
                          <a:pt x="20409" y="0"/>
                          <a:pt x="27134" y="3585"/>
                          <a:pt x="31145" y="9561"/>
                        </a:cubicBezTo>
                      </a:path>
                      <a:path w="31146" h="21600" stroke="0" extrusionOk="0">
                        <a:moveTo>
                          <a:pt x="-1" y="4511"/>
                        </a:moveTo>
                        <a:cubicBezTo>
                          <a:pt x="3783" y="1586"/>
                          <a:pt x="8429" y="-1"/>
                          <a:pt x="13212" y="0"/>
                        </a:cubicBezTo>
                        <a:cubicBezTo>
                          <a:pt x="20409" y="0"/>
                          <a:pt x="27134" y="3585"/>
                          <a:pt x="31145" y="9561"/>
                        </a:cubicBezTo>
                        <a:lnTo>
                          <a:pt x="13212" y="21600"/>
                        </a:lnTo>
                        <a:close/>
                      </a:path>
                    </a:pathLst>
                  </a:custGeom>
                  <a:noFill/>
                  <a:ln w="9525">
                    <a:solidFill>
                      <a:schemeClr val="accent2"/>
                    </a:solidFill>
                    <a:round/>
                    <a:headEnd/>
                    <a:tailEnd/>
                  </a:ln>
                  <a:effectLst/>
                </p:spPr>
                <p:txBody>
                  <a:bodyPr wrap="none" anchor="ctr"/>
                  <a:lstStyle/>
                  <a:p>
                    <a:endParaRPr lang="en-US"/>
                  </a:p>
                </p:txBody>
              </p:sp>
              <p:sp>
                <p:nvSpPr>
                  <p:cNvPr id="12406" name="Freeform 118"/>
                  <p:cNvSpPr>
                    <a:spLocks/>
                  </p:cNvSpPr>
                  <p:nvPr/>
                </p:nvSpPr>
                <p:spPr bwMode="hidden">
                  <a:xfrm flipH="1">
                    <a:off x="1800" y="438"/>
                    <a:ext cx="418" cy="1524"/>
                  </a:xfrm>
                  <a:custGeom>
                    <a:avLst/>
                    <a:gdLst/>
                    <a:ahLst/>
                    <a:cxnLst>
                      <a:cxn ang="0">
                        <a:pos x="0" y="64"/>
                      </a:cxn>
                      <a:cxn ang="0">
                        <a:pos x="240" y="16"/>
                      </a:cxn>
                      <a:cxn ang="0">
                        <a:pos x="96" y="160"/>
                      </a:cxn>
                      <a:cxn ang="0">
                        <a:pos x="336" y="160"/>
                      </a:cxn>
                      <a:cxn ang="0">
                        <a:pos x="192" y="304"/>
                      </a:cxn>
                      <a:cxn ang="0">
                        <a:pos x="384" y="352"/>
                      </a:cxn>
                      <a:cxn ang="0">
                        <a:pos x="288" y="448"/>
                      </a:cxn>
                      <a:cxn ang="0">
                        <a:pos x="480" y="496"/>
                      </a:cxn>
                      <a:cxn ang="0">
                        <a:pos x="384" y="592"/>
                      </a:cxn>
                      <a:cxn ang="0">
                        <a:pos x="528" y="640"/>
                      </a:cxn>
                      <a:cxn ang="0">
                        <a:pos x="480" y="736"/>
                      </a:cxn>
                      <a:cxn ang="0">
                        <a:pos x="576" y="832"/>
                      </a:cxn>
                      <a:cxn ang="0">
                        <a:pos x="576" y="928"/>
                      </a:cxn>
                      <a:cxn ang="0">
                        <a:pos x="672" y="1072"/>
                      </a:cxn>
                      <a:cxn ang="0">
                        <a:pos x="624" y="1216"/>
                      </a:cxn>
                      <a:cxn ang="0">
                        <a:pos x="720" y="1312"/>
                      </a:cxn>
                      <a:cxn ang="0">
                        <a:pos x="672" y="1456"/>
                      </a:cxn>
                      <a:cxn ang="0">
                        <a:pos x="720" y="1600"/>
                      </a:cxn>
                      <a:cxn ang="0">
                        <a:pos x="672" y="1696"/>
                      </a:cxn>
                      <a:cxn ang="0">
                        <a:pos x="768" y="1840"/>
                      </a:cxn>
                      <a:cxn ang="0">
                        <a:pos x="720" y="1984"/>
                      </a:cxn>
                      <a:cxn ang="0">
                        <a:pos x="768" y="2176"/>
                      </a:cxn>
                      <a:cxn ang="0">
                        <a:pos x="720" y="2224"/>
                      </a:cxn>
                      <a:cxn ang="0">
                        <a:pos x="768" y="2368"/>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folHlink"/>
                    </a:solidFill>
                    <a:round/>
                    <a:headEnd/>
                    <a:tailEnd/>
                  </a:ln>
                  <a:effectLst/>
                </p:spPr>
                <p:txBody>
                  <a:bodyPr wrap="none" anchor="ctr"/>
                  <a:lstStyle/>
                  <a:p>
                    <a:endParaRPr lang="en-US"/>
                  </a:p>
                </p:txBody>
              </p:sp>
            </p:grpSp>
            <p:sp>
              <p:nvSpPr>
                <p:cNvPr id="12407" name="Freeform 119"/>
                <p:cNvSpPr>
                  <a:spLocks/>
                </p:cNvSpPr>
                <p:nvPr/>
              </p:nvSpPr>
              <p:spPr bwMode="hidden">
                <a:xfrm rot="20253369">
                  <a:off x="3280" y="1529"/>
                  <a:ext cx="442" cy="837"/>
                </a:xfrm>
                <a:custGeom>
                  <a:avLst/>
                  <a:gdLst/>
                  <a:ahLst/>
                  <a:cxnLst>
                    <a:cxn ang="0">
                      <a:pos x="0" y="64"/>
                    </a:cxn>
                    <a:cxn ang="0">
                      <a:pos x="240" y="16"/>
                    </a:cxn>
                    <a:cxn ang="0">
                      <a:pos x="96" y="160"/>
                    </a:cxn>
                    <a:cxn ang="0">
                      <a:pos x="336" y="160"/>
                    </a:cxn>
                    <a:cxn ang="0">
                      <a:pos x="192" y="304"/>
                    </a:cxn>
                    <a:cxn ang="0">
                      <a:pos x="384" y="352"/>
                    </a:cxn>
                    <a:cxn ang="0">
                      <a:pos x="288" y="448"/>
                    </a:cxn>
                    <a:cxn ang="0">
                      <a:pos x="480" y="496"/>
                    </a:cxn>
                    <a:cxn ang="0">
                      <a:pos x="384" y="592"/>
                    </a:cxn>
                    <a:cxn ang="0">
                      <a:pos x="528" y="640"/>
                    </a:cxn>
                    <a:cxn ang="0">
                      <a:pos x="480" y="736"/>
                    </a:cxn>
                    <a:cxn ang="0">
                      <a:pos x="576" y="832"/>
                    </a:cxn>
                    <a:cxn ang="0">
                      <a:pos x="576" y="928"/>
                    </a:cxn>
                    <a:cxn ang="0">
                      <a:pos x="672" y="1072"/>
                    </a:cxn>
                    <a:cxn ang="0">
                      <a:pos x="624" y="1216"/>
                    </a:cxn>
                    <a:cxn ang="0">
                      <a:pos x="720" y="1312"/>
                    </a:cxn>
                    <a:cxn ang="0">
                      <a:pos x="672" y="1456"/>
                    </a:cxn>
                    <a:cxn ang="0">
                      <a:pos x="720" y="1600"/>
                    </a:cxn>
                    <a:cxn ang="0">
                      <a:pos x="672" y="1696"/>
                    </a:cxn>
                    <a:cxn ang="0">
                      <a:pos x="768" y="1840"/>
                    </a:cxn>
                    <a:cxn ang="0">
                      <a:pos x="720" y="1984"/>
                    </a:cxn>
                    <a:cxn ang="0">
                      <a:pos x="768" y="2176"/>
                    </a:cxn>
                    <a:cxn ang="0">
                      <a:pos x="720" y="2224"/>
                    </a:cxn>
                    <a:cxn ang="0">
                      <a:pos x="768" y="2368"/>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accent2"/>
                  </a:solidFill>
                  <a:round/>
                  <a:headEnd/>
                  <a:tailEnd/>
                </a:ln>
                <a:effectLst/>
              </p:spPr>
              <p:txBody>
                <a:bodyPr wrap="none" anchor="ctr"/>
                <a:lstStyle/>
                <a:p>
                  <a:endParaRPr lang="en-US"/>
                </a:p>
              </p:txBody>
            </p:sp>
          </p:grpSp>
        </p:grpSp>
        <p:grpSp>
          <p:nvGrpSpPr>
            <p:cNvPr id="12408" name="Group 120"/>
            <p:cNvGrpSpPr>
              <a:grpSpLocks/>
            </p:cNvGrpSpPr>
            <p:nvPr/>
          </p:nvGrpSpPr>
          <p:grpSpPr bwMode="auto">
            <a:xfrm>
              <a:off x="1476" y="449"/>
              <a:ext cx="4038" cy="2966"/>
              <a:chOff x="210" y="337"/>
              <a:chExt cx="5198" cy="3818"/>
            </a:xfrm>
          </p:grpSpPr>
          <p:sp>
            <p:nvSpPr>
              <p:cNvPr id="12409" name="Freeform 121"/>
              <p:cNvSpPr>
                <a:spLocks/>
              </p:cNvSpPr>
              <p:nvPr/>
            </p:nvSpPr>
            <p:spPr bwMode="hidden">
              <a:xfrm flipH="1">
                <a:off x="1934" y="2382"/>
                <a:ext cx="485" cy="1479"/>
              </a:xfrm>
              <a:custGeom>
                <a:avLst/>
                <a:gdLst/>
                <a:ahLst/>
                <a:cxnLst>
                  <a:cxn ang="0">
                    <a:pos x="0" y="64"/>
                  </a:cxn>
                  <a:cxn ang="0">
                    <a:pos x="240" y="16"/>
                  </a:cxn>
                  <a:cxn ang="0">
                    <a:pos x="96" y="160"/>
                  </a:cxn>
                  <a:cxn ang="0">
                    <a:pos x="336" y="160"/>
                  </a:cxn>
                  <a:cxn ang="0">
                    <a:pos x="192" y="304"/>
                  </a:cxn>
                  <a:cxn ang="0">
                    <a:pos x="384" y="352"/>
                  </a:cxn>
                  <a:cxn ang="0">
                    <a:pos x="288" y="448"/>
                  </a:cxn>
                  <a:cxn ang="0">
                    <a:pos x="480" y="496"/>
                  </a:cxn>
                  <a:cxn ang="0">
                    <a:pos x="384" y="592"/>
                  </a:cxn>
                  <a:cxn ang="0">
                    <a:pos x="528" y="640"/>
                  </a:cxn>
                  <a:cxn ang="0">
                    <a:pos x="480" y="736"/>
                  </a:cxn>
                  <a:cxn ang="0">
                    <a:pos x="576" y="832"/>
                  </a:cxn>
                  <a:cxn ang="0">
                    <a:pos x="576" y="928"/>
                  </a:cxn>
                  <a:cxn ang="0">
                    <a:pos x="672" y="1072"/>
                  </a:cxn>
                  <a:cxn ang="0">
                    <a:pos x="624" y="1216"/>
                  </a:cxn>
                  <a:cxn ang="0">
                    <a:pos x="720" y="1312"/>
                  </a:cxn>
                  <a:cxn ang="0">
                    <a:pos x="672" y="1456"/>
                  </a:cxn>
                  <a:cxn ang="0">
                    <a:pos x="720" y="1600"/>
                  </a:cxn>
                  <a:cxn ang="0">
                    <a:pos x="672" y="1696"/>
                  </a:cxn>
                  <a:cxn ang="0">
                    <a:pos x="768" y="1840"/>
                  </a:cxn>
                  <a:cxn ang="0">
                    <a:pos x="720" y="1984"/>
                  </a:cxn>
                  <a:cxn ang="0">
                    <a:pos x="768" y="2176"/>
                  </a:cxn>
                  <a:cxn ang="0">
                    <a:pos x="720" y="2224"/>
                  </a:cxn>
                  <a:cxn ang="0">
                    <a:pos x="768" y="2368"/>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accent1"/>
                </a:solidFill>
                <a:round/>
                <a:headEnd/>
                <a:tailEnd/>
              </a:ln>
              <a:effectLst/>
            </p:spPr>
            <p:txBody>
              <a:bodyPr wrap="none" anchor="ctr"/>
              <a:lstStyle/>
              <a:p>
                <a:endParaRPr lang="en-US"/>
              </a:p>
            </p:txBody>
          </p:sp>
          <p:sp>
            <p:nvSpPr>
              <p:cNvPr id="12410" name="Arc 122"/>
              <p:cNvSpPr>
                <a:spLocks/>
              </p:cNvSpPr>
              <p:nvPr/>
            </p:nvSpPr>
            <p:spPr bwMode="hidden">
              <a:xfrm flipH="1">
                <a:off x="1054" y="1851"/>
                <a:ext cx="2122" cy="2304"/>
              </a:xfrm>
              <a:custGeom>
                <a:avLst/>
                <a:gdLst>
                  <a:gd name="G0" fmla="+- 0 0 0"/>
                  <a:gd name="G1" fmla="+- 20897 0 0"/>
                  <a:gd name="G2" fmla="+- 21600 0 0"/>
                  <a:gd name="T0" fmla="*/ 5467 w 21600"/>
                  <a:gd name="T1" fmla="*/ 0 h 21602"/>
                  <a:gd name="T2" fmla="*/ 21589 w 21600"/>
                  <a:gd name="T3" fmla="*/ 21602 h 21602"/>
                  <a:gd name="T4" fmla="*/ 0 w 21600"/>
                  <a:gd name="T5" fmla="*/ 20897 h 21602"/>
                </a:gdLst>
                <a:ahLst/>
                <a:cxnLst>
                  <a:cxn ang="0">
                    <a:pos x="T0" y="T1"/>
                  </a:cxn>
                  <a:cxn ang="0">
                    <a:pos x="T2" y="T3"/>
                  </a:cxn>
                  <a:cxn ang="0">
                    <a:pos x="T4" y="T5"/>
                  </a:cxn>
                </a:cxnLst>
                <a:rect l="0" t="0" r="r" b="b"/>
                <a:pathLst>
                  <a:path w="21600" h="21602" fill="none" extrusionOk="0">
                    <a:moveTo>
                      <a:pt x="5466" y="0"/>
                    </a:moveTo>
                    <a:cubicBezTo>
                      <a:pt x="14970" y="2486"/>
                      <a:pt x="21600" y="11073"/>
                      <a:pt x="21600" y="20897"/>
                    </a:cubicBezTo>
                    <a:cubicBezTo>
                      <a:pt x="21600" y="21132"/>
                      <a:pt x="21596" y="21367"/>
                      <a:pt x="21588" y="21601"/>
                    </a:cubicBezTo>
                  </a:path>
                  <a:path w="21600" h="21602" stroke="0" extrusionOk="0">
                    <a:moveTo>
                      <a:pt x="5466" y="0"/>
                    </a:moveTo>
                    <a:cubicBezTo>
                      <a:pt x="14970" y="2486"/>
                      <a:pt x="21600" y="11073"/>
                      <a:pt x="21600" y="20897"/>
                    </a:cubicBezTo>
                    <a:cubicBezTo>
                      <a:pt x="21600" y="21132"/>
                      <a:pt x="21596" y="21367"/>
                      <a:pt x="21588" y="21601"/>
                    </a:cubicBezTo>
                    <a:lnTo>
                      <a:pt x="0" y="20897"/>
                    </a:lnTo>
                    <a:close/>
                  </a:path>
                </a:pathLst>
              </a:custGeom>
              <a:noFill/>
              <a:ln w="9525">
                <a:solidFill>
                  <a:schemeClr val="folHlink"/>
                </a:solidFill>
                <a:round/>
                <a:headEnd/>
                <a:tailEnd/>
              </a:ln>
              <a:effectLst/>
            </p:spPr>
            <p:txBody>
              <a:bodyPr wrap="none" anchor="ctr"/>
              <a:lstStyle/>
              <a:p>
                <a:endParaRPr lang="en-US"/>
              </a:p>
            </p:txBody>
          </p:sp>
          <p:sp>
            <p:nvSpPr>
              <p:cNvPr id="12411" name="Arc 123"/>
              <p:cNvSpPr>
                <a:spLocks/>
              </p:cNvSpPr>
              <p:nvPr/>
            </p:nvSpPr>
            <p:spPr bwMode="hidden">
              <a:xfrm flipH="1">
                <a:off x="1266" y="1480"/>
                <a:ext cx="1244" cy="2379"/>
              </a:xfrm>
              <a:custGeom>
                <a:avLst/>
                <a:gdLst>
                  <a:gd name="G0" fmla="+- 7340 0 0"/>
                  <a:gd name="G1" fmla="+- 21600 0 0"/>
                  <a:gd name="G2" fmla="+- 21600 0 0"/>
                  <a:gd name="T0" fmla="*/ 0 w 28940"/>
                  <a:gd name="T1" fmla="*/ 1285 h 22305"/>
                  <a:gd name="T2" fmla="*/ 28929 w 28940"/>
                  <a:gd name="T3" fmla="*/ 22305 h 22305"/>
                  <a:gd name="T4" fmla="*/ 7340 w 28940"/>
                  <a:gd name="T5" fmla="*/ 21600 h 22305"/>
                </a:gdLst>
                <a:ahLst/>
                <a:cxnLst>
                  <a:cxn ang="0">
                    <a:pos x="T0" y="T1"/>
                  </a:cxn>
                  <a:cxn ang="0">
                    <a:pos x="T2" y="T3"/>
                  </a:cxn>
                  <a:cxn ang="0">
                    <a:pos x="T4" y="T5"/>
                  </a:cxn>
                </a:cxnLst>
                <a:rect l="0" t="0" r="r" b="b"/>
                <a:pathLst>
                  <a:path w="28940" h="22305" fill="none" extrusionOk="0">
                    <a:moveTo>
                      <a:pt x="0" y="1285"/>
                    </a:moveTo>
                    <a:cubicBezTo>
                      <a:pt x="2353" y="434"/>
                      <a:pt x="4837" y="-1"/>
                      <a:pt x="7340" y="0"/>
                    </a:cubicBezTo>
                    <a:cubicBezTo>
                      <a:pt x="19269" y="0"/>
                      <a:pt x="28940" y="9670"/>
                      <a:pt x="28940" y="21600"/>
                    </a:cubicBezTo>
                    <a:cubicBezTo>
                      <a:pt x="28940" y="21835"/>
                      <a:pt x="28936" y="22070"/>
                      <a:pt x="28928" y="22304"/>
                    </a:cubicBezTo>
                  </a:path>
                  <a:path w="28940" h="22305" stroke="0" extrusionOk="0">
                    <a:moveTo>
                      <a:pt x="0" y="1285"/>
                    </a:moveTo>
                    <a:cubicBezTo>
                      <a:pt x="2353" y="434"/>
                      <a:pt x="4837" y="-1"/>
                      <a:pt x="7340" y="0"/>
                    </a:cubicBezTo>
                    <a:cubicBezTo>
                      <a:pt x="19269" y="0"/>
                      <a:pt x="28940" y="9670"/>
                      <a:pt x="28940" y="21600"/>
                    </a:cubicBezTo>
                    <a:cubicBezTo>
                      <a:pt x="28940" y="21835"/>
                      <a:pt x="28936" y="22070"/>
                      <a:pt x="28928" y="22304"/>
                    </a:cubicBezTo>
                    <a:lnTo>
                      <a:pt x="7340" y="21600"/>
                    </a:lnTo>
                    <a:close/>
                  </a:path>
                </a:pathLst>
              </a:custGeom>
              <a:noFill/>
              <a:ln w="9525">
                <a:solidFill>
                  <a:schemeClr val="accent1"/>
                </a:solidFill>
                <a:round/>
                <a:headEnd/>
                <a:tailEnd/>
              </a:ln>
              <a:effectLst/>
            </p:spPr>
            <p:txBody>
              <a:bodyPr wrap="none" anchor="ctr"/>
              <a:lstStyle/>
              <a:p>
                <a:endParaRPr lang="en-US"/>
              </a:p>
            </p:txBody>
          </p:sp>
          <p:sp>
            <p:nvSpPr>
              <p:cNvPr id="12412" name="Arc 124"/>
              <p:cNvSpPr>
                <a:spLocks/>
              </p:cNvSpPr>
              <p:nvPr/>
            </p:nvSpPr>
            <p:spPr bwMode="hidden">
              <a:xfrm flipH="1">
                <a:off x="210" y="1168"/>
                <a:ext cx="2376" cy="2379"/>
              </a:xfrm>
              <a:custGeom>
                <a:avLst/>
                <a:gdLst>
                  <a:gd name="G0" fmla="+- 12855 0 0"/>
                  <a:gd name="G1" fmla="+- 21600 0 0"/>
                  <a:gd name="G2" fmla="+- 21600 0 0"/>
                  <a:gd name="T0" fmla="*/ 0 w 34455"/>
                  <a:gd name="T1" fmla="*/ 4241 h 22305"/>
                  <a:gd name="T2" fmla="*/ 34444 w 34455"/>
                  <a:gd name="T3" fmla="*/ 22305 h 22305"/>
                  <a:gd name="T4" fmla="*/ 12855 w 34455"/>
                  <a:gd name="T5" fmla="*/ 21600 h 22305"/>
                </a:gdLst>
                <a:ahLst/>
                <a:cxnLst>
                  <a:cxn ang="0">
                    <a:pos x="T0" y="T1"/>
                  </a:cxn>
                  <a:cxn ang="0">
                    <a:pos x="T2" y="T3"/>
                  </a:cxn>
                  <a:cxn ang="0">
                    <a:pos x="T4" y="T5"/>
                  </a:cxn>
                </a:cxnLst>
                <a:rect l="0" t="0" r="r" b="b"/>
                <a:pathLst>
                  <a:path w="34455" h="22305" fill="none" extrusionOk="0">
                    <a:moveTo>
                      <a:pt x="0" y="4241"/>
                    </a:moveTo>
                    <a:cubicBezTo>
                      <a:pt x="3720" y="1486"/>
                      <a:pt x="8226" y="-1"/>
                      <a:pt x="12855" y="0"/>
                    </a:cubicBezTo>
                    <a:cubicBezTo>
                      <a:pt x="24784" y="0"/>
                      <a:pt x="34455" y="9670"/>
                      <a:pt x="34455" y="21600"/>
                    </a:cubicBezTo>
                    <a:cubicBezTo>
                      <a:pt x="34455" y="21835"/>
                      <a:pt x="34451" y="22070"/>
                      <a:pt x="34443" y="22304"/>
                    </a:cubicBezTo>
                  </a:path>
                  <a:path w="34455" h="22305" stroke="0" extrusionOk="0">
                    <a:moveTo>
                      <a:pt x="0" y="4241"/>
                    </a:moveTo>
                    <a:cubicBezTo>
                      <a:pt x="3720" y="1486"/>
                      <a:pt x="8226" y="-1"/>
                      <a:pt x="12855" y="0"/>
                    </a:cubicBezTo>
                    <a:cubicBezTo>
                      <a:pt x="24784" y="0"/>
                      <a:pt x="34455" y="9670"/>
                      <a:pt x="34455" y="21600"/>
                    </a:cubicBezTo>
                    <a:cubicBezTo>
                      <a:pt x="34455" y="21835"/>
                      <a:pt x="34451" y="22070"/>
                      <a:pt x="34443" y="22304"/>
                    </a:cubicBezTo>
                    <a:lnTo>
                      <a:pt x="12855" y="21600"/>
                    </a:lnTo>
                    <a:close/>
                  </a:path>
                </a:pathLst>
              </a:custGeom>
              <a:noFill/>
              <a:ln w="9525">
                <a:solidFill>
                  <a:schemeClr val="folHlink"/>
                </a:solidFill>
                <a:round/>
                <a:headEnd/>
                <a:tailEnd/>
              </a:ln>
              <a:effectLst/>
            </p:spPr>
            <p:txBody>
              <a:bodyPr wrap="none" anchor="ctr"/>
              <a:lstStyle/>
              <a:p>
                <a:endParaRPr lang="en-US"/>
              </a:p>
            </p:txBody>
          </p:sp>
          <p:sp>
            <p:nvSpPr>
              <p:cNvPr id="12413" name="Arc 125"/>
              <p:cNvSpPr>
                <a:spLocks/>
              </p:cNvSpPr>
              <p:nvPr/>
            </p:nvSpPr>
            <p:spPr bwMode="hidden">
              <a:xfrm>
                <a:off x="2840" y="1503"/>
                <a:ext cx="381" cy="2379"/>
              </a:xfrm>
              <a:custGeom>
                <a:avLst/>
                <a:gdLst>
                  <a:gd name="G0" fmla="+- 13212 0 0"/>
                  <a:gd name="G1" fmla="+- 21600 0 0"/>
                  <a:gd name="G2" fmla="+- 21600 0 0"/>
                  <a:gd name="T0" fmla="*/ 0 w 34812"/>
                  <a:gd name="T1" fmla="*/ 4512 h 22305"/>
                  <a:gd name="T2" fmla="*/ 34801 w 34812"/>
                  <a:gd name="T3" fmla="*/ 22305 h 22305"/>
                  <a:gd name="T4" fmla="*/ 13212 w 34812"/>
                  <a:gd name="T5" fmla="*/ 21600 h 22305"/>
                </a:gdLst>
                <a:ahLst/>
                <a:cxnLst>
                  <a:cxn ang="0">
                    <a:pos x="T0" y="T1"/>
                  </a:cxn>
                  <a:cxn ang="0">
                    <a:pos x="T2" y="T3"/>
                  </a:cxn>
                  <a:cxn ang="0">
                    <a:pos x="T4" y="T5"/>
                  </a:cxn>
                </a:cxnLst>
                <a:rect l="0" t="0" r="r" b="b"/>
                <a:pathLst>
                  <a:path w="34812" h="22305" fill="none" extrusionOk="0">
                    <a:moveTo>
                      <a:pt x="-1" y="4511"/>
                    </a:moveTo>
                    <a:cubicBezTo>
                      <a:pt x="3783" y="1586"/>
                      <a:pt x="8429" y="-1"/>
                      <a:pt x="13212" y="0"/>
                    </a:cubicBezTo>
                    <a:cubicBezTo>
                      <a:pt x="25141" y="0"/>
                      <a:pt x="34812" y="9670"/>
                      <a:pt x="34812" y="21600"/>
                    </a:cubicBezTo>
                    <a:cubicBezTo>
                      <a:pt x="34812" y="21835"/>
                      <a:pt x="34808" y="22070"/>
                      <a:pt x="34800" y="22304"/>
                    </a:cubicBezTo>
                  </a:path>
                  <a:path w="34812" h="22305" stroke="0" extrusionOk="0">
                    <a:moveTo>
                      <a:pt x="-1" y="4511"/>
                    </a:moveTo>
                    <a:cubicBezTo>
                      <a:pt x="3783" y="1586"/>
                      <a:pt x="8429" y="-1"/>
                      <a:pt x="13212" y="0"/>
                    </a:cubicBezTo>
                    <a:cubicBezTo>
                      <a:pt x="25141" y="0"/>
                      <a:pt x="34812" y="9670"/>
                      <a:pt x="34812" y="21600"/>
                    </a:cubicBezTo>
                    <a:cubicBezTo>
                      <a:pt x="34812" y="21835"/>
                      <a:pt x="34808" y="22070"/>
                      <a:pt x="34800" y="22304"/>
                    </a:cubicBezTo>
                    <a:lnTo>
                      <a:pt x="13212" y="21600"/>
                    </a:lnTo>
                    <a:close/>
                  </a:path>
                </a:pathLst>
              </a:custGeom>
              <a:noFill/>
              <a:ln w="9525">
                <a:solidFill>
                  <a:schemeClr val="accent1"/>
                </a:solidFill>
                <a:round/>
                <a:headEnd/>
                <a:tailEnd/>
              </a:ln>
              <a:effectLst/>
            </p:spPr>
            <p:txBody>
              <a:bodyPr wrap="none" anchor="ctr"/>
              <a:lstStyle/>
              <a:p>
                <a:endParaRPr lang="en-US"/>
              </a:p>
            </p:txBody>
          </p:sp>
          <p:sp>
            <p:nvSpPr>
              <p:cNvPr id="12414" name="Arc 126"/>
              <p:cNvSpPr>
                <a:spLocks/>
              </p:cNvSpPr>
              <p:nvPr/>
            </p:nvSpPr>
            <p:spPr bwMode="hidden">
              <a:xfrm>
                <a:off x="2940" y="1492"/>
                <a:ext cx="1004" cy="2379"/>
              </a:xfrm>
              <a:custGeom>
                <a:avLst/>
                <a:gdLst>
                  <a:gd name="G0" fmla="+- 13212 0 0"/>
                  <a:gd name="G1" fmla="+- 21600 0 0"/>
                  <a:gd name="G2" fmla="+- 21600 0 0"/>
                  <a:gd name="T0" fmla="*/ 0 w 34812"/>
                  <a:gd name="T1" fmla="*/ 4512 h 22305"/>
                  <a:gd name="T2" fmla="*/ 34801 w 34812"/>
                  <a:gd name="T3" fmla="*/ 22305 h 22305"/>
                  <a:gd name="T4" fmla="*/ 13212 w 34812"/>
                  <a:gd name="T5" fmla="*/ 21600 h 22305"/>
                </a:gdLst>
                <a:ahLst/>
                <a:cxnLst>
                  <a:cxn ang="0">
                    <a:pos x="T0" y="T1"/>
                  </a:cxn>
                  <a:cxn ang="0">
                    <a:pos x="T2" y="T3"/>
                  </a:cxn>
                  <a:cxn ang="0">
                    <a:pos x="T4" y="T5"/>
                  </a:cxn>
                </a:cxnLst>
                <a:rect l="0" t="0" r="r" b="b"/>
                <a:pathLst>
                  <a:path w="34812" h="22305" fill="none" extrusionOk="0">
                    <a:moveTo>
                      <a:pt x="-1" y="4511"/>
                    </a:moveTo>
                    <a:cubicBezTo>
                      <a:pt x="3783" y="1586"/>
                      <a:pt x="8429" y="-1"/>
                      <a:pt x="13212" y="0"/>
                    </a:cubicBezTo>
                    <a:cubicBezTo>
                      <a:pt x="25141" y="0"/>
                      <a:pt x="34812" y="9670"/>
                      <a:pt x="34812" y="21600"/>
                    </a:cubicBezTo>
                    <a:cubicBezTo>
                      <a:pt x="34812" y="21835"/>
                      <a:pt x="34808" y="22070"/>
                      <a:pt x="34800" y="22304"/>
                    </a:cubicBezTo>
                  </a:path>
                  <a:path w="34812" h="22305" stroke="0" extrusionOk="0">
                    <a:moveTo>
                      <a:pt x="-1" y="4511"/>
                    </a:moveTo>
                    <a:cubicBezTo>
                      <a:pt x="3783" y="1586"/>
                      <a:pt x="8429" y="-1"/>
                      <a:pt x="13212" y="0"/>
                    </a:cubicBezTo>
                    <a:cubicBezTo>
                      <a:pt x="25141" y="0"/>
                      <a:pt x="34812" y="9670"/>
                      <a:pt x="34812" y="21600"/>
                    </a:cubicBezTo>
                    <a:cubicBezTo>
                      <a:pt x="34812" y="21835"/>
                      <a:pt x="34808" y="22070"/>
                      <a:pt x="34800" y="22304"/>
                    </a:cubicBezTo>
                    <a:lnTo>
                      <a:pt x="13212" y="21600"/>
                    </a:lnTo>
                    <a:close/>
                  </a:path>
                </a:pathLst>
              </a:custGeom>
              <a:noFill/>
              <a:ln w="9525">
                <a:solidFill>
                  <a:schemeClr val="folHlink"/>
                </a:solidFill>
                <a:round/>
                <a:headEnd/>
                <a:tailEnd/>
              </a:ln>
              <a:effectLst/>
            </p:spPr>
            <p:txBody>
              <a:bodyPr wrap="none" anchor="ctr"/>
              <a:lstStyle/>
              <a:p>
                <a:endParaRPr lang="en-US"/>
              </a:p>
            </p:txBody>
          </p:sp>
          <p:sp>
            <p:nvSpPr>
              <p:cNvPr id="12415" name="Freeform 127"/>
              <p:cNvSpPr>
                <a:spLocks/>
              </p:cNvSpPr>
              <p:nvPr/>
            </p:nvSpPr>
            <p:spPr bwMode="hidden">
              <a:xfrm>
                <a:off x="3301" y="2635"/>
                <a:ext cx="485" cy="1479"/>
              </a:xfrm>
              <a:custGeom>
                <a:avLst/>
                <a:gdLst/>
                <a:ahLst/>
                <a:cxnLst>
                  <a:cxn ang="0">
                    <a:pos x="0" y="64"/>
                  </a:cxn>
                  <a:cxn ang="0">
                    <a:pos x="240" y="16"/>
                  </a:cxn>
                  <a:cxn ang="0">
                    <a:pos x="96" y="160"/>
                  </a:cxn>
                  <a:cxn ang="0">
                    <a:pos x="336" y="160"/>
                  </a:cxn>
                  <a:cxn ang="0">
                    <a:pos x="192" y="304"/>
                  </a:cxn>
                  <a:cxn ang="0">
                    <a:pos x="384" y="352"/>
                  </a:cxn>
                  <a:cxn ang="0">
                    <a:pos x="288" y="448"/>
                  </a:cxn>
                  <a:cxn ang="0">
                    <a:pos x="480" y="496"/>
                  </a:cxn>
                  <a:cxn ang="0">
                    <a:pos x="384" y="592"/>
                  </a:cxn>
                  <a:cxn ang="0">
                    <a:pos x="528" y="640"/>
                  </a:cxn>
                  <a:cxn ang="0">
                    <a:pos x="480" y="736"/>
                  </a:cxn>
                  <a:cxn ang="0">
                    <a:pos x="576" y="832"/>
                  </a:cxn>
                  <a:cxn ang="0">
                    <a:pos x="576" y="928"/>
                  </a:cxn>
                  <a:cxn ang="0">
                    <a:pos x="672" y="1072"/>
                  </a:cxn>
                  <a:cxn ang="0">
                    <a:pos x="624" y="1216"/>
                  </a:cxn>
                  <a:cxn ang="0">
                    <a:pos x="720" y="1312"/>
                  </a:cxn>
                  <a:cxn ang="0">
                    <a:pos x="672" y="1456"/>
                  </a:cxn>
                  <a:cxn ang="0">
                    <a:pos x="720" y="1600"/>
                  </a:cxn>
                  <a:cxn ang="0">
                    <a:pos x="672" y="1696"/>
                  </a:cxn>
                  <a:cxn ang="0">
                    <a:pos x="768" y="1840"/>
                  </a:cxn>
                  <a:cxn ang="0">
                    <a:pos x="720" y="1984"/>
                  </a:cxn>
                  <a:cxn ang="0">
                    <a:pos x="768" y="2176"/>
                  </a:cxn>
                  <a:cxn ang="0">
                    <a:pos x="720" y="2224"/>
                  </a:cxn>
                  <a:cxn ang="0">
                    <a:pos x="768" y="2368"/>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accent1"/>
                </a:solidFill>
                <a:round/>
                <a:headEnd/>
                <a:tailEnd/>
              </a:ln>
              <a:effectLst/>
            </p:spPr>
            <p:txBody>
              <a:bodyPr wrap="none" anchor="ctr"/>
              <a:lstStyle/>
              <a:p>
                <a:endParaRPr lang="en-US"/>
              </a:p>
            </p:txBody>
          </p:sp>
          <p:sp>
            <p:nvSpPr>
              <p:cNvPr id="12416" name="Freeform 128"/>
              <p:cNvSpPr>
                <a:spLocks/>
              </p:cNvSpPr>
              <p:nvPr/>
            </p:nvSpPr>
            <p:spPr bwMode="hidden">
              <a:xfrm rot="19660755" flipV="1">
                <a:off x="2546" y="2150"/>
                <a:ext cx="442" cy="837"/>
              </a:xfrm>
              <a:custGeom>
                <a:avLst/>
                <a:gdLst/>
                <a:ahLst/>
                <a:cxnLst>
                  <a:cxn ang="0">
                    <a:pos x="0" y="64"/>
                  </a:cxn>
                  <a:cxn ang="0">
                    <a:pos x="240" y="16"/>
                  </a:cxn>
                  <a:cxn ang="0">
                    <a:pos x="96" y="160"/>
                  </a:cxn>
                  <a:cxn ang="0">
                    <a:pos x="336" y="160"/>
                  </a:cxn>
                  <a:cxn ang="0">
                    <a:pos x="192" y="304"/>
                  </a:cxn>
                  <a:cxn ang="0">
                    <a:pos x="384" y="352"/>
                  </a:cxn>
                  <a:cxn ang="0">
                    <a:pos x="288" y="448"/>
                  </a:cxn>
                  <a:cxn ang="0">
                    <a:pos x="480" y="496"/>
                  </a:cxn>
                  <a:cxn ang="0">
                    <a:pos x="384" y="592"/>
                  </a:cxn>
                  <a:cxn ang="0">
                    <a:pos x="528" y="640"/>
                  </a:cxn>
                  <a:cxn ang="0">
                    <a:pos x="480" y="736"/>
                  </a:cxn>
                  <a:cxn ang="0">
                    <a:pos x="576" y="832"/>
                  </a:cxn>
                  <a:cxn ang="0">
                    <a:pos x="576" y="928"/>
                  </a:cxn>
                  <a:cxn ang="0">
                    <a:pos x="672" y="1072"/>
                  </a:cxn>
                  <a:cxn ang="0">
                    <a:pos x="624" y="1216"/>
                  </a:cxn>
                  <a:cxn ang="0">
                    <a:pos x="720" y="1312"/>
                  </a:cxn>
                  <a:cxn ang="0">
                    <a:pos x="672" y="1456"/>
                  </a:cxn>
                  <a:cxn ang="0">
                    <a:pos x="720" y="1600"/>
                  </a:cxn>
                  <a:cxn ang="0">
                    <a:pos x="672" y="1696"/>
                  </a:cxn>
                  <a:cxn ang="0">
                    <a:pos x="768" y="1840"/>
                  </a:cxn>
                  <a:cxn ang="0">
                    <a:pos x="720" y="1984"/>
                  </a:cxn>
                  <a:cxn ang="0">
                    <a:pos x="768" y="2176"/>
                  </a:cxn>
                  <a:cxn ang="0">
                    <a:pos x="720" y="2224"/>
                  </a:cxn>
                  <a:cxn ang="0">
                    <a:pos x="768" y="2368"/>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accent2"/>
                </a:solidFill>
                <a:round/>
                <a:headEnd/>
                <a:tailEnd/>
              </a:ln>
              <a:effectLst/>
            </p:spPr>
            <p:txBody>
              <a:bodyPr wrap="none" anchor="ctr"/>
              <a:lstStyle/>
              <a:p>
                <a:endParaRPr lang="en-US"/>
              </a:p>
            </p:txBody>
          </p:sp>
          <p:sp>
            <p:nvSpPr>
              <p:cNvPr id="12417" name="Freeform 129"/>
              <p:cNvSpPr>
                <a:spLocks/>
              </p:cNvSpPr>
              <p:nvPr/>
            </p:nvSpPr>
            <p:spPr bwMode="hidden">
              <a:xfrm flipH="1">
                <a:off x="489" y="2504"/>
                <a:ext cx="1085" cy="1524"/>
              </a:xfrm>
              <a:custGeom>
                <a:avLst/>
                <a:gdLst/>
                <a:ahLst/>
                <a:cxnLst>
                  <a:cxn ang="0">
                    <a:pos x="0" y="64"/>
                  </a:cxn>
                  <a:cxn ang="0">
                    <a:pos x="240" y="16"/>
                  </a:cxn>
                  <a:cxn ang="0">
                    <a:pos x="96" y="160"/>
                  </a:cxn>
                  <a:cxn ang="0">
                    <a:pos x="336" y="160"/>
                  </a:cxn>
                  <a:cxn ang="0">
                    <a:pos x="192" y="304"/>
                  </a:cxn>
                  <a:cxn ang="0">
                    <a:pos x="384" y="352"/>
                  </a:cxn>
                  <a:cxn ang="0">
                    <a:pos x="288" y="448"/>
                  </a:cxn>
                  <a:cxn ang="0">
                    <a:pos x="480" y="496"/>
                  </a:cxn>
                  <a:cxn ang="0">
                    <a:pos x="384" y="592"/>
                  </a:cxn>
                  <a:cxn ang="0">
                    <a:pos x="528" y="640"/>
                  </a:cxn>
                  <a:cxn ang="0">
                    <a:pos x="480" y="736"/>
                  </a:cxn>
                  <a:cxn ang="0">
                    <a:pos x="576" y="832"/>
                  </a:cxn>
                  <a:cxn ang="0">
                    <a:pos x="576" y="928"/>
                  </a:cxn>
                  <a:cxn ang="0">
                    <a:pos x="672" y="1072"/>
                  </a:cxn>
                  <a:cxn ang="0">
                    <a:pos x="624" y="1216"/>
                  </a:cxn>
                  <a:cxn ang="0">
                    <a:pos x="720" y="1312"/>
                  </a:cxn>
                  <a:cxn ang="0">
                    <a:pos x="672" y="1456"/>
                  </a:cxn>
                  <a:cxn ang="0">
                    <a:pos x="720" y="1600"/>
                  </a:cxn>
                  <a:cxn ang="0">
                    <a:pos x="672" y="1696"/>
                  </a:cxn>
                  <a:cxn ang="0">
                    <a:pos x="768" y="1840"/>
                  </a:cxn>
                  <a:cxn ang="0">
                    <a:pos x="720" y="1984"/>
                  </a:cxn>
                  <a:cxn ang="0">
                    <a:pos x="768" y="2176"/>
                  </a:cxn>
                  <a:cxn ang="0">
                    <a:pos x="720" y="2224"/>
                  </a:cxn>
                  <a:cxn ang="0">
                    <a:pos x="768" y="2368"/>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folHlink"/>
                </a:solidFill>
                <a:round/>
                <a:headEnd/>
                <a:tailEnd/>
              </a:ln>
              <a:effectLst/>
            </p:spPr>
            <p:txBody>
              <a:bodyPr wrap="none" anchor="ctr"/>
              <a:lstStyle/>
              <a:p>
                <a:endParaRPr lang="en-US"/>
              </a:p>
            </p:txBody>
          </p:sp>
          <p:sp>
            <p:nvSpPr>
              <p:cNvPr id="12418" name="Freeform 130"/>
              <p:cNvSpPr>
                <a:spLocks/>
              </p:cNvSpPr>
              <p:nvPr/>
            </p:nvSpPr>
            <p:spPr bwMode="hidden">
              <a:xfrm flipH="1">
                <a:off x="1000" y="893"/>
                <a:ext cx="696" cy="1524"/>
              </a:xfrm>
              <a:custGeom>
                <a:avLst/>
                <a:gdLst/>
                <a:ahLst/>
                <a:cxnLst>
                  <a:cxn ang="0">
                    <a:pos x="0" y="64"/>
                  </a:cxn>
                  <a:cxn ang="0">
                    <a:pos x="240" y="16"/>
                  </a:cxn>
                  <a:cxn ang="0">
                    <a:pos x="96" y="160"/>
                  </a:cxn>
                  <a:cxn ang="0">
                    <a:pos x="336" y="160"/>
                  </a:cxn>
                  <a:cxn ang="0">
                    <a:pos x="192" y="304"/>
                  </a:cxn>
                  <a:cxn ang="0">
                    <a:pos x="384" y="352"/>
                  </a:cxn>
                  <a:cxn ang="0">
                    <a:pos x="288" y="448"/>
                  </a:cxn>
                  <a:cxn ang="0">
                    <a:pos x="480" y="496"/>
                  </a:cxn>
                  <a:cxn ang="0">
                    <a:pos x="384" y="592"/>
                  </a:cxn>
                  <a:cxn ang="0">
                    <a:pos x="528" y="640"/>
                  </a:cxn>
                  <a:cxn ang="0">
                    <a:pos x="480" y="736"/>
                  </a:cxn>
                  <a:cxn ang="0">
                    <a:pos x="576" y="832"/>
                  </a:cxn>
                  <a:cxn ang="0">
                    <a:pos x="576" y="928"/>
                  </a:cxn>
                  <a:cxn ang="0">
                    <a:pos x="672" y="1072"/>
                  </a:cxn>
                  <a:cxn ang="0">
                    <a:pos x="624" y="1216"/>
                  </a:cxn>
                  <a:cxn ang="0">
                    <a:pos x="720" y="1312"/>
                  </a:cxn>
                  <a:cxn ang="0">
                    <a:pos x="672" y="1456"/>
                  </a:cxn>
                  <a:cxn ang="0">
                    <a:pos x="720" y="1600"/>
                  </a:cxn>
                  <a:cxn ang="0">
                    <a:pos x="672" y="1696"/>
                  </a:cxn>
                  <a:cxn ang="0">
                    <a:pos x="768" y="1840"/>
                  </a:cxn>
                  <a:cxn ang="0">
                    <a:pos x="720" y="1984"/>
                  </a:cxn>
                  <a:cxn ang="0">
                    <a:pos x="768" y="2176"/>
                  </a:cxn>
                  <a:cxn ang="0">
                    <a:pos x="720" y="2224"/>
                  </a:cxn>
                  <a:cxn ang="0">
                    <a:pos x="768" y="2368"/>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folHlink"/>
                </a:solidFill>
                <a:round/>
                <a:headEnd/>
                <a:tailEnd/>
              </a:ln>
              <a:effectLst/>
            </p:spPr>
            <p:txBody>
              <a:bodyPr wrap="none" anchor="ctr"/>
              <a:lstStyle/>
              <a:p>
                <a:endParaRPr lang="en-US"/>
              </a:p>
            </p:txBody>
          </p:sp>
          <p:sp>
            <p:nvSpPr>
              <p:cNvPr id="12419" name="Freeform 131"/>
              <p:cNvSpPr>
                <a:spLocks/>
              </p:cNvSpPr>
              <p:nvPr/>
            </p:nvSpPr>
            <p:spPr bwMode="hidden">
              <a:xfrm>
                <a:off x="4401" y="2280"/>
                <a:ext cx="1007" cy="1601"/>
              </a:xfrm>
              <a:custGeom>
                <a:avLst/>
                <a:gdLst/>
                <a:ahLst/>
                <a:cxnLst>
                  <a:cxn ang="0">
                    <a:pos x="0" y="64"/>
                  </a:cxn>
                  <a:cxn ang="0">
                    <a:pos x="240" y="16"/>
                  </a:cxn>
                  <a:cxn ang="0">
                    <a:pos x="96" y="160"/>
                  </a:cxn>
                  <a:cxn ang="0">
                    <a:pos x="336" y="160"/>
                  </a:cxn>
                  <a:cxn ang="0">
                    <a:pos x="192" y="304"/>
                  </a:cxn>
                  <a:cxn ang="0">
                    <a:pos x="384" y="352"/>
                  </a:cxn>
                  <a:cxn ang="0">
                    <a:pos x="288" y="448"/>
                  </a:cxn>
                  <a:cxn ang="0">
                    <a:pos x="480" y="496"/>
                  </a:cxn>
                  <a:cxn ang="0">
                    <a:pos x="384" y="592"/>
                  </a:cxn>
                  <a:cxn ang="0">
                    <a:pos x="528" y="640"/>
                  </a:cxn>
                  <a:cxn ang="0">
                    <a:pos x="480" y="736"/>
                  </a:cxn>
                  <a:cxn ang="0">
                    <a:pos x="576" y="832"/>
                  </a:cxn>
                  <a:cxn ang="0">
                    <a:pos x="576" y="928"/>
                  </a:cxn>
                  <a:cxn ang="0">
                    <a:pos x="672" y="1072"/>
                  </a:cxn>
                  <a:cxn ang="0">
                    <a:pos x="624" y="1216"/>
                  </a:cxn>
                  <a:cxn ang="0">
                    <a:pos x="720" y="1312"/>
                  </a:cxn>
                  <a:cxn ang="0">
                    <a:pos x="672" y="1456"/>
                  </a:cxn>
                  <a:cxn ang="0">
                    <a:pos x="720" y="1600"/>
                  </a:cxn>
                  <a:cxn ang="0">
                    <a:pos x="672" y="1696"/>
                  </a:cxn>
                  <a:cxn ang="0">
                    <a:pos x="768" y="1840"/>
                  </a:cxn>
                  <a:cxn ang="0">
                    <a:pos x="720" y="1984"/>
                  </a:cxn>
                  <a:cxn ang="0">
                    <a:pos x="768" y="2176"/>
                  </a:cxn>
                  <a:cxn ang="0">
                    <a:pos x="720" y="2224"/>
                  </a:cxn>
                  <a:cxn ang="0">
                    <a:pos x="768" y="2368"/>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accent1"/>
                </a:solidFill>
                <a:round/>
                <a:headEnd/>
                <a:tailEnd/>
              </a:ln>
              <a:effectLst/>
            </p:spPr>
            <p:txBody>
              <a:bodyPr wrap="none" anchor="ctr"/>
              <a:lstStyle/>
              <a:p>
                <a:endParaRPr lang="en-US"/>
              </a:p>
            </p:txBody>
          </p:sp>
          <p:sp>
            <p:nvSpPr>
              <p:cNvPr id="12420" name="Freeform 132"/>
              <p:cNvSpPr>
                <a:spLocks/>
              </p:cNvSpPr>
              <p:nvPr/>
            </p:nvSpPr>
            <p:spPr bwMode="hidden">
              <a:xfrm>
                <a:off x="3878" y="1470"/>
                <a:ext cx="1518" cy="1067"/>
              </a:xfrm>
              <a:custGeom>
                <a:avLst/>
                <a:gdLst/>
                <a:ahLst/>
                <a:cxnLst>
                  <a:cxn ang="0">
                    <a:pos x="0" y="64"/>
                  </a:cxn>
                  <a:cxn ang="0">
                    <a:pos x="240" y="16"/>
                  </a:cxn>
                  <a:cxn ang="0">
                    <a:pos x="96" y="160"/>
                  </a:cxn>
                  <a:cxn ang="0">
                    <a:pos x="336" y="160"/>
                  </a:cxn>
                  <a:cxn ang="0">
                    <a:pos x="192" y="304"/>
                  </a:cxn>
                  <a:cxn ang="0">
                    <a:pos x="384" y="352"/>
                  </a:cxn>
                  <a:cxn ang="0">
                    <a:pos x="288" y="448"/>
                  </a:cxn>
                  <a:cxn ang="0">
                    <a:pos x="480" y="496"/>
                  </a:cxn>
                  <a:cxn ang="0">
                    <a:pos x="384" y="592"/>
                  </a:cxn>
                  <a:cxn ang="0">
                    <a:pos x="528" y="640"/>
                  </a:cxn>
                  <a:cxn ang="0">
                    <a:pos x="480" y="736"/>
                  </a:cxn>
                  <a:cxn ang="0">
                    <a:pos x="576" y="832"/>
                  </a:cxn>
                  <a:cxn ang="0">
                    <a:pos x="576" y="928"/>
                  </a:cxn>
                  <a:cxn ang="0">
                    <a:pos x="672" y="1072"/>
                  </a:cxn>
                  <a:cxn ang="0">
                    <a:pos x="624" y="1216"/>
                  </a:cxn>
                  <a:cxn ang="0">
                    <a:pos x="720" y="1312"/>
                  </a:cxn>
                  <a:cxn ang="0">
                    <a:pos x="672" y="1456"/>
                  </a:cxn>
                  <a:cxn ang="0">
                    <a:pos x="720" y="1600"/>
                  </a:cxn>
                  <a:cxn ang="0">
                    <a:pos x="672" y="1696"/>
                  </a:cxn>
                  <a:cxn ang="0">
                    <a:pos x="768" y="1840"/>
                  </a:cxn>
                  <a:cxn ang="0">
                    <a:pos x="720" y="1984"/>
                  </a:cxn>
                  <a:cxn ang="0">
                    <a:pos x="768" y="2176"/>
                  </a:cxn>
                  <a:cxn ang="0">
                    <a:pos x="720" y="2224"/>
                  </a:cxn>
                  <a:cxn ang="0">
                    <a:pos x="768" y="2368"/>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folHlink"/>
                </a:solidFill>
                <a:round/>
                <a:headEnd/>
                <a:tailEnd/>
              </a:ln>
              <a:effectLst/>
            </p:spPr>
            <p:txBody>
              <a:bodyPr wrap="none" anchor="ctr"/>
              <a:lstStyle/>
              <a:p>
                <a:endParaRPr lang="en-US"/>
              </a:p>
            </p:txBody>
          </p:sp>
          <p:sp>
            <p:nvSpPr>
              <p:cNvPr id="12421" name="Freeform 133"/>
              <p:cNvSpPr>
                <a:spLocks/>
              </p:cNvSpPr>
              <p:nvPr/>
            </p:nvSpPr>
            <p:spPr bwMode="hidden">
              <a:xfrm>
                <a:off x="3934" y="337"/>
                <a:ext cx="663" cy="1434"/>
              </a:xfrm>
              <a:custGeom>
                <a:avLst/>
                <a:gdLst/>
                <a:ahLst/>
                <a:cxnLst>
                  <a:cxn ang="0">
                    <a:pos x="0" y="64"/>
                  </a:cxn>
                  <a:cxn ang="0">
                    <a:pos x="240" y="16"/>
                  </a:cxn>
                  <a:cxn ang="0">
                    <a:pos x="96" y="160"/>
                  </a:cxn>
                  <a:cxn ang="0">
                    <a:pos x="336" y="160"/>
                  </a:cxn>
                  <a:cxn ang="0">
                    <a:pos x="192" y="304"/>
                  </a:cxn>
                  <a:cxn ang="0">
                    <a:pos x="384" y="352"/>
                  </a:cxn>
                  <a:cxn ang="0">
                    <a:pos x="288" y="448"/>
                  </a:cxn>
                  <a:cxn ang="0">
                    <a:pos x="480" y="496"/>
                  </a:cxn>
                  <a:cxn ang="0">
                    <a:pos x="384" y="592"/>
                  </a:cxn>
                  <a:cxn ang="0">
                    <a:pos x="528" y="640"/>
                  </a:cxn>
                  <a:cxn ang="0">
                    <a:pos x="480" y="736"/>
                  </a:cxn>
                  <a:cxn ang="0">
                    <a:pos x="576" y="832"/>
                  </a:cxn>
                  <a:cxn ang="0">
                    <a:pos x="576" y="928"/>
                  </a:cxn>
                  <a:cxn ang="0">
                    <a:pos x="672" y="1072"/>
                  </a:cxn>
                  <a:cxn ang="0">
                    <a:pos x="624" y="1216"/>
                  </a:cxn>
                  <a:cxn ang="0">
                    <a:pos x="720" y="1312"/>
                  </a:cxn>
                  <a:cxn ang="0">
                    <a:pos x="672" y="1456"/>
                  </a:cxn>
                  <a:cxn ang="0">
                    <a:pos x="720" y="1600"/>
                  </a:cxn>
                  <a:cxn ang="0">
                    <a:pos x="672" y="1696"/>
                  </a:cxn>
                  <a:cxn ang="0">
                    <a:pos x="768" y="1840"/>
                  </a:cxn>
                  <a:cxn ang="0">
                    <a:pos x="720" y="1984"/>
                  </a:cxn>
                  <a:cxn ang="0">
                    <a:pos x="768" y="2176"/>
                  </a:cxn>
                  <a:cxn ang="0">
                    <a:pos x="720" y="2224"/>
                  </a:cxn>
                  <a:cxn ang="0">
                    <a:pos x="768" y="2368"/>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folHlink"/>
                </a:solidFill>
                <a:round/>
                <a:headEnd/>
                <a:tailEnd/>
              </a:ln>
              <a:effectLst/>
            </p:spPr>
            <p:txBody>
              <a:bodyPr wrap="none" anchor="ctr"/>
              <a:lstStyle/>
              <a:p>
                <a:endParaRPr lang="en-US"/>
              </a:p>
            </p:txBody>
          </p:sp>
          <p:sp>
            <p:nvSpPr>
              <p:cNvPr id="12422" name="Freeform 134"/>
              <p:cNvSpPr>
                <a:spLocks/>
              </p:cNvSpPr>
              <p:nvPr/>
            </p:nvSpPr>
            <p:spPr bwMode="hidden">
              <a:xfrm rot="1346631" flipH="1">
                <a:off x="1702" y="1506"/>
                <a:ext cx="442" cy="837"/>
              </a:xfrm>
              <a:custGeom>
                <a:avLst/>
                <a:gdLst/>
                <a:ahLst/>
                <a:cxnLst>
                  <a:cxn ang="0">
                    <a:pos x="0" y="64"/>
                  </a:cxn>
                  <a:cxn ang="0">
                    <a:pos x="240" y="16"/>
                  </a:cxn>
                  <a:cxn ang="0">
                    <a:pos x="96" y="160"/>
                  </a:cxn>
                  <a:cxn ang="0">
                    <a:pos x="336" y="160"/>
                  </a:cxn>
                  <a:cxn ang="0">
                    <a:pos x="192" y="304"/>
                  </a:cxn>
                  <a:cxn ang="0">
                    <a:pos x="384" y="352"/>
                  </a:cxn>
                  <a:cxn ang="0">
                    <a:pos x="288" y="448"/>
                  </a:cxn>
                  <a:cxn ang="0">
                    <a:pos x="480" y="496"/>
                  </a:cxn>
                  <a:cxn ang="0">
                    <a:pos x="384" y="592"/>
                  </a:cxn>
                  <a:cxn ang="0">
                    <a:pos x="528" y="640"/>
                  </a:cxn>
                  <a:cxn ang="0">
                    <a:pos x="480" y="736"/>
                  </a:cxn>
                  <a:cxn ang="0">
                    <a:pos x="576" y="832"/>
                  </a:cxn>
                  <a:cxn ang="0">
                    <a:pos x="576" y="928"/>
                  </a:cxn>
                  <a:cxn ang="0">
                    <a:pos x="672" y="1072"/>
                  </a:cxn>
                  <a:cxn ang="0">
                    <a:pos x="624" y="1216"/>
                  </a:cxn>
                  <a:cxn ang="0">
                    <a:pos x="720" y="1312"/>
                  </a:cxn>
                  <a:cxn ang="0">
                    <a:pos x="672" y="1456"/>
                  </a:cxn>
                  <a:cxn ang="0">
                    <a:pos x="720" y="1600"/>
                  </a:cxn>
                  <a:cxn ang="0">
                    <a:pos x="672" y="1696"/>
                  </a:cxn>
                  <a:cxn ang="0">
                    <a:pos x="768" y="1840"/>
                  </a:cxn>
                  <a:cxn ang="0">
                    <a:pos x="720" y="1984"/>
                  </a:cxn>
                  <a:cxn ang="0">
                    <a:pos x="768" y="2176"/>
                  </a:cxn>
                  <a:cxn ang="0">
                    <a:pos x="720" y="2224"/>
                  </a:cxn>
                  <a:cxn ang="0">
                    <a:pos x="768" y="2368"/>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accent2"/>
                </a:solidFill>
                <a:round/>
                <a:headEnd/>
                <a:tailEnd/>
              </a:ln>
              <a:effectLst/>
            </p:spPr>
            <p:txBody>
              <a:bodyPr wrap="none" anchor="ctr"/>
              <a:lstStyle/>
              <a:p>
                <a:endParaRPr lang="en-US"/>
              </a:p>
            </p:txBody>
          </p:sp>
        </p:grpSp>
      </p:grpSp>
      <p:sp>
        <p:nvSpPr>
          <p:cNvPr id="12423" name="Rectangle 135"/>
          <p:cNvSpPr>
            <a:spLocks noGrp="1" noChangeArrowheads="1"/>
          </p:cNvSpPr>
          <p:nvPr>
            <p:ph type="ctrTitle" sz="quarter"/>
          </p:nvPr>
        </p:nvSpPr>
        <p:spPr>
          <a:xfrm>
            <a:off x="685800" y="1827213"/>
            <a:ext cx="7772400" cy="1627187"/>
          </a:xfrm>
        </p:spPr>
        <p:txBody>
          <a:bodyPr/>
          <a:lstStyle>
            <a:lvl1pPr>
              <a:defRPr/>
            </a:lvl1pPr>
          </a:lstStyle>
          <a:p>
            <a:r>
              <a:rPr lang="en-US"/>
              <a:t>Click to edit Master title style</a:t>
            </a:r>
          </a:p>
        </p:txBody>
      </p:sp>
      <p:sp>
        <p:nvSpPr>
          <p:cNvPr id="12424" name="Rectangle 136"/>
          <p:cNvSpPr>
            <a:spLocks noGrp="1" noChangeArrowheads="1"/>
          </p:cNvSpPr>
          <p:nvPr>
            <p:ph type="subTitle" sz="quarter" idx="1"/>
          </p:nvPr>
        </p:nvSpPr>
        <p:spPr>
          <a:xfrm>
            <a:off x="1371600" y="3886200"/>
            <a:ext cx="6400800" cy="1752600"/>
          </a:xfrm>
        </p:spPr>
        <p:txBody>
          <a:bodyPr/>
          <a:lstStyle>
            <a:lvl1pPr marL="0" indent="0" algn="ctr">
              <a:buFontTx/>
              <a:buNone/>
              <a:defRPr/>
            </a:lvl1pPr>
          </a:lstStyle>
          <a:p>
            <a:r>
              <a:rPr lang="en-US"/>
              <a:t>Click to edit Master subtitle style</a:t>
            </a:r>
          </a:p>
        </p:txBody>
      </p:sp>
      <p:sp>
        <p:nvSpPr>
          <p:cNvPr id="12425" name="Rectangle 137"/>
          <p:cNvSpPr>
            <a:spLocks noGrp="1" noChangeArrowheads="1"/>
          </p:cNvSpPr>
          <p:nvPr>
            <p:ph type="dt" sz="quarter" idx="2"/>
          </p:nvPr>
        </p:nvSpPr>
        <p:spPr/>
        <p:txBody>
          <a:bodyPr/>
          <a:lstStyle>
            <a:lvl1pPr>
              <a:defRPr/>
            </a:lvl1pPr>
          </a:lstStyle>
          <a:p>
            <a:fld id="{0956F877-C218-4341-89F6-30AE8F45C188}" type="datetime1">
              <a:rPr lang="en-US"/>
              <a:pPr/>
              <a:t>2/15/2012</a:t>
            </a:fld>
            <a:endParaRPr lang="en-US"/>
          </a:p>
        </p:txBody>
      </p:sp>
      <p:sp>
        <p:nvSpPr>
          <p:cNvPr id="12426" name="Rectangle 138"/>
          <p:cNvSpPr>
            <a:spLocks noGrp="1" noChangeArrowheads="1"/>
          </p:cNvSpPr>
          <p:nvPr>
            <p:ph type="ftr" sz="quarter" idx="3"/>
          </p:nvPr>
        </p:nvSpPr>
        <p:spPr/>
        <p:txBody>
          <a:bodyPr/>
          <a:lstStyle>
            <a:lvl1pPr>
              <a:defRPr/>
            </a:lvl1pPr>
          </a:lstStyle>
          <a:p>
            <a:endParaRPr lang="en-US"/>
          </a:p>
        </p:txBody>
      </p:sp>
      <p:sp>
        <p:nvSpPr>
          <p:cNvPr id="12427" name="Rectangle 139"/>
          <p:cNvSpPr>
            <a:spLocks noGrp="1" noChangeArrowheads="1"/>
          </p:cNvSpPr>
          <p:nvPr>
            <p:ph type="sldNum" sz="quarter" idx="4"/>
          </p:nvPr>
        </p:nvSpPr>
        <p:spPr/>
        <p:txBody>
          <a:bodyPr/>
          <a:lstStyle>
            <a:lvl1pPr>
              <a:defRPr/>
            </a:lvl1pPr>
          </a:lstStyle>
          <a:p>
            <a:fld id="{EFF1310B-3BD5-4B2F-B801-4E8FF32C74D4}" type="slidenum">
              <a:rPr lang="en-US"/>
              <a:pPr/>
              <a:t>‹#›</a:t>
            </a:fld>
            <a:endParaRPr lang="en-US"/>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8B5812B1-54E2-4FFA-BA7C-C9C9CEB34CBB}" type="datetime1">
              <a:rPr lang="en-US"/>
              <a:pPr/>
              <a:t>2/15/2012</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BD61E970-B5AE-4D28-A8BE-E8D459042A64}" type="slidenum">
              <a:rPr lang="en-US"/>
              <a:pPr/>
              <a:t>‹#›</a:t>
            </a:fld>
            <a:endParaRPr lang="en-US"/>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B8C5F236-56F1-4E26-A437-11F0F552AB32}" type="datetime1">
              <a:rPr lang="en-US"/>
              <a:pPr/>
              <a:t>2/15/2012</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ECE51200-461B-40BB-B4E9-5A72ADA9D8BA}" type="slidenum">
              <a:rPr lang="en-US"/>
              <a:pPr/>
              <a:t>‹#›</a:t>
            </a:fld>
            <a:endParaRPr lang="en-US"/>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39FB3790-43DB-4B55-89C8-2A2ED0492B56}" type="datetime1">
              <a:rPr lang="en-US"/>
              <a:pPr/>
              <a:t>2/15/2012</a:t>
            </a:fld>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5F9656BB-8803-4B2F-9F82-0138F87C4C05}" type="slidenum">
              <a:rPr lang="en-US"/>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A68A7A2D-AA5F-4484-995D-DD43F6D9BB03}" type="datetime1">
              <a:rPr lang="en-US"/>
              <a:pPr/>
              <a:t>2/15/2012</a:t>
            </a:fld>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79C561C2-4D01-4F2D-9E38-CB83823CD0BA}" type="slidenum">
              <a:rPr lang="en-US"/>
              <a:pPr/>
              <a:t>‹#›</a:t>
            </a:fld>
            <a:endParaRPr lang="en-US"/>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284C7FD2-39FE-42D2-90CB-3D5BAC07F834}" type="datetime1">
              <a:rPr lang="en-US"/>
              <a:pPr/>
              <a:t>2/15/2012</a:t>
            </a:fld>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A42F8EC3-4F37-43FD-83A2-8269522CBFC4}" type="slidenum">
              <a:rPr lang="en-US"/>
              <a:pPr/>
              <a:t>‹#›</a:t>
            </a:fld>
            <a:endParaRPr lang="en-US"/>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28410902-A49C-4B19-8AF1-BB6FC5989E94}" type="datetime1">
              <a:rPr lang="en-US"/>
              <a:pPr/>
              <a:t>2/15/2012</a:t>
            </a:fld>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4E8F5F44-01EA-4BA7-9BE2-4BC2E7F23137}" type="slidenum">
              <a:rPr lang="en-US"/>
              <a:pPr/>
              <a:t>‹#›</a:t>
            </a:fld>
            <a:endParaRPr lang="en-US"/>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0B41CB1F-4AB0-4731-B6BF-09E1E07A8850}" type="datetime1">
              <a:rPr lang="en-US"/>
              <a:pPr/>
              <a:t>2/15/2012</a:t>
            </a:fld>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61E22068-D479-45E7-9892-515303793CF3}" type="slidenum">
              <a:rPr lang="en-US"/>
              <a:pPr/>
              <a:t>‹#›</a:t>
            </a:fld>
            <a:endParaRPr lang="en-US"/>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9C668C7E-24C0-46ED-A6C5-F757C07ACB6E}" type="datetime1">
              <a:rPr lang="en-US"/>
              <a:pPr/>
              <a:t>2/15/2012</a:t>
            </a:fld>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EDB34FB5-F1E3-44A1-959E-2017E48A70DB}" type="slidenum">
              <a:rPr lang="en-US"/>
              <a:pPr/>
              <a:t>‹#›</a:t>
            </a:fld>
            <a:endParaRPr lang="en-US"/>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0B10C819-F844-4B90-A110-0D2AE1CCCCE8}" type="datetime1">
              <a:rPr lang="en-US"/>
              <a:pPr/>
              <a:t>2/15/2012</a:t>
            </a:fld>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4453A81E-CCD5-46D5-B722-D00534BF9B8B}" type="slidenum">
              <a:rPr lang="en-US"/>
              <a:pPr/>
              <a:t>‹#›</a:t>
            </a:fld>
            <a:endParaRPr lang="en-US"/>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BDE3EFC7-BF22-4FB6-A380-73997C46E4A8}" type="datetime1">
              <a:rPr lang="en-US"/>
              <a:pPr/>
              <a:t>2/15/2012</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90431FE7-2698-42BF-9162-5EDC2D6859F8}" type="slidenum">
              <a:rPr lang="en-US"/>
              <a:pPr/>
              <a:t>‹#›</a:t>
            </a:fld>
            <a:endParaRPr lang="en-US"/>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301625"/>
            <a:ext cx="1943100" cy="579437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5800" y="301625"/>
            <a:ext cx="5676900" cy="579437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D8B7745F-0995-4755-8300-FDD623E2B3D9}" type="datetime1">
              <a:rPr lang="en-US"/>
              <a:pPr/>
              <a:t>2/15/2012</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61EC422E-000D-41F6-8F47-2E9FC712276D}" type="slidenum">
              <a:rPr lang="en-US"/>
              <a:pPr/>
              <a:t>‹#›</a:t>
            </a:fld>
            <a:endParaRPr lang="en-US"/>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4D55FCB8-D7BA-405D-8108-D347C280DD57}" type="datetime1">
              <a:rPr lang="en-US"/>
              <a:pPr/>
              <a:t>2/15/2012</a:t>
            </a:fld>
            <a:endParaRPr lang="en-US"/>
          </a:p>
        </p:txBody>
      </p:sp>
      <p:sp>
        <p:nvSpPr>
          <p:cNvPr id="5" name="Footer Placeholder 4"/>
          <p:cNvSpPr>
            <a:spLocks noGrp="1"/>
          </p:cNvSpPr>
          <p:nvPr>
            <p:ph type="ftr" sz="quarter" idx="11"/>
          </p:nvPr>
        </p:nvSpPr>
        <p:spPr/>
        <p:txBody>
          <a:bodyPr/>
          <a:lstStyle>
            <a:lvl1pPr>
              <a:defRPr/>
            </a:lvl1pPr>
          </a:lstStyle>
          <a:p>
            <a:r>
              <a:rPr lang="en-US"/>
              <a:t>© J. Paul Robinson, Purdue University</a:t>
            </a:r>
          </a:p>
        </p:txBody>
      </p:sp>
      <p:sp>
        <p:nvSpPr>
          <p:cNvPr id="6" name="Slide Number Placeholder 5"/>
          <p:cNvSpPr>
            <a:spLocks noGrp="1"/>
          </p:cNvSpPr>
          <p:nvPr>
            <p:ph type="sldNum" sz="quarter" idx="12"/>
          </p:nvPr>
        </p:nvSpPr>
        <p:spPr/>
        <p:txBody>
          <a:bodyPr/>
          <a:lstStyle>
            <a:lvl1pPr>
              <a:defRPr/>
            </a:lvl1pPr>
          </a:lstStyle>
          <a:p>
            <a:fld id="{F4E9635B-5BB9-45A1-8BC5-F5E3DA432655}" type="slidenum">
              <a:rPr lang="en-US"/>
              <a:pPr/>
              <a:t>‹#›</a:t>
            </a:fld>
            <a:r>
              <a:rPr lang="en-US"/>
              <a:t> of 46</a:t>
            </a:r>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83F5411D-4B0D-41FC-A09F-43DFF63DB174}" type="datetime1">
              <a:rPr lang="en-US"/>
              <a:pPr/>
              <a:t>2/15/2012</a:t>
            </a:fld>
            <a:endParaRPr lang="en-US"/>
          </a:p>
        </p:txBody>
      </p:sp>
      <p:sp>
        <p:nvSpPr>
          <p:cNvPr id="5" name="Footer Placeholder 4"/>
          <p:cNvSpPr>
            <a:spLocks noGrp="1"/>
          </p:cNvSpPr>
          <p:nvPr>
            <p:ph type="ftr" sz="quarter" idx="11"/>
          </p:nvPr>
        </p:nvSpPr>
        <p:spPr/>
        <p:txBody>
          <a:bodyPr/>
          <a:lstStyle>
            <a:lvl1pPr>
              <a:defRPr/>
            </a:lvl1pPr>
          </a:lstStyle>
          <a:p>
            <a:r>
              <a:rPr lang="en-US"/>
              <a:t>© J. Paul Robinson, Purdue University</a:t>
            </a:r>
          </a:p>
        </p:txBody>
      </p:sp>
      <p:sp>
        <p:nvSpPr>
          <p:cNvPr id="6" name="Slide Number Placeholder 5"/>
          <p:cNvSpPr>
            <a:spLocks noGrp="1"/>
          </p:cNvSpPr>
          <p:nvPr>
            <p:ph type="sldNum" sz="quarter" idx="12"/>
          </p:nvPr>
        </p:nvSpPr>
        <p:spPr/>
        <p:txBody>
          <a:bodyPr/>
          <a:lstStyle>
            <a:lvl1pPr>
              <a:defRPr/>
            </a:lvl1pPr>
          </a:lstStyle>
          <a:p>
            <a:fld id="{7B1B8B2A-1D9B-49B4-8BA6-B9A380B2C887}" type="slidenum">
              <a:rPr lang="en-US"/>
              <a:pPr/>
              <a:t>‹#›</a:t>
            </a:fld>
            <a:r>
              <a:rPr lang="en-US"/>
              <a:t> of 46</a:t>
            </a:r>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3F678237-6CF6-44D7-9F7E-D8D1FD785A72}" type="datetime1">
              <a:rPr lang="en-US"/>
              <a:pPr/>
              <a:t>2/15/2012</a:t>
            </a:fld>
            <a:endParaRPr lang="en-US"/>
          </a:p>
        </p:txBody>
      </p:sp>
      <p:sp>
        <p:nvSpPr>
          <p:cNvPr id="5" name="Footer Placeholder 4"/>
          <p:cNvSpPr>
            <a:spLocks noGrp="1"/>
          </p:cNvSpPr>
          <p:nvPr>
            <p:ph type="ftr" sz="quarter" idx="11"/>
          </p:nvPr>
        </p:nvSpPr>
        <p:spPr/>
        <p:txBody>
          <a:bodyPr/>
          <a:lstStyle>
            <a:lvl1pPr>
              <a:defRPr/>
            </a:lvl1pPr>
          </a:lstStyle>
          <a:p>
            <a:r>
              <a:rPr lang="en-US"/>
              <a:t>© J. Paul Robinson, Purdue University</a:t>
            </a:r>
          </a:p>
        </p:txBody>
      </p:sp>
      <p:sp>
        <p:nvSpPr>
          <p:cNvPr id="6" name="Slide Number Placeholder 5"/>
          <p:cNvSpPr>
            <a:spLocks noGrp="1"/>
          </p:cNvSpPr>
          <p:nvPr>
            <p:ph type="sldNum" sz="quarter" idx="12"/>
          </p:nvPr>
        </p:nvSpPr>
        <p:spPr/>
        <p:txBody>
          <a:bodyPr/>
          <a:lstStyle>
            <a:lvl1pPr>
              <a:defRPr/>
            </a:lvl1pPr>
          </a:lstStyle>
          <a:p>
            <a:fld id="{F5E8FB42-B912-488D-995A-D98C73C9C99E}" type="slidenum">
              <a:rPr lang="en-US"/>
              <a:pPr/>
              <a:t>‹#›</a:t>
            </a:fld>
            <a:r>
              <a:rPr lang="en-US"/>
              <a:t> of 46</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A656A1EB-1E4F-48BE-BF7B-63ED437EB7FE}" type="datetime1">
              <a:rPr lang="en-US"/>
              <a:pPr/>
              <a:t>2/15/2012</a:t>
            </a:fld>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B08627BE-08D6-4B40-ACE2-BDB3FA6B364B}" type="slidenum">
              <a:rPr lang="en-US"/>
              <a:pPr/>
              <a:t>‹#›</a:t>
            </a:fld>
            <a:endParaRPr lang="en-US"/>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AE10C763-9369-4F4A-8FA6-AD55D7733E50}" type="datetime1">
              <a:rPr lang="en-US"/>
              <a:pPr/>
              <a:t>2/15/2012</a:t>
            </a:fld>
            <a:endParaRPr lang="en-US"/>
          </a:p>
        </p:txBody>
      </p:sp>
      <p:sp>
        <p:nvSpPr>
          <p:cNvPr id="6" name="Footer Placeholder 5"/>
          <p:cNvSpPr>
            <a:spLocks noGrp="1"/>
          </p:cNvSpPr>
          <p:nvPr>
            <p:ph type="ftr" sz="quarter" idx="11"/>
          </p:nvPr>
        </p:nvSpPr>
        <p:spPr/>
        <p:txBody>
          <a:bodyPr/>
          <a:lstStyle>
            <a:lvl1pPr>
              <a:defRPr/>
            </a:lvl1pPr>
          </a:lstStyle>
          <a:p>
            <a:r>
              <a:rPr lang="en-US"/>
              <a:t>© J. Paul Robinson, Purdue University</a:t>
            </a:r>
          </a:p>
        </p:txBody>
      </p:sp>
      <p:sp>
        <p:nvSpPr>
          <p:cNvPr id="7" name="Slide Number Placeholder 6"/>
          <p:cNvSpPr>
            <a:spLocks noGrp="1"/>
          </p:cNvSpPr>
          <p:nvPr>
            <p:ph type="sldNum" sz="quarter" idx="12"/>
          </p:nvPr>
        </p:nvSpPr>
        <p:spPr/>
        <p:txBody>
          <a:bodyPr/>
          <a:lstStyle>
            <a:lvl1pPr>
              <a:defRPr/>
            </a:lvl1pPr>
          </a:lstStyle>
          <a:p>
            <a:fld id="{CD419011-D876-4B5B-B5D1-ABF44AFAB2E5}" type="slidenum">
              <a:rPr lang="en-US"/>
              <a:pPr/>
              <a:t>‹#›</a:t>
            </a:fld>
            <a:r>
              <a:rPr lang="en-US"/>
              <a:t> of 46</a:t>
            </a:r>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F32280D3-553D-4686-A20A-5B93DD947A1A}" type="datetime1">
              <a:rPr lang="en-US"/>
              <a:pPr/>
              <a:t>2/15/2012</a:t>
            </a:fld>
            <a:endParaRPr lang="en-US"/>
          </a:p>
        </p:txBody>
      </p:sp>
      <p:sp>
        <p:nvSpPr>
          <p:cNvPr id="8" name="Footer Placeholder 7"/>
          <p:cNvSpPr>
            <a:spLocks noGrp="1"/>
          </p:cNvSpPr>
          <p:nvPr>
            <p:ph type="ftr" sz="quarter" idx="11"/>
          </p:nvPr>
        </p:nvSpPr>
        <p:spPr/>
        <p:txBody>
          <a:bodyPr/>
          <a:lstStyle>
            <a:lvl1pPr>
              <a:defRPr/>
            </a:lvl1pPr>
          </a:lstStyle>
          <a:p>
            <a:r>
              <a:rPr lang="en-US"/>
              <a:t>© J. Paul Robinson, Purdue University</a:t>
            </a:r>
          </a:p>
        </p:txBody>
      </p:sp>
      <p:sp>
        <p:nvSpPr>
          <p:cNvPr id="9" name="Slide Number Placeholder 8"/>
          <p:cNvSpPr>
            <a:spLocks noGrp="1"/>
          </p:cNvSpPr>
          <p:nvPr>
            <p:ph type="sldNum" sz="quarter" idx="12"/>
          </p:nvPr>
        </p:nvSpPr>
        <p:spPr/>
        <p:txBody>
          <a:bodyPr/>
          <a:lstStyle>
            <a:lvl1pPr>
              <a:defRPr/>
            </a:lvl1pPr>
          </a:lstStyle>
          <a:p>
            <a:fld id="{872C3BC5-876F-4207-85F5-251AF3573612}" type="slidenum">
              <a:rPr lang="en-US"/>
              <a:pPr/>
              <a:t>‹#›</a:t>
            </a:fld>
            <a:r>
              <a:rPr lang="en-US"/>
              <a:t> of 46</a:t>
            </a:r>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506B8750-7044-4391-A60F-FB9D72A2C350}" type="datetime1">
              <a:rPr lang="en-US"/>
              <a:pPr/>
              <a:t>2/15/2012</a:t>
            </a:fld>
            <a:endParaRPr lang="en-US"/>
          </a:p>
        </p:txBody>
      </p:sp>
      <p:sp>
        <p:nvSpPr>
          <p:cNvPr id="4" name="Footer Placeholder 3"/>
          <p:cNvSpPr>
            <a:spLocks noGrp="1"/>
          </p:cNvSpPr>
          <p:nvPr>
            <p:ph type="ftr" sz="quarter" idx="11"/>
          </p:nvPr>
        </p:nvSpPr>
        <p:spPr/>
        <p:txBody>
          <a:bodyPr/>
          <a:lstStyle>
            <a:lvl1pPr>
              <a:defRPr/>
            </a:lvl1pPr>
          </a:lstStyle>
          <a:p>
            <a:r>
              <a:rPr lang="en-US"/>
              <a:t>© J. Paul Robinson, Purdue University</a:t>
            </a:r>
          </a:p>
        </p:txBody>
      </p:sp>
      <p:sp>
        <p:nvSpPr>
          <p:cNvPr id="5" name="Slide Number Placeholder 4"/>
          <p:cNvSpPr>
            <a:spLocks noGrp="1"/>
          </p:cNvSpPr>
          <p:nvPr>
            <p:ph type="sldNum" sz="quarter" idx="12"/>
          </p:nvPr>
        </p:nvSpPr>
        <p:spPr/>
        <p:txBody>
          <a:bodyPr/>
          <a:lstStyle>
            <a:lvl1pPr>
              <a:defRPr/>
            </a:lvl1pPr>
          </a:lstStyle>
          <a:p>
            <a:fld id="{9B311574-B290-4E1A-AEC3-37CA1460CC34}" type="slidenum">
              <a:rPr lang="en-US"/>
              <a:pPr/>
              <a:t>‹#›</a:t>
            </a:fld>
            <a:r>
              <a:rPr lang="en-US"/>
              <a:t> of 46</a:t>
            </a:r>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E09C2A43-634A-46F5-887B-73B51B9EA7F3}" type="datetime1">
              <a:rPr lang="en-US"/>
              <a:pPr/>
              <a:t>2/15/2012</a:t>
            </a:fld>
            <a:endParaRPr lang="en-US"/>
          </a:p>
        </p:txBody>
      </p:sp>
      <p:sp>
        <p:nvSpPr>
          <p:cNvPr id="3" name="Footer Placeholder 2"/>
          <p:cNvSpPr>
            <a:spLocks noGrp="1"/>
          </p:cNvSpPr>
          <p:nvPr>
            <p:ph type="ftr" sz="quarter" idx="11"/>
          </p:nvPr>
        </p:nvSpPr>
        <p:spPr/>
        <p:txBody>
          <a:bodyPr/>
          <a:lstStyle>
            <a:lvl1pPr>
              <a:defRPr/>
            </a:lvl1pPr>
          </a:lstStyle>
          <a:p>
            <a:r>
              <a:rPr lang="en-US"/>
              <a:t>© J. Paul Robinson, Purdue University</a:t>
            </a:r>
          </a:p>
        </p:txBody>
      </p:sp>
      <p:sp>
        <p:nvSpPr>
          <p:cNvPr id="4" name="Slide Number Placeholder 3"/>
          <p:cNvSpPr>
            <a:spLocks noGrp="1"/>
          </p:cNvSpPr>
          <p:nvPr>
            <p:ph type="sldNum" sz="quarter" idx="12"/>
          </p:nvPr>
        </p:nvSpPr>
        <p:spPr/>
        <p:txBody>
          <a:bodyPr/>
          <a:lstStyle>
            <a:lvl1pPr>
              <a:defRPr/>
            </a:lvl1pPr>
          </a:lstStyle>
          <a:p>
            <a:fld id="{72603A51-AD1F-4BAC-B76E-F10BE4BDC236}" type="slidenum">
              <a:rPr lang="en-US"/>
              <a:pPr/>
              <a:t>‹#›</a:t>
            </a:fld>
            <a:r>
              <a:rPr lang="en-US"/>
              <a:t> of 46</a:t>
            </a:r>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04489A88-808F-4934-912E-38E45E33E938}" type="datetime1">
              <a:rPr lang="en-US"/>
              <a:pPr/>
              <a:t>2/15/2012</a:t>
            </a:fld>
            <a:endParaRPr lang="en-US"/>
          </a:p>
        </p:txBody>
      </p:sp>
      <p:sp>
        <p:nvSpPr>
          <p:cNvPr id="6" name="Footer Placeholder 5"/>
          <p:cNvSpPr>
            <a:spLocks noGrp="1"/>
          </p:cNvSpPr>
          <p:nvPr>
            <p:ph type="ftr" sz="quarter" idx="11"/>
          </p:nvPr>
        </p:nvSpPr>
        <p:spPr/>
        <p:txBody>
          <a:bodyPr/>
          <a:lstStyle>
            <a:lvl1pPr>
              <a:defRPr/>
            </a:lvl1pPr>
          </a:lstStyle>
          <a:p>
            <a:r>
              <a:rPr lang="en-US"/>
              <a:t>© J. Paul Robinson, Purdue University</a:t>
            </a:r>
          </a:p>
        </p:txBody>
      </p:sp>
      <p:sp>
        <p:nvSpPr>
          <p:cNvPr id="7" name="Slide Number Placeholder 6"/>
          <p:cNvSpPr>
            <a:spLocks noGrp="1"/>
          </p:cNvSpPr>
          <p:nvPr>
            <p:ph type="sldNum" sz="quarter" idx="12"/>
          </p:nvPr>
        </p:nvSpPr>
        <p:spPr/>
        <p:txBody>
          <a:bodyPr/>
          <a:lstStyle>
            <a:lvl1pPr>
              <a:defRPr/>
            </a:lvl1pPr>
          </a:lstStyle>
          <a:p>
            <a:fld id="{02A2F4CB-18AF-407B-8DC8-9E98AA2D1E39}" type="slidenum">
              <a:rPr lang="en-US"/>
              <a:pPr/>
              <a:t>‹#›</a:t>
            </a:fld>
            <a:r>
              <a:rPr lang="en-US"/>
              <a:t> of 46</a:t>
            </a:r>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8309FF25-09D7-465D-B535-041B43FA7349}" type="datetime1">
              <a:rPr lang="en-US"/>
              <a:pPr/>
              <a:t>2/15/2012</a:t>
            </a:fld>
            <a:endParaRPr lang="en-US"/>
          </a:p>
        </p:txBody>
      </p:sp>
      <p:sp>
        <p:nvSpPr>
          <p:cNvPr id="6" name="Footer Placeholder 5"/>
          <p:cNvSpPr>
            <a:spLocks noGrp="1"/>
          </p:cNvSpPr>
          <p:nvPr>
            <p:ph type="ftr" sz="quarter" idx="11"/>
          </p:nvPr>
        </p:nvSpPr>
        <p:spPr/>
        <p:txBody>
          <a:bodyPr/>
          <a:lstStyle>
            <a:lvl1pPr>
              <a:defRPr/>
            </a:lvl1pPr>
          </a:lstStyle>
          <a:p>
            <a:r>
              <a:rPr lang="en-US"/>
              <a:t>© J. Paul Robinson, Purdue University</a:t>
            </a:r>
          </a:p>
        </p:txBody>
      </p:sp>
      <p:sp>
        <p:nvSpPr>
          <p:cNvPr id="7" name="Slide Number Placeholder 6"/>
          <p:cNvSpPr>
            <a:spLocks noGrp="1"/>
          </p:cNvSpPr>
          <p:nvPr>
            <p:ph type="sldNum" sz="quarter" idx="12"/>
          </p:nvPr>
        </p:nvSpPr>
        <p:spPr/>
        <p:txBody>
          <a:bodyPr/>
          <a:lstStyle>
            <a:lvl1pPr>
              <a:defRPr/>
            </a:lvl1pPr>
          </a:lstStyle>
          <a:p>
            <a:fld id="{6AC6875A-B198-4E25-A903-3CC4E3D02120}" type="slidenum">
              <a:rPr lang="en-US"/>
              <a:pPr/>
              <a:t>‹#›</a:t>
            </a:fld>
            <a:r>
              <a:rPr lang="en-US"/>
              <a:t> of 46</a:t>
            </a:r>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01721405-6DCA-45E5-A9AF-336D9201F2EB}" type="datetime1">
              <a:rPr lang="en-US"/>
              <a:pPr/>
              <a:t>2/15/2012</a:t>
            </a:fld>
            <a:endParaRPr lang="en-US"/>
          </a:p>
        </p:txBody>
      </p:sp>
      <p:sp>
        <p:nvSpPr>
          <p:cNvPr id="5" name="Footer Placeholder 4"/>
          <p:cNvSpPr>
            <a:spLocks noGrp="1"/>
          </p:cNvSpPr>
          <p:nvPr>
            <p:ph type="ftr" sz="quarter" idx="11"/>
          </p:nvPr>
        </p:nvSpPr>
        <p:spPr/>
        <p:txBody>
          <a:bodyPr/>
          <a:lstStyle>
            <a:lvl1pPr>
              <a:defRPr/>
            </a:lvl1pPr>
          </a:lstStyle>
          <a:p>
            <a:r>
              <a:rPr lang="en-US"/>
              <a:t>© J. Paul Robinson, Purdue University</a:t>
            </a:r>
          </a:p>
        </p:txBody>
      </p:sp>
      <p:sp>
        <p:nvSpPr>
          <p:cNvPr id="6" name="Slide Number Placeholder 5"/>
          <p:cNvSpPr>
            <a:spLocks noGrp="1"/>
          </p:cNvSpPr>
          <p:nvPr>
            <p:ph type="sldNum" sz="quarter" idx="12"/>
          </p:nvPr>
        </p:nvSpPr>
        <p:spPr/>
        <p:txBody>
          <a:bodyPr/>
          <a:lstStyle>
            <a:lvl1pPr>
              <a:defRPr/>
            </a:lvl1pPr>
          </a:lstStyle>
          <a:p>
            <a:fld id="{330C34D0-F068-446C-988B-DB46466587C4}" type="slidenum">
              <a:rPr lang="en-US"/>
              <a:pPr/>
              <a:t>‹#›</a:t>
            </a:fld>
            <a:r>
              <a:rPr lang="en-US"/>
              <a:t> of 46</a:t>
            </a:r>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201C1417-5DC0-486D-A374-019F974E2632}" type="datetime1">
              <a:rPr lang="en-US"/>
              <a:pPr/>
              <a:t>2/15/2012</a:t>
            </a:fld>
            <a:endParaRPr lang="en-US"/>
          </a:p>
        </p:txBody>
      </p:sp>
      <p:sp>
        <p:nvSpPr>
          <p:cNvPr id="5" name="Footer Placeholder 4"/>
          <p:cNvSpPr>
            <a:spLocks noGrp="1"/>
          </p:cNvSpPr>
          <p:nvPr>
            <p:ph type="ftr" sz="quarter" idx="11"/>
          </p:nvPr>
        </p:nvSpPr>
        <p:spPr/>
        <p:txBody>
          <a:bodyPr/>
          <a:lstStyle>
            <a:lvl1pPr>
              <a:defRPr/>
            </a:lvl1pPr>
          </a:lstStyle>
          <a:p>
            <a:r>
              <a:rPr lang="en-US"/>
              <a:t>© J. Paul Robinson, Purdue University</a:t>
            </a:r>
          </a:p>
        </p:txBody>
      </p:sp>
      <p:sp>
        <p:nvSpPr>
          <p:cNvPr id="6" name="Slide Number Placeholder 5"/>
          <p:cNvSpPr>
            <a:spLocks noGrp="1"/>
          </p:cNvSpPr>
          <p:nvPr>
            <p:ph type="sldNum" sz="quarter" idx="12"/>
          </p:nvPr>
        </p:nvSpPr>
        <p:spPr/>
        <p:txBody>
          <a:bodyPr/>
          <a:lstStyle>
            <a:lvl1pPr>
              <a:defRPr/>
            </a:lvl1pPr>
          </a:lstStyle>
          <a:p>
            <a:fld id="{E459D826-AE33-40FC-9FD1-256CA481785F}" type="slidenum">
              <a:rPr lang="en-US"/>
              <a:pPr/>
              <a:t>‹#›</a:t>
            </a:fld>
            <a:r>
              <a:rPr lang="en-US"/>
              <a:t> of 46</a:t>
            </a:r>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xAndMedia" preserve="1">
  <p:cSld name="Title, Text and Media Clip">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Media Placeholder 3"/>
          <p:cNvSpPr>
            <a:spLocks noGrp="1"/>
          </p:cNvSpPr>
          <p:nvPr>
            <p:ph type="media" sz="half" idx="2"/>
          </p:nvPr>
        </p:nvSpPr>
        <p:spPr>
          <a:xfrm>
            <a:off x="4648200" y="1600200"/>
            <a:ext cx="4038600" cy="4525963"/>
          </a:xfrm>
        </p:spPr>
        <p:txBody>
          <a:bodyPr/>
          <a:lstStyle/>
          <a:p>
            <a:endParaRPr lang="en-US"/>
          </a:p>
        </p:txBody>
      </p:sp>
      <p:sp>
        <p:nvSpPr>
          <p:cNvPr id="5" name="Date Placeholder 4"/>
          <p:cNvSpPr>
            <a:spLocks noGrp="1"/>
          </p:cNvSpPr>
          <p:nvPr>
            <p:ph type="dt" sz="half" idx="10"/>
          </p:nvPr>
        </p:nvSpPr>
        <p:spPr>
          <a:xfrm>
            <a:off x="457200" y="6245225"/>
            <a:ext cx="2133600" cy="476250"/>
          </a:xfrm>
        </p:spPr>
        <p:txBody>
          <a:bodyPr/>
          <a:lstStyle>
            <a:lvl1pPr>
              <a:defRPr/>
            </a:lvl1pPr>
          </a:lstStyle>
          <a:p>
            <a:fld id="{A2B0F95D-4747-4D2A-B60A-6F306A05E6BD}" type="datetime1">
              <a:rPr lang="en-US"/>
              <a:pPr/>
              <a:t>2/15/2012</a:t>
            </a:fld>
            <a:endParaRPr lang="en-US"/>
          </a:p>
        </p:txBody>
      </p:sp>
      <p:sp>
        <p:nvSpPr>
          <p:cNvPr id="6" name="Footer Placeholder 5"/>
          <p:cNvSpPr>
            <a:spLocks noGrp="1"/>
          </p:cNvSpPr>
          <p:nvPr>
            <p:ph type="ftr" sz="quarter" idx="11"/>
          </p:nvPr>
        </p:nvSpPr>
        <p:spPr>
          <a:xfrm>
            <a:off x="-685800" y="6629400"/>
            <a:ext cx="3886200" cy="168275"/>
          </a:xfrm>
        </p:spPr>
        <p:txBody>
          <a:bodyPr/>
          <a:lstStyle>
            <a:lvl1pPr>
              <a:defRPr/>
            </a:lvl1pPr>
          </a:lstStyle>
          <a:p>
            <a:r>
              <a:rPr lang="en-US"/>
              <a:t>© J. Paul Robinson, Purdue University</a:t>
            </a:r>
          </a:p>
        </p:txBody>
      </p:sp>
      <p:sp>
        <p:nvSpPr>
          <p:cNvPr id="7" name="Slide Number Placeholder 6"/>
          <p:cNvSpPr>
            <a:spLocks noGrp="1"/>
          </p:cNvSpPr>
          <p:nvPr>
            <p:ph type="sldNum" sz="quarter" idx="12"/>
          </p:nvPr>
        </p:nvSpPr>
        <p:spPr>
          <a:xfrm>
            <a:off x="6781800" y="6477000"/>
            <a:ext cx="2133600" cy="304800"/>
          </a:xfrm>
        </p:spPr>
        <p:txBody>
          <a:bodyPr/>
          <a:lstStyle>
            <a:lvl1pPr>
              <a:defRPr/>
            </a:lvl1pPr>
          </a:lstStyle>
          <a:p>
            <a:fld id="{D644F719-CDB9-4CB2-B271-3528A8B2499D}" type="slidenum">
              <a:rPr lang="en-US"/>
              <a:pPr/>
              <a:t>‹#›</a:t>
            </a:fld>
            <a:r>
              <a:rPr lang="en-US"/>
              <a:t> of 46</a:t>
            </a:r>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457200" y="6245225"/>
            <a:ext cx="2133600" cy="476250"/>
          </a:xfrm>
        </p:spPr>
        <p:txBody>
          <a:bodyPr/>
          <a:lstStyle>
            <a:lvl1pPr>
              <a:defRPr/>
            </a:lvl1pPr>
          </a:lstStyle>
          <a:p>
            <a:fld id="{C37226DA-617D-465C-A44B-4D8E7E888D19}" type="datetime1">
              <a:rPr lang="en-US"/>
              <a:pPr/>
              <a:t>2/15/2012</a:t>
            </a:fld>
            <a:endParaRPr lang="en-US"/>
          </a:p>
        </p:txBody>
      </p:sp>
      <p:sp>
        <p:nvSpPr>
          <p:cNvPr id="6" name="Footer Placeholder 5"/>
          <p:cNvSpPr>
            <a:spLocks noGrp="1"/>
          </p:cNvSpPr>
          <p:nvPr>
            <p:ph type="ftr" sz="quarter" idx="11"/>
          </p:nvPr>
        </p:nvSpPr>
        <p:spPr>
          <a:xfrm>
            <a:off x="-685800" y="6629400"/>
            <a:ext cx="3886200" cy="168275"/>
          </a:xfrm>
        </p:spPr>
        <p:txBody>
          <a:bodyPr/>
          <a:lstStyle>
            <a:lvl1pPr>
              <a:defRPr/>
            </a:lvl1pPr>
          </a:lstStyle>
          <a:p>
            <a:r>
              <a:rPr lang="en-US"/>
              <a:t>© J. Paul Robinson, Purdue University</a:t>
            </a:r>
          </a:p>
        </p:txBody>
      </p:sp>
      <p:sp>
        <p:nvSpPr>
          <p:cNvPr id="7" name="Slide Number Placeholder 6"/>
          <p:cNvSpPr>
            <a:spLocks noGrp="1"/>
          </p:cNvSpPr>
          <p:nvPr>
            <p:ph type="sldNum" sz="quarter" idx="12"/>
          </p:nvPr>
        </p:nvSpPr>
        <p:spPr>
          <a:xfrm>
            <a:off x="6781800" y="6477000"/>
            <a:ext cx="2133600" cy="304800"/>
          </a:xfrm>
        </p:spPr>
        <p:txBody>
          <a:bodyPr/>
          <a:lstStyle>
            <a:lvl1pPr>
              <a:defRPr/>
            </a:lvl1pPr>
          </a:lstStyle>
          <a:p>
            <a:fld id="{423DDC25-F173-4FB4-8DC0-91140CD98EB3}" type="slidenum">
              <a:rPr lang="en-US"/>
              <a:pPr/>
              <a:t>‹#›</a:t>
            </a:fld>
            <a:r>
              <a:rPr lang="en-US"/>
              <a:t> of 46</a:t>
            </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0F137781-CBE8-4580-83BF-03AA57214D15}" type="datetime1">
              <a:rPr lang="en-US"/>
              <a:pPr/>
              <a:t>2/15/2012</a:t>
            </a:fld>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D1C25109-DF1C-4067-8AF7-612E993E55CA}" type="slidenum">
              <a:rPr lang="en-US"/>
              <a:pPr/>
              <a:t>‹#›</a:t>
            </a:fld>
            <a:endParaRPr lang="en-US"/>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5362" name="Group 2"/>
          <p:cNvGrpSpPr>
            <a:grpSpLocks/>
          </p:cNvGrpSpPr>
          <p:nvPr/>
        </p:nvGrpSpPr>
        <p:grpSpPr bwMode="auto">
          <a:xfrm>
            <a:off x="381000" y="457200"/>
            <a:ext cx="8397875" cy="5562600"/>
            <a:chOff x="240" y="288"/>
            <a:chExt cx="5290" cy="3504"/>
          </a:xfrm>
        </p:grpSpPr>
        <p:sp>
          <p:nvSpPr>
            <p:cNvPr id="15363" name="Rectangle 3"/>
            <p:cNvSpPr>
              <a:spLocks noChangeArrowheads="1"/>
            </p:cNvSpPr>
            <p:nvPr/>
          </p:nvSpPr>
          <p:spPr bwMode="blackWhite">
            <a:xfrm>
              <a:off x="240" y="288"/>
              <a:ext cx="5290" cy="3504"/>
            </a:xfrm>
            <a:prstGeom prst="rect">
              <a:avLst/>
            </a:prstGeom>
            <a:solidFill>
              <a:schemeClr val="bg1"/>
            </a:solidFill>
            <a:ln w="50800">
              <a:solidFill>
                <a:schemeClr val="folHlink"/>
              </a:solidFill>
              <a:miter lim="800000"/>
              <a:headEnd/>
              <a:tailEnd/>
            </a:ln>
            <a:effectLst/>
          </p:spPr>
          <p:txBody>
            <a:bodyPr wrap="none" anchor="ctr"/>
            <a:lstStyle/>
            <a:p>
              <a:pPr algn="ctr"/>
              <a:endParaRPr lang="en-US" sz="2400">
                <a:latin typeface="Times New Roman" charset="0"/>
              </a:endParaRPr>
            </a:p>
          </p:txBody>
        </p:sp>
        <p:sp>
          <p:nvSpPr>
            <p:cNvPr id="15364" name="Rectangle 4"/>
            <p:cNvSpPr>
              <a:spLocks noChangeArrowheads="1"/>
            </p:cNvSpPr>
            <p:nvPr/>
          </p:nvSpPr>
          <p:spPr bwMode="auto">
            <a:xfrm>
              <a:off x="285" y="336"/>
              <a:ext cx="5184" cy="3408"/>
            </a:xfrm>
            <a:prstGeom prst="rect">
              <a:avLst/>
            </a:prstGeom>
            <a:noFill/>
            <a:ln w="9525">
              <a:solidFill>
                <a:schemeClr val="folHlink"/>
              </a:solidFill>
              <a:miter lim="800000"/>
              <a:headEnd/>
              <a:tailEnd/>
            </a:ln>
            <a:effectLst/>
          </p:spPr>
          <p:txBody>
            <a:bodyPr wrap="none" anchor="ctr"/>
            <a:lstStyle/>
            <a:p>
              <a:pPr algn="ctr"/>
              <a:endParaRPr lang="en-US" sz="2400">
                <a:latin typeface="Times New Roman" charset="0"/>
              </a:endParaRPr>
            </a:p>
          </p:txBody>
        </p:sp>
        <p:sp>
          <p:nvSpPr>
            <p:cNvPr id="15365" name="Line 5"/>
            <p:cNvSpPr>
              <a:spLocks noChangeShapeType="1"/>
            </p:cNvSpPr>
            <p:nvPr/>
          </p:nvSpPr>
          <p:spPr bwMode="auto">
            <a:xfrm>
              <a:off x="576" y="2256"/>
              <a:ext cx="4608" cy="0"/>
            </a:xfrm>
            <a:prstGeom prst="line">
              <a:avLst/>
            </a:prstGeom>
            <a:noFill/>
            <a:ln w="19050">
              <a:solidFill>
                <a:schemeClr val="accent2"/>
              </a:solidFill>
              <a:round/>
              <a:headEnd/>
              <a:tailEnd/>
            </a:ln>
            <a:effectLst/>
          </p:spPr>
          <p:txBody>
            <a:bodyPr wrap="none" anchor="ctr"/>
            <a:lstStyle/>
            <a:p>
              <a:endParaRPr lang="en-US"/>
            </a:p>
          </p:txBody>
        </p:sp>
      </p:grpSp>
      <p:sp>
        <p:nvSpPr>
          <p:cNvPr id="15366" name="Rectangle 6"/>
          <p:cNvSpPr>
            <a:spLocks noGrp="1" noChangeArrowheads="1"/>
          </p:cNvSpPr>
          <p:nvPr>
            <p:ph type="ctrTitle"/>
          </p:nvPr>
        </p:nvSpPr>
        <p:spPr>
          <a:xfrm>
            <a:off x="1219200" y="838200"/>
            <a:ext cx="6781800" cy="2559050"/>
          </a:xfrm>
        </p:spPr>
        <p:txBody>
          <a:bodyPr anchorCtr="1"/>
          <a:lstStyle>
            <a:lvl1pPr algn="ctr">
              <a:defRPr sz="6200"/>
            </a:lvl1pPr>
          </a:lstStyle>
          <a:p>
            <a:r>
              <a:rPr lang="en-US"/>
              <a:t>Click to edit Master title style</a:t>
            </a:r>
          </a:p>
        </p:txBody>
      </p:sp>
      <p:sp>
        <p:nvSpPr>
          <p:cNvPr id="15367" name="Rectangle 7"/>
          <p:cNvSpPr>
            <a:spLocks noGrp="1" noChangeArrowheads="1"/>
          </p:cNvSpPr>
          <p:nvPr>
            <p:ph type="subTitle" idx="1"/>
          </p:nvPr>
        </p:nvSpPr>
        <p:spPr>
          <a:xfrm>
            <a:off x="1371600" y="3733800"/>
            <a:ext cx="6400800" cy="1873250"/>
          </a:xfrm>
        </p:spPr>
        <p:txBody>
          <a:bodyPr/>
          <a:lstStyle>
            <a:lvl1pPr marL="0" indent="0" algn="ctr">
              <a:buFont typeface="Wingdings" pitchFamily="2" charset="2"/>
              <a:buNone/>
              <a:defRPr sz="3000"/>
            </a:lvl1pPr>
          </a:lstStyle>
          <a:p>
            <a:r>
              <a:rPr lang="en-US"/>
              <a:t>Click to edit Master subtitle style</a:t>
            </a:r>
          </a:p>
        </p:txBody>
      </p:sp>
      <p:sp>
        <p:nvSpPr>
          <p:cNvPr id="15368" name="Rectangle 8"/>
          <p:cNvSpPr>
            <a:spLocks noGrp="1" noChangeArrowheads="1"/>
          </p:cNvSpPr>
          <p:nvPr>
            <p:ph type="dt" sz="half" idx="2"/>
          </p:nvPr>
        </p:nvSpPr>
        <p:spPr>
          <a:xfrm>
            <a:off x="536575" y="6248400"/>
            <a:ext cx="2054225" cy="457200"/>
          </a:xfrm>
        </p:spPr>
        <p:txBody>
          <a:bodyPr/>
          <a:lstStyle>
            <a:lvl1pPr>
              <a:defRPr/>
            </a:lvl1pPr>
          </a:lstStyle>
          <a:p>
            <a:fld id="{3168A26A-FCAC-410B-AFFE-D307AB274C5E}" type="datetime1">
              <a:rPr lang="en-US"/>
              <a:pPr/>
              <a:t>2/15/2012</a:t>
            </a:fld>
            <a:endParaRPr lang="en-US"/>
          </a:p>
        </p:txBody>
      </p:sp>
      <p:sp>
        <p:nvSpPr>
          <p:cNvPr id="15369" name="Rectangle 9"/>
          <p:cNvSpPr>
            <a:spLocks noGrp="1" noChangeArrowheads="1"/>
          </p:cNvSpPr>
          <p:nvPr>
            <p:ph type="ftr" sz="quarter" idx="3"/>
          </p:nvPr>
        </p:nvSpPr>
        <p:spPr>
          <a:xfrm>
            <a:off x="3251200" y="6248400"/>
            <a:ext cx="2887663" cy="457200"/>
          </a:xfrm>
        </p:spPr>
        <p:txBody>
          <a:bodyPr/>
          <a:lstStyle>
            <a:lvl1pPr>
              <a:defRPr/>
            </a:lvl1pPr>
          </a:lstStyle>
          <a:p>
            <a:endParaRPr lang="en-US"/>
          </a:p>
        </p:txBody>
      </p:sp>
      <p:sp>
        <p:nvSpPr>
          <p:cNvPr id="15370" name="Rectangle 10"/>
          <p:cNvSpPr>
            <a:spLocks noGrp="1" noChangeArrowheads="1"/>
          </p:cNvSpPr>
          <p:nvPr>
            <p:ph type="sldNum" sz="quarter" idx="4"/>
          </p:nvPr>
        </p:nvSpPr>
        <p:spPr>
          <a:xfrm>
            <a:off x="6788150" y="6257925"/>
            <a:ext cx="1905000" cy="457200"/>
          </a:xfrm>
        </p:spPr>
        <p:txBody>
          <a:bodyPr/>
          <a:lstStyle>
            <a:lvl1pPr>
              <a:defRPr/>
            </a:lvl1pPr>
          </a:lstStyle>
          <a:p>
            <a:fld id="{847D90C2-7D62-4CEE-ACF2-CDA3BDF908FD}" type="slidenum">
              <a:rPr lang="en-US"/>
              <a:pPr/>
              <a:t>‹#›</a:t>
            </a:fld>
            <a:endParaRPr lang="en-US"/>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36F309AE-C127-4634-B152-346F1AB66DC6}" type="datetime1">
              <a:rPr lang="en-US"/>
              <a:pPr/>
              <a:t>2/15/2012</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2A11DF08-7B66-4C44-8ECD-81FE6791635B}" type="slidenum">
              <a:rPr lang="en-US"/>
              <a:pPr/>
              <a:t>‹#›</a:t>
            </a:fld>
            <a:endParaRPr lang="en-US"/>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B7EC6E0A-0374-41B3-AB06-1DFE034B4298}" type="datetime1">
              <a:rPr lang="en-US"/>
              <a:pPr/>
              <a:t>2/15/2012</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B5F0786F-B84C-439E-ABDA-4188C1D96065}" type="slidenum">
              <a:rPr lang="en-US"/>
              <a:pPr/>
              <a:t>‹#›</a:t>
            </a:fld>
            <a:endParaRPr lang="en-US"/>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533400" y="1828800"/>
            <a:ext cx="4000500" cy="4038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86300" y="1828800"/>
            <a:ext cx="4000500" cy="4038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75480B18-904F-413E-B06E-C86F2EB816B5}" type="datetime1">
              <a:rPr lang="en-US"/>
              <a:pPr/>
              <a:t>2/15/2012</a:t>
            </a:fld>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2E00F54D-49F3-4ADF-A942-C12C7A7BA16E}" type="slidenum">
              <a:rPr lang="en-US"/>
              <a:pPr/>
              <a:t>‹#›</a:t>
            </a:fld>
            <a:endParaRPr lang="en-US"/>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72BF6EB5-4B04-4D62-A537-92150A980BF8}" type="datetime1">
              <a:rPr lang="en-US"/>
              <a:pPr/>
              <a:t>2/15/2012</a:t>
            </a:fld>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869D3134-F8A5-4A34-B6AA-C47E0D948AB4}" type="slidenum">
              <a:rPr lang="en-US"/>
              <a:pPr/>
              <a:t>‹#›</a:t>
            </a:fld>
            <a:endParaRPr lang="en-US"/>
          </a:p>
        </p:txBody>
      </p:sp>
    </p:spTree>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5AA56BC1-B705-4859-BCA5-C37AEDE170FC}" type="datetime1">
              <a:rPr lang="en-US"/>
              <a:pPr/>
              <a:t>2/15/2012</a:t>
            </a:fld>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D62344DA-CFC2-4BEB-8D58-D6AFD984C019}" type="slidenum">
              <a:rPr lang="en-US"/>
              <a:pPr/>
              <a:t>‹#›</a:t>
            </a:fld>
            <a:endParaRPr lang="en-US"/>
          </a:p>
        </p:txBody>
      </p:sp>
    </p:spTree>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2A940802-52A9-441C-ACE6-773C801EE93F}" type="datetime1">
              <a:rPr lang="en-US"/>
              <a:pPr/>
              <a:t>2/15/2012</a:t>
            </a:fld>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DB550B62-6BDD-41A0-BB18-4B6B653693B3}" type="slidenum">
              <a:rPr lang="en-US"/>
              <a:pPr/>
              <a:t>‹#›</a:t>
            </a:fld>
            <a:endParaRPr lang="en-US"/>
          </a:p>
        </p:txBody>
      </p:sp>
    </p:spTree>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6A507893-5FBD-4514-B069-BABBF78C6D14}" type="datetime1">
              <a:rPr lang="en-US"/>
              <a:pPr/>
              <a:t>2/15/2012</a:t>
            </a:fld>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BFE50436-4808-4E7B-8402-BAA0C0B3A1DD}" type="slidenum">
              <a:rPr lang="en-US"/>
              <a:pPr/>
              <a:t>‹#›</a:t>
            </a:fld>
            <a:endParaRPr lang="en-US"/>
          </a:p>
        </p:txBody>
      </p:sp>
    </p:spTree>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C20477F3-2A50-4D33-AB3B-D8F3A40E6CED}" type="datetime1">
              <a:rPr lang="en-US"/>
              <a:pPr/>
              <a:t>2/15/2012</a:t>
            </a:fld>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039284EB-FE35-4789-9E7B-F9AA05267898}" type="slidenum">
              <a:rPr lang="en-US"/>
              <a:pPr/>
              <a:t>‹#›</a:t>
            </a:fld>
            <a:endParaRPr lang="en-US"/>
          </a:p>
        </p:txBody>
      </p:sp>
    </p:spTree>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1F3FED6D-664D-458E-8ED9-016BF7048D27}" type="datetime1">
              <a:rPr lang="en-US"/>
              <a:pPr/>
              <a:t>2/15/2012</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791EA28A-0289-44D1-9518-F706F3981E56}" type="slidenum">
              <a:rPr lang="en-US"/>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90D78F7A-45C0-4B1E-8215-0B57F5E78F8A}" type="datetime1">
              <a:rPr lang="en-US"/>
              <a:pPr/>
              <a:t>2/15/2012</a:t>
            </a:fld>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763D6E1C-EC6A-42A3-8224-148E2F38B908}" type="slidenum">
              <a:rPr lang="en-US"/>
              <a:pPr/>
              <a:t>‹#›</a:t>
            </a:fld>
            <a:endParaRPr lang="en-US"/>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48450" y="473075"/>
            <a:ext cx="2038350" cy="53943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533400" y="473075"/>
            <a:ext cx="5962650" cy="53943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2D7AAE98-3B06-44B9-86AF-E5AB22422CEF}" type="datetime1">
              <a:rPr lang="en-US"/>
              <a:pPr/>
              <a:t>2/15/2012</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00CDF0F7-D4C2-4007-A726-C8F87A071905}" type="slidenum">
              <a:rPr lang="en-US"/>
              <a:pPr/>
              <a:t>‹#›</a:t>
            </a:fld>
            <a:endParaRPr lang="en-US"/>
          </a:p>
        </p:txBody>
      </p:sp>
    </p:spTree>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7410" name="Group 2"/>
          <p:cNvGrpSpPr>
            <a:grpSpLocks/>
          </p:cNvGrpSpPr>
          <p:nvPr/>
        </p:nvGrpSpPr>
        <p:grpSpPr bwMode="auto">
          <a:xfrm>
            <a:off x="0" y="927100"/>
            <a:ext cx="8991600" cy="4495800"/>
            <a:chOff x="0" y="584"/>
            <a:chExt cx="5664" cy="2832"/>
          </a:xfrm>
        </p:grpSpPr>
        <p:sp>
          <p:nvSpPr>
            <p:cNvPr id="17411" name="AutoShape 3"/>
            <p:cNvSpPr>
              <a:spLocks noChangeArrowheads="1"/>
            </p:cNvSpPr>
            <p:nvPr userDrawn="1"/>
          </p:nvSpPr>
          <p:spPr bwMode="auto">
            <a:xfrm>
              <a:off x="432" y="1304"/>
              <a:ext cx="4656" cy="2112"/>
            </a:xfrm>
            <a:prstGeom prst="roundRect">
              <a:avLst>
                <a:gd name="adj" fmla="val 16667"/>
              </a:avLst>
            </a:prstGeom>
            <a:noFill/>
            <a:ln w="50800">
              <a:solidFill>
                <a:schemeClr val="bg2"/>
              </a:solidFill>
              <a:round/>
              <a:headEnd/>
              <a:tailEnd/>
            </a:ln>
            <a:effectLst/>
          </p:spPr>
          <p:txBody>
            <a:bodyPr wrap="none" anchor="ctr"/>
            <a:lstStyle/>
            <a:p>
              <a:pPr algn="ctr"/>
              <a:endParaRPr lang="en-US" sz="2400">
                <a:latin typeface="Times New Roman" charset="0"/>
              </a:endParaRPr>
            </a:p>
          </p:txBody>
        </p:sp>
        <p:sp>
          <p:nvSpPr>
            <p:cNvPr id="17412" name="Rectangle 4"/>
            <p:cNvSpPr>
              <a:spLocks noChangeArrowheads="1"/>
            </p:cNvSpPr>
            <p:nvPr userDrawn="1"/>
          </p:nvSpPr>
          <p:spPr bwMode="blackWhite">
            <a:xfrm>
              <a:off x="144" y="584"/>
              <a:ext cx="4512" cy="624"/>
            </a:xfrm>
            <a:prstGeom prst="rect">
              <a:avLst/>
            </a:prstGeom>
            <a:solidFill>
              <a:schemeClr val="bg1"/>
            </a:solidFill>
            <a:ln w="57150">
              <a:solidFill>
                <a:schemeClr val="bg2"/>
              </a:solidFill>
              <a:miter lim="800000"/>
              <a:headEnd/>
              <a:tailEnd/>
            </a:ln>
            <a:effectLst/>
          </p:spPr>
          <p:txBody>
            <a:bodyPr wrap="none" anchor="ctr"/>
            <a:lstStyle/>
            <a:p>
              <a:pPr algn="ctr"/>
              <a:endParaRPr lang="en-US" sz="2400">
                <a:latin typeface="Times New Roman" charset="0"/>
              </a:endParaRPr>
            </a:p>
          </p:txBody>
        </p:sp>
        <p:sp>
          <p:nvSpPr>
            <p:cNvPr id="17413" name="AutoShape 5"/>
            <p:cNvSpPr>
              <a:spLocks noChangeArrowheads="1"/>
            </p:cNvSpPr>
            <p:nvPr userDrawn="1"/>
          </p:nvSpPr>
          <p:spPr bwMode="blackWhite">
            <a:xfrm>
              <a:off x="0" y="872"/>
              <a:ext cx="5664" cy="1152"/>
            </a:xfrm>
            <a:custGeom>
              <a:avLst/>
              <a:gdLst>
                <a:gd name="G0" fmla="+- 1000 0 0"/>
                <a:gd name="G1" fmla="+- 1000 0 0"/>
                <a:gd name="G2" fmla="+- G0 0 G1"/>
                <a:gd name="G3" fmla="*/ G1 1 2"/>
                <a:gd name="G4" fmla="+- G0 0 G3"/>
                <a:gd name="T0" fmla="*/ 0 w 1000"/>
                <a:gd name="T1" fmla="*/ 0 h 1000"/>
                <a:gd name="T2" fmla="*/ G4 w 1000"/>
                <a:gd name="T3" fmla="*/ G1 h 1000"/>
              </a:gdLst>
              <a:ahLst/>
              <a:cxnLst>
                <a:cxn ang="0">
                  <a:pos x="0" y="0"/>
                </a:cxn>
                <a:cxn ang="0">
                  <a:pos x="4416" y="0"/>
                </a:cxn>
                <a:cxn ang="0">
                  <a:pos x="4917" y="500"/>
                </a:cxn>
                <a:cxn ang="0">
                  <a:pos x="4417" y="1000"/>
                </a:cxn>
                <a:cxn ang="0">
                  <a:pos x="0" y="1000"/>
                </a:cxn>
              </a:cxnLst>
              <a:rect l="T0" t="T1" r="T2" b="T3"/>
              <a:pathLst>
                <a:path w="4917" h="1000">
                  <a:moveTo>
                    <a:pt x="0" y="0"/>
                  </a:moveTo>
                  <a:lnTo>
                    <a:pt x="4416" y="0"/>
                  </a:lnTo>
                  <a:cubicBezTo>
                    <a:pt x="4693" y="0"/>
                    <a:pt x="4917" y="223"/>
                    <a:pt x="4917" y="500"/>
                  </a:cubicBezTo>
                  <a:cubicBezTo>
                    <a:pt x="4917" y="776"/>
                    <a:pt x="4693" y="999"/>
                    <a:pt x="4417" y="1000"/>
                  </a:cubicBezTo>
                  <a:lnTo>
                    <a:pt x="0" y="1000"/>
                  </a:lnTo>
                  <a:close/>
                </a:path>
              </a:pathLst>
            </a:custGeom>
            <a:solidFill>
              <a:schemeClr val="folHlink"/>
            </a:solidFill>
            <a:ln w="9525">
              <a:noFill/>
              <a:miter lim="800000"/>
              <a:headEnd/>
              <a:tailEnd/>
            </a:ln>
          </p:spPr>
          <p:txBody>
            <a:bodyPr/>
            <a:lstStyle/>
            <a:p>
              <a:endParaRPr lang="en-US" sz="2400">
                <a:latin typeface="Times New Roman" charset="0"/>
              </a:endParaRPr>
            </a:p>
          </p:txBody>
        </p:sp>
        <p:sp>
          <p:nvSpPr>
            <p:cNvPr id="17414" name="Line 6"/>
            <p:cNvSpPr>
              <a:spLocks noChangeShapeType="1"/>
            </p:cNvSpPr>
            <p:nvPr userDrawn="1"/>
          </p:nvSpPr>
          <p:spPr bwMode="auto">
            <a:xfrm>
              <a:off x="0" y="1928"/>
              <a:ext cx="5232" cy="0"/>
            </a:xfrm>
            <a:prstGeom prst="line">
              <a:avLst/>
            </a:prstGeom>
            <a:noFill/>
            <a:ln w="50800">
              <a:solidFill>
                <a:schemeClr val="bg1"/>
              </a:solidFill>
              <a:round/>
              <a:headEnd/>
              <a:tailEnd/>
            </a:ln>
            <a:effectLst/>
          </p:spPr>
          <p:txBody>
            <a:bodyPr/>
            <a:lstStyle/>
            <a:p>
              <a:endParaRPr lang="en-US"/>
            </a:p>
          </p:txBody>
        </p:sp>
      </p:grpSp>
      <p:sp>
        <p:nvSpPr>
          <p:cNvPr id="17415" name="Rectangle 7"/>
          <p:cNvSpPr>
            <a:spLocks noGrp="1" noChangeArrowheads="1"/>
          </p:cNvSpPr>
          <p:nvPr>
            <p:ph type="ctrTitle"/>
          </p:nvPr>
        </p:nvSpPr>
        <p:spPr>
          <a:xfrm>
            <a:off x="228600" y="1427163"/>
            <a:ext cx="8077200" cy="1609725"/>
          </a:xfrm>
        </p:spPr>
        <p:txBody>
          <a:bodyPr/>
          <a:lstStyle>
            <a:lvl1pPr>
              <a:defRPr sz="4600"/>
            </a:lvl1pPr>
          </a:lstStyle>
          <a:p>
            <a:r>
              <a:rPr lang="en-US"/>
              <a:t>Click to edit Master title style</a:t>
            </a:r>
          </a:p>
        </p:txBody>
      </p:sp>
      <p:sp>
        <p:nvSpPr>
          <p:cNvPr id="17416" name="Rectangle 8"/>
          <p:cNvSpPr>
            <a:spLocks noGrp="1" noChangeArrowheads="1"/>
          </p:cNvSpPr>
          <p:nvPr>
            <p:ph type="subTitle" idx="1"/>
          </p:nvPr>
        </p:nvSpPr>
        <p:spPr>
          <a:xfrm>
            <a:off x="1066800" y="3441700"/>
            <a:ext cx="6629400" cy="1676400"/>
          </a:xfrm>
        </p:spPr>
        <p:txBody>
          <a:bodyPr/>
          <a:lstStyle>
            <a:lvl1pPr marL="0" indent="0">
              <a:buFont typeface="Wingdings" pitchFamily="2" charset="2"/>
              <a:buNone/>
              <a:defRPr/>
            </a:lvl1pPr>
          </a:lstStyle>
          <a:p>
            <a:r>
              <a:rPr lang="en-US"/>
              <a:t>Click to edit Master subtitle style</a:t>
            </a:r>
          </a:p>
        </p:txBody>
      </p:sp>
      <p:sp>
        <p:nvSpPr>
          <p:cNvPr id="17417" name="Rectangle 9"/>
          <p:cNvSpPr>
            <a:spLocks noGrp="1" noChangeArrowheads="1"/>
          </p:cNvSpPr>
          <p:nvPr>
            <p:ph type="dt" sz="half" idx="2"/>
          </p:nvPr>
        </p:nvSpPr>
        <p:spPr>
          <a:xfrm>
            <a:off x="457200" y="6248400"/>
            <a:ext cx="2133600" cy="471488"/>
          </a:xfrm>
        </p:spPr>
        <p:txBody>
          <a:bodyPr/>
          <a:lstStyle>
            <a:lvl1pPr>
              <a:defRPr/>
            </a:lvl1pPr>
          </a:lstStyle>
          <a:p>
            <a:fld id="{9C928186-F493-42BA-A7E9-5243EF393A49}" type="datetime1">
              <a:rPr lang="en-US"/>
              <a:pPr/>
              <a:t>2/15/2012</a:t>
            </a:fld>
            <a:endParaRPr lang="en-US"/>
          </a:p>
        </p:txBody>
      </p:sp>
      <p:sp>
        <p:nvSpPr>
          <p:cNvPr id="17418" name="Rectangle 10"/>
          <p:cNvSpPr>
            <a:spLocks noGrp="1" noChangeArrowheads="1"/>
          </p:cNvSpPr>
          <p:nvPr>
            <p:ph type="ftr" sz="quarter" idx="3"/>
          </p:nvPr>
        </p:nvSpPr>
        <p:spPr>
          <a:xfrm>
            <a:off x="3124200" y="6253163"/>
            <a:ext cx="2895600" cy="457200"/>
          </a:xfrm>
        </p:spPr>
        <p:txBody>
          <a:bodyPr/>
          <a:lstStyle>
            <a:lvl1pPr>
              <a:defRPr/>
            </a:lvl1pPr>
          </a:lstStyle>
          <a:p>
            <a:endParaRPr lang="en-US"/>
          </a:p>
        </p:txBody>
      </p:sp>
      <p:sp>
        <p:nvSpPr>
          <p:cNvPr id="17419" name="Rectangle 11"/>
          <p:cNvSpPr>
            <a:spLocks noGrp="1" noChangeArrowheads="1"/>
          </p:cNvSpPr>
          <p:nvPr>
            <p:ph type="sldNum" sz="quarter" idx="4"/>
          </p:nvPr>
        </p:nvSpPr>
        <p:spPr>
          <a:xfrm>
            <a:off x="6553200" y="6248400"/>
            <a:ext cx="2133600" cy="471488"/>
          </a:xfrm>
        </p:spPr>
        <p:txBody>
          <a:bodyPr/>
          <a:lstStyle>
            <a:lvl1pPr>
              <a:defRPr/>
            </a:lvl1pPr>
          </a:lstStyle>
          <a:p>
            <a:fld id="{919F2F07-8B6B-49F4-ABC5-D8D1FFFA4CED}" type="slidenum">
              <a:rPr lang="en-US"/>
              <a:pPr/>
              <a:t>‹#›</a:t>
            </a:fld>
            <a:endParaRPr lang="en-US"/>
          </a:p>
        </p:txBody>
      </p:sp>
    </p:spTree>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1D97847E-C796-4617-91DD-59B950551B97}" type="datetime1">
              <a:rPr lang="en-US"/>
              <a:pPr/>
              <a:t>2/15/2012</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9AE6921A-A883-4E9C-BCB0-E6745C20F5EF}" type="slidenum">
              <a:rPr lang="en-US"/>
              <a:pPr/>
              <a:t>‹#›</a:t>
            </a:fld>
            <a:endParaRPr lang="en-US"/>
          </a:p>
        </p:txBody>
      </p:sp>
    </p:spTree>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3169C5B1-2EA2-42B9-A9C8-265E0338F609}" type="datetime1">
              <a:rPr lang="en-US"/>
              <a:pPr/>
              <a:t>2/15/2012</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498385DE-2DB5-4B75-A39A-4A3710C47210}" type="slidenum">
              <a:rPr lang="en-US"/>
              <a:pPr/>
              <a:t>‹#›</a:t>
            </a:fld>
            <a:endParaRPr lang="en-US"/>
          </a:p>
        </p:txBody>
      </p:sp>
    </p:spTree>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600200"/>
            <a:ext cx="3886200" cy="4419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3886200" cy="4419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AD7E3D43-089B-414A-B565-1A3B1CCDF45F}" type="datetime1">
              <a:rPr lang="en-US"/>
              <a:pPr/>
              <a:t>2/15/2012</a:t>
            </a:fld>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8D73808C-7A44-43E0-8F1E-FDF5C2984B5E}" type="slidenum">
              <a:rPr lang="en-US"/>
              <a:pPr/>
              <a:t>‹#›</a:t>
            </a:fld>
            <a:endParaRPr lang="en-US"/>
          </a:p>
        </p:txBody>
      </p:sp>
    </p:spTree>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84D991B3-F2A5-4919-BEAE-4C7504B7B458}" type="datetime1">
              <a:rPr lang="en-US"/>
              <a:pPr/>
              <a:t>2/15/2012</a:t>
            </a:fld>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82440DC4-7F0A-4BCA-8621-B6588FD803CD}" type="slidenum">
              <a:rPr lang="en-US"/>
              <a:pPr/>
              <a:t>‹#›</a:t>
            </a:fld>
            <a:endParaRPr lang="en-US"/>
          </a:p>
        </p:txBody>
      </p:sp>
    </p:spTree>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ACE87BA5-21C0-4BA5-85F2-0E14F6D15AA7}" type="datetime1">
              <a:rPr lang="en-US"/>
              <a:pPr/>
              <a:t>2/15/2012</a:t>
            </a:fld>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5BD32534-7F9B-4B40-824D-1C98BF55E4B2}" type="slidenum">
              <a:rPr lang="en-US"/>
              <a:pPr/>
              <a:t>‹#›</a:t>
            </a:fld>
            <a:endParaRPr lang="en-US"/>
          </a:p>
        </p:txBody>
      </p:sp>
    </p:spTree>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6EB24D11-F720-449B-AEC2-50A78FDF35B2}" type="datetime1">
              <a:rPr lang="en-US"/>
              <a:pPr/>
              <a:t>2/15/2012</a:t>
            </a:fld>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375E3F91-D685-41E2-8725-1B39AABAC520}" type="slidenum">
              <a:rPr lang="en-US"/>
              <a:pPr/>
              <a:t>‹#›</a:t>
            </a:fld>
            <a:endParaRPr lang="en-US"/>
          </a:p>
        </p:txBody>
      </p:sp>
    </p:spTree>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ECADA6C5-BD01-4F47-A129-0FD7080D0343}" type="datetime1">
              <a:rPr lang="en-US"/>
              <a:pPr/>
              <a:t>2/15/2012</a:t>
            </a:fld>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7B33647F-6CD8-47A7-A9C2-D388D78948D6}" type="slidenum">
              <a:rPr lang="en-US"/>
              <a:pPr/>
              <a:t>‹#›</a:t>
            </a:fld>
            <a:endParaRPr lang="en-US"/>
          </a:p>
        </p:txBody>
      </p:sp>
    </p:spTree>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0D03C5C9-D652-4C73-B5EB-20A5F5724ED5}" type="datetime1">
              <a:rPr lang="en-US"/>
              <a:pPr/>
              <a:t>2/15/2012</a:t>
            </a:fld>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D63CE757-BCE5-4B01-9690-54F934260705}" type="slidenum">
              <a:rPr lang="en-US"/>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5.jpe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6.pn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image" Target="../media/image7.wmf"/><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17" Type="http://schemas.openxmlformats.org/officeDocument/2006/relationships/image" Target="../media/image11.png"/><Relationship Id="rId2" Type="http://schemas.openxmlformats.org/officeDocument/2006/relationships/slideLayout" Target="../slideLayouts/slideLayout46.xml"/><Relationship Id="rId16" Type="http://schemas.openxmlformats.org/officeDocument/2006/relationships/image" Target="../media/image10.png"/><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5" Type="http://schemas.openxmlformats.org/officeDocument/2006/relationships/image" Target="../media/image9.png"/><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 Id="rId14" Type="http://schemas.openxmlformats.org/officeDocument/2006/relationships/image" Target="../media/image8.png"/></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4.xml"/><Relationship Id="rId13" Type="http://schemas.openxmlformats.org/officeDocument/2006/relationships/slideLayout" Target="../slideLayouts/slideLayout79.xml"/><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slideLayout" Target="../slideLayouts/slideLayout78.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 Id="rId14" Type="http://schemas.openxmlformats.org/officeDocument/2006/relationships/theme" Target="../theme/theme7.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7.xml"/><Relationship Id="rId3" Type="http://schemas.openxmlformats.org/officeDocument/2006/relationships/slideLayout" Target="../slideLayouts/slideLayout82.xml"/><Relationship Id="rId7" Type="http://schemas.openxmlformats.org/officeDocument/2006/relationships/slideLayout" Target="../slideLayouts/slideLayout86.xml"/><Relationship Id="rId12" Type="http://schemas.openxmlformats.org/officeDocument/2006/relationships/theme" Target="../theme/theme8.xml"/><Relationship Id="rId2" Type="http://schemas.openxmlformats.org/officeDocument/2006/relationships/slideLayout" Target="../slideLayouts/slideLayout81.xml"/><Relationship Id="rId1" Type="http://schemas.openxmlformats.org/officeDocument/2006/relationships/slideLayout" Target="../slideLayouts/slideLayout80.xml"/><Relationship Id="rId6" Type="http://schemas.openxmlformats.org/officeDocument/2006/relationships/slideLayout" Target="../slideLayouts/slideLayout85.xml"/><Relationship Id="rId11" Type="http://schemas.openxmlformats.org/officeDocument/2006/relationships/slideLayout" Target="../slideLayouts/slideLayout90.xml"/><Relationship Id="rId5" Type="http://schemas.openxmlformats.org/officeDocument/2006/relationships/slideLayout" Target="../slideLayouts/slideLayout84.xml"/><Relationship Id="rId10" Type="http://schemas.openxmlformats.org/officeDocument/2006/relationships/slideLayout" Target="../slideLayouts/slideLayout89.xml"/><Relationship Id="rId4" Type="http://schemas.openxmlformats.org/officeDocument/2006/relationships/slideLayout" Target="../slideLayouts/slideLayout83.xml"/><Relationship Id="rId9" Type="http://schemas.openxmlformats.org/officeDocument/2006/relationships/slideLayout" Target="../slideLayouts/slideLayout88.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98.xml"/><Relationship Id="rId3" Type="http://schemas.openxmlformats.org/officeDocument/2006/relationships/slideLayout" Target="../slideLayouts/slideLayout93.xml"/><Relationship Id="rId7" Type="http://schemas.openxmlformats.org/officeDocument/2006/relationships/slideLayout" Target="../slideLayouts/slideLayout97.xml"/><Relationship Id="rId12" Type="http://schemas.openxmlformats.org/officeDocument/2006/relationships/theme" Target="../theme/theme9.xml"/><Relationship Id="rId2" Type="http://schemas.openxmlformats.org/officeDocument/2006/relationships/slideLayout" Target="../slideLayouts/slideLayout92.xml"/><Relationship Id="rId1" Type="http://schemas.openxmlformats.org/officeDocument/2006/relationships/slideLayout" Target="../slideLayouts/slideLayout91.xml"/><Relationship Id="rId6" Type="http://schemas.openxmlformats.org/officeDocument/2006/relationships/slideLayout" Target="../slideLayouts/slideLayout96.xml"/><Relationship Id="rId11" Type="http://schemas.openxmlformats.org/officeDocument/2006/relationships/slideLayout" Target="../slideLayouts/slideLayout101.xml"/><Relationship Id="rId5" Type="http://schemas.openxmlformats.org/officeDocument/2006/relationships/slideLayout" Target="../slideLayouts/slideLayout95.xml"/><Relationship Id="rId10" Type="http://schemas.openxmlformats.org/officeDocument/2006/relationships/slideLayout" Target="../slideLayouts/slideLayout100.xml"/><Relationship Id="rId4" Type="http://schemas.openxmlformats.org/officeDocument/2006/relationships/slideLayout" Target="../slideLayouts/slideLayout94.xml"/><Relationship Id="rId9" Type="http://schemas.openxmlformats.org/officeDocument/2006/relationships/slideLayout" Target="../slideLayouts/slideLayout9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2"/>
            </a:gs>
            <a:gs pos="50000">
              <a:schemeClr val="bg1"/>
            </a:gs>
            <a:gs pos="100000">
              <a:schemeClr val="bg2"/>
            </a:gs>
          </a:gsLst>
          <a:lin ang="2700000" scaled="1"/>
        </a:gra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246063" y="930275"/>
            <a:ext cx="77724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685800" y="2147888"/>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685800" y="6324600"/>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latin typeface="+mj-lt"/>
              </a:defRPr>
            </a:lvl1pPr>
          </a:lstStyle>
          <a:p>
            <a:fld id="{B40A64F7-2E07-4797-982A-15C9CEBDBC3C}" type="datetime1">
              <a:rPr lang="en-US"/>
              <a:pPr/>
              <a:t>2/15/2012</a:t>
            </a:fld>
            <a:endParaRPr lang="en-US"/>
          </a:p>
        </p:txBody>
      </p:sp>
      <p:sp>
        <p:nvSpPr>
          <p:cNvPr id="1029" name="Rectangle 5"/>
          <p:cNvSpPr>
            <a:spLocks noGrp="1" noChangeArrowheads="1"/>
          </p:cNvSpPr>
          <p:nvPr>
            <p:ph type="ftr" sz="quarter" idx="3"/>
          </p:nvPr>
        </p:nvSpPr>
        <p:spPr bwMode="auto">
          <a:xfrm>
            <a:off x="3124200" y="63246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atin typeface="+mj-lt"/>
              </a:defRPr>
            </a:lvl1pPr>
          </a:lstStyle>
          <a:p>
            <a:endParaRPr lang="en-US"/>
          </a:p>
        </p:txBody>
      </p:sp>
      <p:sp>
        <p:nvSpPr>
          <p:cNvPr id="1030" name="Rectangle 6"/>
          <p:cNvSpPr>
            <a:spLocks noGrp="1" noChangeArrowheads="1"/>
          </p:cNvSpPr>
          <p:nvPr>
            <p:ph type="sldNum" sz="quarter" idx="4"/>
          </p:nvPr>
        </p:nvSpPr>
        <p:spPr bwMode="auto">
          <a:xfrm>
            <a:off x="6553200" y="6324600"/>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atin typeface="+mj-lt"/>
              </a:defRPr>
            </a:lvl1pPr>
          </a:lstStyle>
          <a:p>
            <a:fld id="{BFFE1F54-8089-456A-8E44-10652F54A2E9}" type="slidenum">
              <a:rPr lang="en-US"/>
              <a:pPr/>
              <a:t>‹#›</a:t>
            </a:fld>
            <a:endParaRPr lang="en-US"/>
          </a:p>
        </p:txBody>
      </p:sp>
      <p:grpSp>
        <p:nvGrpSpPr>
          <p:cNvPr id="1031" name="Group 7"/>
          <p:cNvGrpSpPr>
            <a:grpSpLocks/>
          </p:cNvGrpSpPr>
          <p:nvPr/>
        </p:nvGrpSpPr>
        <p:grpSpPr bwMode="auto">
          <a:xfrm>
            <a:off x="261938" y="87313"/>
            <a:ext cx="8488362" cy="831850"/>
            <a:chOff x="165" y="55"/>
            <a:chExt cx="5347" cy="524"/>
          </a:xfrm>
        </p:grpSpPr>
        <p:grpSp>
          <p:nvGrpSpPr>
            <p:cNvPr id="1032" name="Group 8"/>
            <p:cNvGrpSpPr>
              <a:grpSpLocks/>
            </p:cNvGrpSpPr>
            <p:nvPr userDrawn="1"/>
          </p:nvGrpSpPr>
          <p:grpSpPr bwMode="auto">
            <a:xfrm>
              <a:off x="664" y="104"/>
              <a:ext cx="4848" cy="432"/>
              <a:chOff x="664" y="104"/>
              <a:chExt cx="4848" cy="432"/>
            </a:xfrm>
          </p:grpSpPr>
          <p:sp>
            <p:nvSpPr>
              <p:cNvPr id="1033" name="Freeform 9"/>
              <p:cNvSpPr>
                <a:spLocks/>
              </p:cNvSpPr>
              <p:nvPr/>
            </p:nvSpPr>
            <p:spPr bwMode="ltGray">
              <a:xfrm>
                <a:off x="664" y="104"/>
                <a:ext cx="4848" cy="432"/>
              </a:xfrm>
              <a:custGeom>
                <a:avLst/>
                <a:gdLst/>
                <a:ahLst/>
                <a:cxnLst>
                  <a:cxn ang="0">
                    <a:pos x="4848" y="48"/>
                  </a:cxn>
                  <a:cxn ang="0">
                    <a:pos x="4848" y="432"/>
                  </a:cxn>
                  <a:cxn ang="0">
                    <a:pos x="0" y="432"/>
                  </a:cxn>
                  <a:cxn ang="0">
                    <a:pos x="0" y="0"/>
                  </a:cxn>
                  <a:cxn ang="0">
                    <a:pos x="4848" y="0"/>
                  </a:cxn>
                  <a:cxn ang="0">
                    <a:pos x="4848" y="48"/>
                  </a:cxn>
                </a:cxnLst>
                <a:rect l="0" t="0" r="r" b="b"/>
                <a:pathLst>
                  <a:path w="4848" h="432">
                    <a:moveTo>
                      <a:pt x="4848" y="48"/>
                    </a:moveTo>
                    <a:lnTo>
                      <a:pt x="4848" y="432"/>
                    </a:lnTo>
                    <a:cubicBezTo>
                      <a:pt x="4848" y="432"/>
                      <a:pt x="2424" y="432"/>
                      <a:pt x="0" y="432"/>
                    </a:cubicBezTo>
                    <a:cubicBezTo>
                      <a:pt x="161" y="345"/>
                      <a:pt x="169" y="61"/>
                      <a:pt x="0" y="0"/>
                    </a:cubicBezTo>
                    <a:cubicBezTo>
                      <a:pt x="2424" y="0"/>
                      <a:pt x="4848" y="0"/>
                      <a:pt x="4848" y="0"/>
                    </a:cubicBezTo>
                    <a:lnTo>
                      <a:pt x="4848" y="48"/>
                    </a:lnTo>
                    <a:close/>
                  </a:path>
                </a:pathLst>
              </a:custGeom>
              <a:solidFill>
                <a:schemeClr val="hlink"/>
              </a:solidFill>
              <a:ln w="9525">
                <a:solidFill>
                  <a:schemeClr val="bg2"/>
                </a:solidFill>
                <a:round/>
                <a:headEnd/>
                <a:tailEnd/>
              </a:ln>
              <a:effectLst/>
            </p:spPr>
            <p:txBody>
              <a:bodyPr wrap="none" anchor="ctr"/>
              <a:lstStyle/>
              <a:p>
                <a:endParaRPr lang="en-US"/>
              </a:p>
            </p:txBody>
          </p:sp>
          <p:grpSp>
            <p:nvGrpSpPr>
              <p:cNvPr id="1034" name="Group 10"/>
              <p:cNvGrpSpPr>
                <a:grpSpLocks/>
              </p:cNvGrpSpPr>
              <p:nvPr/>
            </p:nvGrpSpPr>
            <p:grpSpPr bwMode="auto">
              <a:xfrm>
                <a:off x="1195" y="104"/>
                <a:ext cx="3827" cy="429"/>
                <a:chOff x="1021" y="240"/>
                <a:chExt cx="3827" cy="429"/>
              </a:xfrm>
            </p:grpSpPr>
            <p:grpSp>
              <p:nvGrpSpPr>
                <p:cNvPr id="1035" name="Group 11"/>
                <p:cNvGrpSpPr>
                  <a:grpSpLocks/>
                </p:cNvGrpSpPr>
                <p:nvPr/>
              </p:nvGrpSpPr>
              <p:grpSpPr bwMode="auto">
                <a:xfrm>
                  <a:off x="1021" y="241"/>
                  <a:ext cx="2208" cy="427"/>
                  <a:chOff x="1021" y="241"/>
                  <a:chExt cx="2208" cy="427"/>
                </a:xfrm>
              </p:grpSpPr>
              <p:sp>
                <p:nvSpPr>
                  <p:cNvPr id="1036" name="Freeform 12"/>
                  <p:cNvSpPr>
                    <a:spLocks/>
                  </p:cNvSpPr>
                  <p:nvPr/>
                </p:nvSpPr>
                <p:spPr bwMode="ltGray">
                  <a:xfrm>
                    <a:off x="2257" y="633"/>
                    <a:ext cx="7" cy="8"/>
                  </a:xfrm>
                  <a:custGeom>
                    <a:avLst/>
                    <a:gdLst/>
                    <a:ahLst/>
                    <a:cxnLst>
                      <a:cxn ang="0">
                        <a:pos x="5" y="11"/>
                      </a:cxn>
                      <a:cxn ang="0">
                        <a:pos x="15" y="5"/>
                      </a:cxn>
                      <a:cxn ang="0">
                        <a:pos x="13" y="17"/>
                      </a:cxn>
                      <a:cxn ang="0">
                        <a:pos x="5" y="11"/>
                      </a:cxn>
                    </a:cxnLst>
                    <a:rect l="0" t="0" r="r" b="b"/>
                    <a:pathLst>
                      <a:path w="15" h="23">
                        <a:moveTo>
                          <a:pt x="5" y="11"/>
                        </a:moveTo>
                        <a:cubicBezTo>
                          <a:pt x="2" y="1"/>
                          <a:pt x="7" y="0"/>
                          <a:pt x="15" y="5"/>
                        </a:cubicBezTo>
                        <a:cubicBezTo>
                          <a:pt x="14" y="9"/>
                          <a:pt x="15" y="13"/>
                          <a:pt x="13" y="17"/>
                        </a:cubicBezTo>
                        <a:cubicBezTo>
                          <a:pt x="9" y="23"/>
                          <a:pt x="0" y="16"/>
                          <a:pt x="5" y="11"/>
                        </a:cubicBezTo>
                        <a:close/>
                      </a:path>
                    </a:pathLst>
                  </a:custGeom>
                  <a:solidFill>
                    <a:schemeClr val="folHlink"/>
                  </a:solidFill>
                  <a:ln w="9525">
                    <a:noFill/>
                    <a:round/>
                    <a:headEnd/>
                    <a:tailEnd/>
                  </a:ln>
                  <a:effectLst/>
                </p:spPr>
                <p:txBody>
                  <a:bodyPr wrap="none" anchor="ctr"/>
                  <a:lstStyle/>
                  <a:p>
                    <a:endParaRPr lang="en-US"/>
                  </a:p>
                </p:txBody>
              </p:sp>
              <p:sp>
                <p:nvSpPr>
                  <p:cNvPr id="1037" name="Freeform 13"/>
                  <p:cNvSpPr>
                    <a:spLocks/>
                  </p:cNvSpPr>
                  <p:nvPr/>
                </p:nvSpPr>
                <p:spPr bwMode="ltGray">
                  <a:xfrm>
                    <a:off x="2332" y="660"/>
                    <a:ext cx="9" cy="8"/>
                  </a:xfrm>
                  <a:custGeom>
                    <a:avLst/>
                    <a:gdLst/>
                    <a:ahLst/>
                    <a:cxnLst>
                      <a:cxn ang="0">
                        <a:pos x="3" y="13"/>
                      </a:cxn>
                      <a:cxn ang="0">
                        <a:pos x="11" y="3"/>
                      </a:cxn>
                      <a:cxn ang="0">
                        <a:pos x="7" y="19"/>
                      </a:cxn>
                      <a:cxn ang="0">
                        <a:pos x="3" y="13"/>
                      </a:cxn>
                    </a:cxnLst>
                    <a:rect l="0" t="0" r="r" b="b"/>
                    <a:pathLst>
                      <a:path w="20" h="23">
                        <a:moveTo>
                          <a:pt x="3" y="13"/>
                        </a:moveTo>
                        <a:cubicBezTo>
                          <a:pt x="0" y="5"/>
                          <a:pt x="2" y="0"/>
                          <a:pt x="11" y="3"/>
                        </a:cubicBezTo>
                        <a:cubicBezTo>
                          <a:pt x="16" y="10"/>
                          <a:pt x="20" y="23"/>
                          <a:pt x="7" y="19"/>
                        </a:cubicBezTo>
                        <a:cubicBezTo>
                          <a:pt x="6" y="17"/>
                          <a:pt x="3" y="13"/>
                          <a:pt x="3" y="13"/>
                        </a:cubicBezTo>
                        <a:close/>
                      </a:path>
                    </a:pathLst>
                  </a:custGeom>
                  <a:solidFill>
                    <a:schemeClr val="folHlink"/>
                  </a:solidFill>
                  <a:ln w="9525">
                    <a:noFill/>
                    <a:round/>
                    <a:headEnd/>
                    <a:tailEnd/>
                  </a:ln>
                  <a:effectLst/>
                </p:spPr>
                <p:txBody>
                  <a:bodyPr wrap="none" anchor="ctr"/>
                  <a:lstStyle/>
                  <a:p>
                    <a:endParaRPr lang="en-US"/>
                  </a:p>
                </p:txBody>
              </p:sp>
              <p:sp>
                <p:nvSpPr>
                  <p:cNvPr id="1038" name="Freeform 14"/>
                  <p:cNvSpPr>
                    <a:spLocks/>
                  </p:cNvSpPr>
                  <p:nvPr/>
                </p:nvSpPr>
                <p:spPr bwMode="ltGray">
                  <a:xfrm>
                    <a:off x="2120" y="616"/>
                    <a:ext cx="13" cy="14"/>
                  </a:xfrm>
                  <a:custGeom>
                    <a:avLst/>
                    <a:gdLst/>
                    <a:ahLst/>
                    <a:cxnLst>
                      <a:cxn ang="0">
                        <a:pos x="16" y="33"/>
                      </a:cxn>
                      <a:cxn ang="0">
                        <a:pos x="8" y="21"/>
                      </a:cxn>
                      <a:cxn ang="0">
                        <a:pos x="0" y="9"/>
                      </a:cxn>
                      <a:cxn ang="0">
                        <a:pos x="16" y="3"/>
                      </a:cxn>
                      <a:cxn ang="0">
                        <a:pos x="30" y="23"/>
                      </a:cxn>
                      <a:cxn ang="0">
                        <a:pos x="28" y="31"/>
                      </a:cxn>
                      <a:cxn ang="0">
                        <a:pos x="16" y="33"/>
                      </a:cxn>
                    </a:cxnLst>
                    <a:rect l="0" t="0" r="r" b="b"/>
                    <a:pathLst>
                      <a:path w="30" h="42">
                        <a:moveTo>
                          <a:pt x="16" y="33"/>
                        </a:moveTo>
                        <a:cubicBezTo>
                          <a:pt x="3" y="20"/>
                          <a:pt x="15" y="34"/>
                          <a:pt x="8" y="21"/>
                        </a:cubicBezTo>
                        <a:cubicBezTo>
                          <a:pt x="6" y="17"/>
                          <a:pt x="0" y="9"/>
                          <a:pt x="0" y="9"/>
                        </a:cubicBezTo>
                        <a:cubicBezTo>
                          <a:pt x="5" y="1"/>
                          <a:pt x="7" y="0"/>
                          <a:pt x="16" y="3"/>
                        </a:cubicBezTo>
                        <a:cubicBezTo>
                          <a:pt x="25" y="16"/>
                          <a:pt x="10" y="16"/>
                          <a:pt x="30" y="23"/>
                        </a:cubicBezTo>
                        <a:cubicBezTo>
                          <a:pt x="29" y="26"/>
                          <a:pt x="30" y="29"/>
                          <a:pt x="28" y="31"/>
                        </a:cubicBezTo>
                        <a:cubicBezTo>
                          <a:pt x="15" y="42"/>
                          <a:pt x="16" y="38"/>
                          <a:pt x="16" y="33"/>
                        </a:cubicBezTo>
                        <a:close/>
                      </a:path>
                    </a:pathLst>
                  </a:custGeom>
                  <a:solidFill>
                    <a:schemeClr val="folHlink"/>
                  </a:solidFill>
                  <a:ln w="9525">
                    <a:noFill/>
                    <a:round/>
                    <a:headEnd/>
                    <a:tailEnd/>
                  </a:ln>
                  <a:effectLst/>
                </p:spPr>
                <p:txBody>
                  <a:bodyPr wrap="none" anchor="ctr"/>
                  <a:lstStyle/>
                  <a:p>
                    <a:endParaRPr lang="en-US"/>
                  </a:p>
                </p:txBody>
              </p:sp>
              <p:sp>
                <p:nvSpPr>
                  <p:cNvPr id="1039" name="Freeform 15"/>
                  <p:cNvSpPr>
                    <a:spLocks/>
                  </p:cNvSpPr>
                  <p:nvPr/>
                </p:nvSpPr>
                <p:spPr bwMode="ltGray">
                  <a:xfrm>
                    <a:off x="1967" y="629"/>
                    <a:ext cx="11" cy="5"/>
                  </a:xfrm>
                  <a:custGeom>
                    <a:avLst/>
                    <a:gdLst/>
                    <a:ahLst/>
                    <a:cxnLst>
                      <a:cxn ang="0">
                        <a:pos x="15" y="16"/>
                      </a:cxn>
                      <a:cxn ang="0">
                        <a:pos x="3" y="8"/>
                      </a:cxn>
                      <a:cxn ang="0">
                        <a:pos x="15" y="0"/>
                      </a:cxn>
                      <a:cxn ang="0">
                        <a:pos x="15" y="16"/>
                      </a:cxn>
                    </a:cxnLst>
                    <a:rect l="0" t="0" r="r" b="b"/>
                    <a:pathLst>
                      <a:path w="25" h="16">
                        <a:moveTo>
                          <a:pt x="15" y="16"/>
                        </a:moveTo>
                        <a:cubicBezTo>
                          <a:pt x="10" y="15"/>
                          <a:pt x="0" y="12"/>
                          <a:pt x="3" y="8"/>
                        </a:cubicBezTo>
                        <a:cubicBezTo>
                          <a:pt x="6" y="4"/>
                          <a:pt x="15" y="0"/>
                          <a:pt x="15" y="0"/>
                        </a:cubicBezTo>
                        <a:cubicBezTo>
                          <a:pt x="17" y="3"/>
                          <a:pt x="25" y="16"/>
                          <a:pt x="15" y="16"/>
                        </a:cubicBezTo>
                        <a:close/>
                      </a:path>
                    </a:pathLst>
                  </a:custGeom>
                  <a:solidFill>
                    <a:schemeClr val="folHlink"/>
                  </a:solidFill>
                  <a:ln w="9525">
                    <a:noFill/>
                    <a:round/>
                    <a:headEnd/>
                    <a:tailEnd/>
                  </a:ln>
                  <a:effectLst/>
                </p:spPr>
                <p:txBody>
                  <a:bodyPr wrap="none" anchor="ctr"/>
                  <a:lstStyle/>
                  <a:p>
                    <a:endParaRPr lang="en-US"/>
                  </a:p>
                </p:txBody>
              </p:sp>
              <p:sp>
                <p:nvSpPr>
                  <p:cNvPr id="1040" name="Freeform 16"/>
                  <p:cNvSpPr>
                    <a:spLocks/>
                  </p:cNvSpPr>
                  <p:nvPr/>
                </p:nvSpPr>
                <p:spPr bwMode="ltGray">
                  <a:xfrm>
                    <a:off x="1921" y="635"/>
                    <a:ext cx="28" cy="16"/>
                  </a:xfrm>
                  <a:custGeom>
                    <a:avLst/>
                    <a:gdLst/>
                    <a:ahLst/>
                    <a:cxnLst>
                      <a:cxn ang="0">
                        <a:pos x="14" y="24"/>
                      </a:cxn>
                      <a:cxn ang="0">
                        <a:pos x="30" y="4"/>
                      </a:cxn>
                      <a:cxn ang="0">
                        <a:pos x="42" y="0"/>
                      </a:cxn>
                      <a:cxn ang="0">
                        <a:pos x="58" y="12"/>
                      </a:cxn>
                      <a:cxn ang="0">
                        <a:pos x="32" y="26"/>
                      </a:cxn>
                      <a:cxn ang="0">
                        <a:pos x="12" y="46"/>
                      </a:cxn>
                      <a:cxn ang="0">
                        <a:pos x="8" y="20"/>
                      </a:cxn>
                      <a:cxn ang="0">
                        <a:pos x="12" y="14"/>
                      </a:cxn>
                      <a:cxn ang="0">
                        <a:pos x="14" y="24"/>
                      </a:cxn>
                    </a:cxnLst>
                    <a:rect l="0" t="0" r="r" b="b"/>
                    <a:pathLst>
                      <a:path w="65" h="46">
                        <a:moveTo>
                          <a:pt x="14" y="24"/>
                        </a:moveTo>
                        <a:cubicBezTo>
                          <a:pt x="18" y="13"/>
                          <a:pt x="16" y="9"/>
                          <a:pt x="30" y="4"/>
                        </a:cubicBezTo>
                        <a:cubicBezTo>
                          <a:pt x="34" y="3"/>
                          <a:pt x="42" y="0"/>
                          <a:pt x="42" y="0"/>
                        </a:cubicBezTo>
                        <a:cubicBezTo>
                          <a:pt x="50" y="1"/>
                          <a:pt x="65" y="0"/>
                          <a:pt x="58" y="12"/>
                        </a:cubicBezTo>
                        <a:cubicBezTo>
                          <a:pt x="53" y="21"/>
                          <a:pt x="40" y="21"/>
                          <a:pt x="32" y="26"/>
                        </a:cubicBezTo>
                        <a:cubicBezTo>
                          <a:pt x="26" y="35"/>
                          <a:pt x="23" y="42"/>
                          <a:pt x="12" y="46"/>
                        </a:cubicBezTo>
                        <a:cubicBezTo>
                          <a:pt x="0" y="42"/>
                          <a:pt x="5" y="30"/>
                          <a:pt x="8" y="20"/>
                        </a:cubicBezTo>
                        <a:cubicBezTo>
                          <a:pt x="9" y="18"/>
                          <a:pt x="10" y="13"/>
                          <a:pt x="12" y="14"/>
                        </a:cubicBezTo>
                        <a:cubicBezTo>
                          <a:pt x="15" y="16"/>
                          <a:pt x="13" y="21"/>
                          <a:pt x="14" y="24"/>
                        </a:cubicBezTo>
                        <a:close/>
                      </a:path>
                    </a:pathLst>
                  </a:custGeom>
                  <a:solidFill>
                    <a:schemeClr val="folHlink"/>
                  </a:solidFill>
                  <a:ln w="9525">
                    <a:noFill/>
                    <a:round/>
                    <a:headEnd/>
                    <a:tailEnd/>
                  </a:ln>
                  <a:effectLst/>
                </p:spPr>
                <p:txBody>
                  <a:bodyPr wrap="none" anchor="ctr"/>
                  <a:lstStyle/>
                  <a:p>
                    <a:endParaRPr lang="en-US"/>
                  </a:p>
                </p:txBody>
              </p:sp>
              <p:sp>
                <p:nvSpPr>
                  <p:cNvPr id="1041" name="Freeform 17"/>
                  <p:cNvSpPr>
                    <a:spLocks/>
                  </p:cNvSpPr>
                  <p:nvPr/>
                </p:nvSpPr>
                <p:spPr bwMode="ltGray">
                  <a:xfrm>
                    <a:off x="1892" y="634"/>
                    <a:ext cx="29" cy="16"/>
                  </a:xfrm>
                  <a:custGeom>
                    <a:avLst/>
                    <a:gdLst/>
                    <a:ahLst/>
                    <a:cxnLst>
                      <a:cxn ang="0">
                        <a:pos x="0" y="31"/>
                      </a:cxn>
                      <a:cxn ang="0">
                        <a:pos x="18" y="25"/>
                      </a:cxn>
                      <a:cxn ang="0">
                        <a:pos x="52" y="1"/>
                      </a:cxn>
                      <a:cxn ang="0">
                        <a:pos x="64" y="3"/>
                      </a:cxn>
                      <a:cxn ang="0">
                        <a:pos x="50" y="19"/>
                      </a:cxn>
                      <a:cxn ang="0">
                        <a:pos x="28" y="33"/>
                      </a:cxn>
                      <a:cxn ang="0">
                        <a:pos x="22" y="47"/>
                      </a:cxn>
                      <a:cxn ang="0">
                        <a:pos x="16" y="45"/>
                      </a:cxn>
                      <a:cxn ang="0">
                        <a:pos x="12" y="39"/>
                      </a:cxn>
                      <a:cxn ang="0">
                        <a:pos x="0" y="35"/>
                      </a:cxn>
                      <a:cxn ang="0">
                        <a:pos x="0" y="31"/>
                      </a:cxn>
                    </a:cxnLst>
                    <a:rect l="0" t="0" r="r" b="b"/>
                    <a:pathLst>
                      <a:path w="69" h="47">
                        <a:moveTo>
                          <a:pt x="0" y="31"/>
                        </a:moveTo>
                        <a:cubicBezTo>
                          <a:pt x="7" y="24"/>
                          <a:pt x="9" y="22"/>
                          <a:pt x="18" y="25"/>
                        </a:cubicBezTo>
                        <a:cubicBezTo>
                          <a:pt x="25" y="4"/>
                          <a:pt x="36" y="12"/>
                          <a:pt x="52" y="1"/>
                        </a:cubicBezTo>
                        <a:cubicBezTo>
                          <a:pt x="56" y="2"/>
                          <a:pt x="61" y="0"/>
                          <a:pt x="64" y="3"/>
                        </a:cubicBezTo>
                        <a:cubicBezTo>
                          <a:pt x="69" y="8"/>
                          <a:pt x="50" y="19"/>
                          <a:pt x="50" y="19"/>
                        </a:cubicBezTo>
                        <a:cubicBezTo>
                          <a:pt x="46" y="31"/>
                          <a:pt x="35" y="22"/>
                          <a:pt x="28" y="33"/>
                        </a:cubicBezTo>
                        <a:cubicBezTo>
                          <a:pt x="31" y="41"/>
                          <a:pt x="31" y="44"/>
                          <a:pt x="22" y="47"/>
                        </a:cubicBezTo>
                        <a:cubicBezTo>
                          <a:pt x="20" y="46"/>
                          <a:pt x="18" y="46"/>
                          <a:pt x="16" y="45"/>
                        </a:cubicBezTo>
                        <a:cubicBezTo>
                          <a:pt x="14" y="43"/>
                          <a:pt x="14" y="40"/>
                          <a:pt x="12" y="39"/>
                        </a:cubicBezTo>
                        <a:cubicBezTo>
                          <a:pt x="8" y="37"/>
                          <a:pt x="0" y="35"/>
                          <a:pt x="0" y="35"/>
                        </a:cubicBezTo>
                        <a:cubicBezTo>
                          <a:pt x="2" y="26"/>
                          <a:pt x="3" y="25"/>
                          <a:pt x="0" y="31"/>
                        </a:cubicBezTo>
                        <a:close/>
                      </a:path>
                    </a:pathLst>
                  </a:custGeom>
                  <a:solidFill>
                    <a:schemeClr val="folHlink"/>
                  </a:solidFill>
                  <a:ln w="9525">
                    <a:noFill/>
                    <a:round/>
                    <a:headEnd/>
                    <a:tailEnd/>
                  </a:ln>
                  <a:effectLst/>
                </p:spPr>
                <p:txBody>
                  <a:bodyPr wrap="none" anchor="ctr"/>
                  <a:lstStyle/>
                  <a:p>
                    <a:endParaRPr lang="en-US"/>
                  </a:p>
                </p:txBody>
              </p:sp>
              <p:sp>
                <p:nvSpPr>
                  <p:cNvPr id="1042" name="Freeform 18"/>
                  <p:cNvSpPr>
                    <a:spLocks/>
                  </p:cNvSpPr>
                  <p:nvPr/>
                </p:nvSpPr>
                <p:spPr bwMode="ltGray">
                  <a:xfrm>
                    <a:off x="1735" y="547"/>
                    <a:ext cx="151" cy="93"/>
                  </a:xfrm>
                  <a:custGeom>
                    <a:avLst/>
                    <a:gdLst/>
                    <a:ahLst/>
                    <a:cxnLst>
                      <a:cxn ang="0">
                        <a:pos x="10" y="4"/>
                      </a:cxn>
                      <a:cxn ang="0">
                        <a:pos x="36" y="18"/>
                      </a:cxn>
                      <a:cxn ang="0">
                        <a:pos x="46" y="30"/>
                      </a:cxn>
                      <a:cxn ang="0">
                        <a:pos x="76" y="52"/>
                      </a:cxn>
                      <a:cxn ang="0">
                        <a:pos x="92" y="66"/>
                      </a:cxn>
                      <a:cxn ang="0">
                        <a:pos x="122" y="98"/>
                      </a:cxn>
                      <a:cxn ang="0">
                        <a:pos x="136" y="128"/>
                      </a:cxn>
                      <a:cxn ang="0">
                        <a:pos x="148" y="132"/>
                      </a:cxn>
                      <a:cxn ang="0">
                        <a:pos x="154" y="150"/>
                      </a:cxn>
                      <a:cxn ang="0">
                        <a:pos x="176" y="152"/>
                      </a:cxn>
                      <a:cxn ang="0">
                        <a:pos x="170" y="196"/>
                      </a:cxn>
                      <a:cxn ang="0">
                        <a:pos x="180" y="224"/>
                      </a:cxn>
                      <a:cxn ang="0">
                        <a:pos x="198" y="232"/>
                      </a:cxn>
                      <a:cxn ang="0">
                        <a:pos x="216" y="234"/>
                      </a:cxn>
                      <a:cxn ang="0">
                        <a:pos x="236" y="242"/>
                      </a:cxn>
                      <a:cxn ang="0">
                        <a:pos x="254" y="236"/>
                      </a:cxn>
                      <a:cxn ang="0">
                        <a:pos x="272" y="248"/>
                      </a:cxn>
                      <a:cxn ang="0">
                        <a:pos x="296" y="256"/>
                      </a:cxn>
                      <a:cxn ang="0">
                        <a:pos x="314" y="264"/>
                      </a:cxn>
                      <a:cxn ang="0">
                        <a:pos x="352" y="266"/>
                      </a:cxn>
                      <a:cxn ang="0">
                        <a:pos x="342" y="274"/>
                      </a:cxn>
                      <a:cxn ang="0">
                        <a:pos x="322" y="272"/>
                      </a:cxn>
                      <a:cxn ang="0">
                        <a:pos x="300" y="270"/>
                      </a:cxn>
                      <a:cxn ang="0">
                        <a:pos x="288" y="266"/>
                      </a:cxn>
                      <a:cxn ang="0">
                        <a:pos x="252" y="264"/>
                      </a:cxn>
                      <a:cxn ang="0">
                        <a:pos x="234" y="260"/>
                      </a:cxn>
                      <a:cxn ang="0">
                        <a:pos x="172" y="242"/>
                      </a:cxn>
                      <a:cxn ang="0">
                        <a:pos x="160" y="216"/>
                      </a:cxn>
                      <a:cxn ang="0">
                        <a:pos x="126" y="200"/>
                      </a:cxn>
                      <a:cxn ang="0">
                        <a:pos x="108" y="186"/>
                      </a:cxn>
                      <a:cxn ang="0">
                        <a:pos x="94" y="158"/>
                      </a:cxn>
                      <a:cxn ang="0">
                        <a:pos x="68" y="108"/>
                      </a:cxn>
                      <a:cxn ang="0">
                        <a:pos x="64" y="102"/>
                      </a:cxn>
                      <a:cxn ang="0">
                        <a:pos x="58" y="100"/>
                      </a:cxn>
                      <a:cxn ang="0">
                        <a:pos x="54" y="88"/>
                      </a:cxn>
                      <a:cxn ang="0">
                        <a:pos x="38" y="58"/>
                      </a:cxn>
                      <a:cxn ang="0">
                        <a:pos x="20" y="40"/>
                      </a:cxn>
                      <a:cxn ang="0">
                        <a:pos x="4" y="22"/>
                      </a:cxn>
                      <a:cxn ang="0">
                        <a:pos x="10" y="2"/>
                      </a:cxn>
                      <a:cxn ang="0">
                        <a:pos x="10" y="4"/>
                      </a:cxn>
                    </a:cxnLst>
                    <a:rect l="0" t="0" r="r" b="b"/>
                    <a:pathLst>
                      <a:path w="355" h="277">
                        <a:moveTo>
                          <a:pt x="10" y="4"/>
                        </a:moveTo>
                        <a:cubicBezTo>
                          <a:pt x="22" y="0"/>
                          <a:pt x="24" y="14"/>
                          <a:pt x="36" y="18"/>
                        </a:cubicBezTo>
                        <a:cubicBezTo>
                          <a:pt x="37" y="19"/>
                          <a:pt x="45" y="29"/>
                          <a:pt x="46" y="30"/>
                        </a:cubicBezTo>
                        <a:cubicBezTo>
                          <a:pt x="56" y="40"/>
                          <a:pt x="67" y="38"/>
                          <a:pt x="76" y="52"/>
                        </a:cubicBezTo>
                        <a:cubicBezTo>
                          <a:pt x="80" y="58"/>
                          <a:pt x="92" y="66"/>
                          <a:pt x="92" y="66"/>
                        </a:cubicBezTo>
                        <a:cubicBezTo>
                          <a:pt x="96" y="79"/>
                          <a:pt x="112" y="88"/>
                          <a:pt x="122" y="98"/>
                        </a:cubicBezTo>
                        <a:cubicBezTo>
                          <a:pt x="124" y="105"/>
                          <a:pt x="130" y="124"/>
                          <a:pt x="136" y="128"/>
                        </a:cubicBezTo>
                        <a:cubicBezTo>
                          <a:pt x="140" y="130"/>
                          <a:pt x="148" y="132"/>
                          <a:pt x="148" y="132"/>
                        </a:cubicBezTo>
                        <a:cubicBezTo>
                          <a:pt x="150" y="138"/>
                          <a:pt x="154" y="150"/>
                          <a:pt x="154" y="150"/>
                        </a:cubicBezTo>
                        <a:cubicBezTo>
                          <a:pt x="161" y="139"/>
                          <a:pt x="168" y="144"/>
                          <a:pt x="176" y="152"/>
                        </a:cubicBezTo>
                        <a:cubicBezTo>
                          <a:pt x="174" y="167"/>
                          <a:pt x="173" y="181"/>
                          <a:pt x="170" y="196"/>
                        </a:cubicBezTo>
                        <a:cubicBezTo>
                          <a:pt x="171" y="202"/>
                          <a:pt x="174" y="220"/>
                          <a:pt x="180" y="224"/>
                        </a:cubicBezTo>
                        <a:cubicBezTo>
                          <a:pt x="185" y="228"/>
                          <a:pt x="193" y="228"/>
                          <a:pt x="198" y="232"/>
                        </a:cubicBezTo>
                        <a:cubicBezTo>
                          <a:pt x="204" y="230"/>
                          <a:pt x="216" y="234"/>
                          <a:pt x="216" y="234"/>
                        </a:cubicBezTo>
                        <a:cubicBezTo>
                          <a:pt x="223" y="241"/>
                          <a:pt x="225" y="245"/>
                          <a:pt x="236" y="242"/>
                        </a:cubicBezTo>
                        <a:cubicBezTo>
                          <a:pt x="242" y="240"/>
                          <a:pt x="254" y="236"/>
                          <a:pt x="254" y="236"/>
                        </a:cubicBezTo>
                        <a:cubicBezTo>
                          <a:pt x="260" y="240"/>
                          <a:pt x="265" y="246"/>
                          <a:pt x="272" y="248"/>
                        </a:cubicBezTo>
                        <a:cubicBezTo>
                          <a:pt x="277" y="250"/>
                          <a:pt x="291" y="252"/>
                          <a:pt x="296" y="256"/>
                        </a:cubicBezTo>
                        <a:cubicBezTo>
                          <a:pt x="301" y="260"/>
                          <a:pt x="314" y="264"/>
                          <a:pt x="314" y="264"/>
                        </a:cubicBezTo>
                        <a:cubicBezTo>
                          <a:pt x="330" y="263"/>
                          <a:pt x="338" y="261"/>
                          <a:pt x="352" y="266"/>
                        </a:cubicBezTo>
                        <a:cubicBezTo>
                          <a:pt x="355" y="275"/>
                          <a:pt x="350" y="277"/>
                          <a:pt x="342" y="274"/>
                        </a:cubicBezTo>
                        <a:cubicBezTo>
                          <a:pt x="336" y="276"/>
                          <a:pt x="322" y="272"/>
                          <a:pt x="322" y="272"/>
                        </a:cubicBezTo>
                        <a:cubicBezTo>
                          <a:pt x="314" y="275"/>
                          <a:pt x="308" y="272"/>
                          <a:pt x="300" y="270"/>
                        </a:cubicBezTo>
                        <a:cubicBezTo>
                          <a:pt x="296" y="269"/>
                          <a:pt x="288" y="266"/>
                          <a:pt x="288" y="266"/>
                        </a:cubicBezTo>
                        <a:cubicBezTo>
                          <a:pt x="276" y="270"/>
                          <a:pt x="264" y="266"/>
                          <a:pt x="252" y="264"/>
                        </a:cubicBezTo>
                        <a:cubicBezTo>
                          <a:pt x="245" y="259"/>
                          <a:pt x="242" y="257"/>
                          <a:pt x="234" y="260"/>
                        </a:cubicBezTo>
                        <a:cubicBezTo>
                          <a:pt x="211" y="252"/>
                          <a:pt x="192" y="256"/>
                          <a:pt x="172" y="242"/>
                        </a:cubicBezTo>
                        <a:cubicBezTo>
                          <a:pt x="165" y="231"/>
                          <a:pt x="176" y="221"/>
                          <a:pt x="160" y="216"/>
                        </a:cubicBezTo>
                        <a:cubicBezTo>
                          <a:pt x="154" y="233"/>
                          <a:pt x="136" y="203"/>
                          <a:pt x="126" y="200"/>
                        </a:cubicBezTo>
                        <a:cubicBezTo>
                          <a:pt x="120" y="196"/>
                          <a:pt x="114" y="190"/>
                          <a:pt x="108" y="186"/>
                        </a:cubicBezTo>
                        <a:cubicBezTo>
                          <a:pt x="104" y="175"/>
                          <a:pt x="104" y="165"/>
                          <a:pt x="94" y="158"/>
                        </a:cubicBezTo>
                        <a:cubicBezTo>
                          <a:pt x="83" y="142"/>
                          <a:pt x="85" y="119"/>
                          <a:pt x="68" y="108"/>
                        </a:cubicBezTo>
                        <a:cubicBezTo>
                          <a:pt x="67" y="106"/>
                          <a:pt x="66" y="104"/>
                          <a:pt x="64" y="102"/>
                        </a:cubicBezTo>
                        <a:cubicBezTo>
                          <a:pt x="62" y="101"/>
                          <a:pt x="59" y="102"/>
                          <a:pt x="58" y="100"/>
                        </a:cubicBezTo>
                        <a:cubicBezTo>
                          <a:pt x="56" y="97"/>
                          <a:pt x="54" y="88"/>
                          <a:pt x="54" y="88"/>
                        </a:cubicBezTo>
                        <a:cubicBezTo>
                          <a:pt x="59" y="73"/>
                          <a:pt x="52" y="61"/>
                          <a:pt x="38" y="58"/>
                        </a:cubicBezTo>
                        <a:cubicBezTo>
                          <a:pt x="32" y="49"/>
                          <a:pt x="31" y="44"/>
                          <a:pt x="20" y="40"/>
                        </a:cubicBezTo>
                        <a:cubicBezTo>
                          <a:pt x="16" y="27"/>
                          <a:pt x="16" y="26"/>
                          <a:pt x="4" y="22"/>
                        </a:cubicBezTo>
                        <a:cubicBezTo>
                          <a:pt x="1" y="13"/>
                          <a:pt x="0" y="5"/>
                          <a:pt x="10" y="2"/>
                        </a:cubicBezTo>
                        <a:cubicBezTo>
                          <a:pt x="18" y="5"/>
                          <a:pt x="18" y="4"/>
                          <a:pt x="10" y="4"/>
                        </a:cubicBezTo>
                        <a:close/>
                      </a:path>
                    </a:pathLst>
                  </a:custGeom>
                  <a:solidFill>
                    <a:schemeClr val="folHlink"/>
                  </a:solidFill>
                  <a:ln w="9525">
                    <a:noFill/>
                    <a:round/>
                    <a:headEnd/>
                    <a:tailEnd/>
                  </a:ln>
                  <a:effectLst/>
                </p:spPr>
                <p:txBody>
                  <a:bodyPr wrap="none" anchor="ctr"/>
                  <a:lstStyle/>
                  <a:p>
                    <a:endParaRPr lang="en-US"/>
                  </a:p>
                </p:txBody>
              </p:sp>
              <p:sp>
                <p:nvSpPr>
                  <p:cNvPr id="1043" name="Freeform 19"/>
                  <p:cNvSpPr>
                    <a:spLocks/>
                  </p:cNvSpPr>
                  <p:nvPr/>
                </p:nvSpPr>
                <p:spPr bwMode="ltGray">
                  <a:xfrm>
                    <a:off x="1827" y="541"/>
                    <a:ext cx="67" cy="68"/>
                  </a:xfrm>
                  <a:custGeom>
                    <a:avLst/>
                    <a:gdLst/>
                    <a:ahLst/>
                    <a:cxnLst>
                      <a:cxn ang="0">
                        <a:pos x="54" y="66"/>
                      </a:cxn>
                      <a:cxn ang="0">
                        <a:pos x="66" y="58"/>
                      </a:cxn>
                      <a:cxn ang="0">
                        <a:pos x="68" y="52"/>
                      </a:cxn>
                      <a:cxn ang="0">
                        <a:pos x="80" y="44"/>
                      </a:cxn>
                      <a:cxn ang="0">
                        <a:pos x="106" y="22"/>
                      </a:cxn>
                      <a:cxn ang="0">
                        <a:pos x="112" y="4"/>
                      </a:cxn>
                      <a:cxn ang="0">
                        <a:pos x="124" y="0"/>
                      </a:cxn>
                      <a:cxn ang="0">
                        <a:pos x="150" y="28"/>
                      </a:cxn>
                      <a:cxn ang="0">
                        <a:pos x="146" y="44"/>
                      </a:cxn>
                      <a:cxn ang="0">
                        <a:pos x="126" y="64"/>
                      </a:cxn>
                      <a:cxn ang="0">
                        <a:pos x="132" y="94"/>
                      </a:cxn>
                      <a:cxn ang="0">
                        <a:pos x="142" y="110"/>
                      </a:cxn>
                      <a:cxn ang="0">
                        <a:pos x="146" y="128"/>
                      </a:cxn>
                      <a:cxn ang="0">
                        <a:pos x="128" y="128"/>
                      </a:cxn>
                      <a:cxn ang="0">
                        <a:pos x="116" y="146"/>
                      </a:cxn>
                      <a:cxn ang="0">
                        <a:pos x="104" y="156"/>
                      </a:cxn>
                      <a:cxn ang="0">
                        <a:pos x="100" y="198"/>
                      </a:cxn>
                      <a:cxn ang="0">
                        <a:pos x="88" y="202"/>
                      </a:cxn>
                      <a:cxn ang="0">
                        <a:pos x="82" y="206"/>
                      </a:cxn>
                      <a:cxn ang="0">
                        <a:pos x="76" y="202"/>
                      </a:cxn>
                      <a:cxn ang="0">
                        <a:pos x="72" y="190"/>
                      </a:cxn>
                      <a:cxn ang="0">
                        <a:pos x="60" y="186"/>
                      </a:cxn>
                      <a:cxn ang="0">
                        <a:pos x="42" y="194"/>
                      </a:cxn>
                      <a:cxn ang="0">
                        <a:pos x="28" y="186"/>
                      </a:cxn>
                      <a:cxn ang="0">
                        <a:pos x="10" y="148"/>
                      </a:cxn>
                      <a:cxn ang="0">
                        <a:pos x="4" y="130"/>
                      </a:cxn>
                      <a:cxn ang="0">
                        <a:pos x="0" y="118"/>
                      </a:cxn>
                      <a:cxn ang="0">
                        <a:pos x="20" y="96"/>
                      </a:cxn>
                      <a:cxn ang="0">
                        <a:pos x="32" y="104"/>
                      </a:cxn>
                      <a:cxn ang="0">
                        <a:pos x="34" y="80"/>
                      </a:cxn>
                      <a:cxn ang="0">
                        <a:pos x="52" y="70"/>
                      </a:cxn>
                      <a:cxn ang="0">
                        <a:pos x="54" y="66"/>
                      </a:cxn>
                    </a:cxnLst>
                    <a:rect l="0" t="0" r="r" b="b"/>
                    <a:pathLst>
                      <a:path w="156" h="206">
                        <a:moveTo>
                          <a:pt x="54" y="66"/>
                        </a:moveTo>
                        <a:cubicBezTo>
                          <a:pt x="58" y="63"/>
                          <a:pt x="64" y="63"/>
                          <a:pt x="66" y="58"/>
                        </a:cubicBezTo>
                        <a:cubicBezTo>
                          <a:pt x="67" y="56"/>
                          <a:pt x="67" y="53"/>
                          <a:pt x="68" y="52"/>
                        </a:cubicBezTo>
                        <a:cubicBezTo>
                          <a:pt x="71" y="49"/>
                          <a:pt x="80" y="44"/>
                          <a:pt x="80" y="44"/>
                        </a:cubicBezTo>
                        <a:cubicBezTo>
                          <a:pt x="113" y="55"/>
                          <a:pt x="85" y="29"/>
                          <a:pt x="106" y="22"/>
                        </a:cubicBezTo>
                        <a:cubicBezTo>
                          <a:pt x="110" y="17"/>
                          <a:pt x="108" y="9"/>
                          <a:pt x="112" y="4"/>
                        </a:cubicBezTo>
                        <a:cubicBezTo>
                          <a:pt x="115" y="1"/>
                          <a:pt x="124" y="0"/>
                          <a:pt x="124" y="0"/>
                        </a:cubicBezTo>
                        <a:cubicBezTo>
                          <a:pt x="138" y="14"/>
                          <a:pt x="126" y="23"/>
                          <a:pt x="150" y="28"/>
                        </a:cubicBezTo>
                        <a:cubicBezTo>
                          <a:pt x="156" y="36"/>
                          <a:pt x="154" y="39"/>
                          <a:pt x="146" y="44"/>
                        </a:cubicBezTo>
                        <a:cubicBezTo>
                          <a:pt x="141" y="52"/>
                          <a:pt x="135" y="61"/>
                          <a:pt x="126" y="64"/>
                        </a:cubicBezTo>
                        <a:cubicBezTo>
                          <a:pt x="118" y="75"/>
                          <a:pt x="128" y="83"/>
                          <a:pt x="132" y="94"/>
                        </a:cubicBezTo>
                        <a:cubicBezTo>
                          <a:pt x="129" y="103"/>
                          <a:pt x="135" y="105"/>
                          <a:pt x="142" y="110"/>
                        </a:cubicBezTo>
                        <a:cubicBezTo>
                          <a:pt x="145" y="119"/>
                          <a:pt x="141" y="120"/>
                          <a:pt x="146" y="128"/>
                        </a:cubicBezTo>
                        <a:cubicBezTo>
                          <a:pt x="142" y="139"/>
                          <a:pt x="135" y="133"/>
                          <a:pt x="128" y="128"/>
                        </a:cubicBezTo>
                        <a:cubicBezTo>
                          <a:pt x="116" y="132"/>
                          <a:pt x="122" y="136"/>
                          <a:pt x="116" y="146"/>
                        </a:cubicBezTo>
                        <a:cubicBezTo>
                          <a:pt x="113" y="151"/>
                          <a:pt x="108" y="152"/>
                          <a:pt x="104" y="156"/>
                        </a:cubicBezTo>
                        <a:cubicBezTo>
                          <a:pt x="107" y="167"/>
                          <a:pt x="112" y="191"/>
                          <a:pt x="100" y="198"/>
                        </a:cubicBezTo>
                        <a:cubicBezTo>
                          <a:pt x="96" y="200"/>
                          <a:pt x="92" y="200"/>
                          <a:pt x="88" y="202"/>
                        </a:cubicBezTo>
                        <a:cubicBezTo>
                          <a:pt x="86" y="203"/>
                          <a:pt x="84" y="205"/>
                          <a:pt x="82" y="206"/>
                        </a:cubicBezTo>
                        <a:cubicBezTo>
                          <a:pt x="80" y="205"/>
                          <a:pt x="77" y="204"/>
                          <a:pt x="76" y="202"/>
                        </a:cubicBezTo>
                        <a:cubicBezTo>
                          <a:pt x="74" y="198"/>
                          <a:pt x="76" y="191"/>
                          <a:pt x="72" y="190"/>
                        </a:cubicBezTo>
                        <a:cubicBezTo>
                          <a:pt x="68" y="189"/>
                          <a:pt x="60" y="186"/>
                          <a:pt x="60" y="186"/>
                        </a:cubicBezTo>
                        <a:cubicBezTo>
                          <a:pt x="53" y="188"/>
                          <a:pt x="49" y="192"/>
                          <a:pt x="42" y="194"/>
                        </a:cubicBezTo>
                        <a:cubicBezTo>
                          <a:pt x="34" y="189"/>
                          <a:pt x="37" y="183"/>
                          <a:pt x="28" y="186"/>
                        </a:cubicBezTo>
                        <a:cubicBezTo>
                          <a:pt x="12" y="181"/>
                          <a:pt x="19" y="161"/>
                          <a:pt x="10" y="148"/>
                        </a:cubicBezTo>
                        <a:cubicBezTo>
                          <a:pt x="5" y="121"/>
                          <a:pt x="11" y="147"/>
                          <a:pt x="4" y="130"/>
                        </a:cubicBezTo>
                        <a:cubicBezTo>
                          <a:pt x="2" y="126"/>
                          <a:pt x="0" y="118"/>
                          <a:pt x="0" y="118"/>
                        </a:cubicBezTo>
                        <a:cubicBezTo>
                          <a:pt x="2" y="95"/>
                          <a:pt x="0" y="83"/>
                          <a:pt x="20" y="96"/>
                        </a:cubicBezTo>
                        <a:cubicBezTo>
                          <a:pt x="23" y="105"/>
                          <a:pt x="23" y="110"/>
                          <a:pt x="32" y="104"/>
                        </a:cubicBezTo>
                        <a:cubicBezTo>
                          <a:pt x="35" y="95"/>
                          <a:pt x="29" y="88"/>
                          <a:pt x="34" y="80"/>
                        </a:cubicBezTo>
                        <a:cubicBezTo>
                          <a:pt x="36" y="76"/>
                          <a:pt x="48" y="73"/>
                          <a:pt x="52" y="70"/>
                        </a:cubicBezTo>
                        <a:cubicBezTo>
                          <a:pt x="57" y="63"/>
                          <a:pt x="58" y="62"/>
                          <a:pt x="54" y="66"/>
                        </a:cubicBezTo>
                        <a:close/>
                      </a:path>
                    </a:pathLst>
                  </a:custGeom>
                  <a:solidFill>
                    <a:schemeClr val="folHlink"/>
                  </a:solidFill>
                  <a:ln w="9525">
                    <a:noFill/>
                    <a:round/>
                    <a:headEnd/>
                    <a:tailEnd/>
                  </a:ln>
                  <a:effectLst/>
                </p:spPr>
                <p:txBody>
                  <a:bodyPr wrap="none" anchor="ctr"/>
                  <a:lstStyle/>
                  <a:p>
                    <a:endParaRPr lang="en-US"/>
                  </a:p>
                </p:txBody>
              </p:sp>
              <p:sp>
                <p:nvSpPr>
                  <p:cNvPr id="1044" name="Freeform 20"/>
                  <p:cNvSpPr>
                    <a:spLocks/>
                  </p:cNvSpPr>
                  <p:nvPr/>
                </p:nvSpPr>
                <p:spPr bwMode="ltGray">
                  <a:xfrm>
                    <a:off x="1892" y="572"/>
                    <a:ext cx="47" cy="13"/>
                  </a:xfrm>
                  <a:custGeom>
                    <a:avLst/>
                    <a:gdLst/>
                    <a:ahLst/>
                    <a:cxnLst>
                      <a:cxn ang="0">
                        <a:pos x="4" y="32"/>
                      </a:cxn>
                      <a:cxn ang="0">
                        <a:pos x="18" y="10"/>
                      </a:cxn>
                      <a:cxn ang="0">
                        <a:pos x="46" y="20"/>
                      </a:cxn>
                      <a:cxn ang="0">
                        <a:pos x="72" y="14"/>
                      </a:cxn>
                      <a:cxn ang="0">
                        <a:pos x="90" y="0"/>
                      </a:cxn>
                      <a:cxn ang="0">
                        <a:pos x="76" y="26"/>
                      </a:cxn>
                      <a:cxn ang="0">
                        <a:pos x="60" y="38"/>
                      </a:cxn>
                      <a:cxn ang="0">
                        <a:pos x="42" y="32"/>
                      </a:cxn>
                      <a:cxn ang="0">
                        <a:pos x="14" y="30"/>
                      </a:cxn>
                      <a:cxn ang="0">
                        <a:pos x="4" y="32"/>
                      </a:cxn>
                    </a:cxnLst>
                    <a:rect l="0" t="0" r="r" b="b"/>
                    <a:pathLst>
                      <a:path w="109" h="38">
                        <a:moveTo>
                          <a:pt x="4" y="32"/>
                        </a:moveTo>
                        <a:cubicBezTo>
                          <a:pt x="7" y="22"/>
                          <a:pt x="7" y="14"/>
                          <a:pt x="18" y="10"/>
                        </a:cubicBezTo>
                        <a:cubicBezTo>
                          <a:pt x="28" y="12"/>
                          <a:pt x="37" y="14"/>
                          <a:pt x="46" y="20"/>
                        </a:cubicBezTo>
                        <a:cubicBezTo>
                          <a:pt x="62" y="15"/>
                          <a:pt x="54" y="17"/>
                          <a:pt x="72" y="14"/>
                        </a:cubicBezTo>
                        <a:cubicBezTo>
                          <a:pt x="77" y="9"/>
                          <a:pt x="90" y="0"/>
                          <a:pt x="90" y="0"/>
                        </a:cubicBezTo>
                        <a:cubicBezTo>
                          <a:pt x="109" y="6"/>
                          <a:pt x="85" y="23"/>
                          <a:pt x="76" y="26"/>
                        </a:cubicBezTo>
                        <a:cubicBezTo>
                          <a:pt x="71" y="33"/>
                          <a:pt x="68" y="35"/>
                          <a:pt x="60" y="38"/>
                        </a:cubicBezTo>
                        <a:cubicBezTo>
                          <a:pt x="54" y="36"/>
                          <a:pt x="42" y="32"/>
                          <a:pt x="42" y="32"/>
                        </a:cubicBezTo>
                        <a:cubicBezTo>
                          <a:pt x="33" y="23"/>
                          <a:pt x="26" y="26"/>
                          <a:pt x="14" y="30"/>
                        </a:cubicBezTo>
                        <a:cubicBezTo>
                          <a:pt x="1" y="28"/>
                          <a:pt x="0" y="24"/>
                          <a:pt x="4" y="32"/>
                        </a:cubicBezTo>
                        <a:close/>
                      </a:path>
                    </a:pathLst>
                  </a:custGeom>
                  <a:solidFill>
                    <a:schemeClr val="folHlink"/>
                  </a:solidFill>
                  <a:ln w="9525">
                    <a:noFill/>
                    <a:round/>
                    <a:headEnd/>
                    <a:tailEnd/>
                  </a:ln>
                  <a:effectLst/>
                </p:spPr>
                <p:txBody>
                  <a:bodyPr wrap="none" anchor="ctr"/>
                  <a:lstStyle/>
                  <a:p>
                    <a:endParaRPr lang="en-US"/>
                  </a:p>
                </p:txBody>
              </p:sp>
              <p:sp>
                <p:nvSpPr>
                  <p:cNvPr id="1045" name="Freeform 21"/>
                  <p:cNvSpPr>
                    <a:spLocks/>
                  </p:cNvSpPr>
                  <p:nvPr/>
                </p:nvSpPr>
                <p:spPr bwMode="ltGray">
                  <a:xfrm>
                    <a:off x="1890" y="588"/>
                    <a:ext cx="32" cy="34"/>
                  </a:xfrm>
                  <a:custGeom>
                    <a:avLst/>
                    <a:gdLst/>
                    <a:ahLst/>
                    <a:cxnLst>
                      <a:cxn ang="0">
                        <a:pos x="8" y="18"/>
                      </a:cxn>
                      <a:cxn ang="0">
                        <a:pos x="18" y="0"/>
                      </a:cxn>
                      <a:cxn ang="0">
                        <a:pos x="34" y="18"/>
                      </a:cxn>
                      <a:cxn ang="0">
                        <a:pos x="62" y="4"/>
                      </a:cxn>
                      <a:cxn ang="0">
                        <a:pos x="46" y="34"/>
                      </a:cxn>
                      <a:cxn ang="0">
                        <a:pos x="54" y="48"/>
                      </a:cxn>
                      <a:cxn ang="0">
                        <a:pos x="58" y="60"/>
                      </a:cxn>
                      <a:cxn ang="0">
                        <a:pos x="46" y="74"/>
                      </a:cxn>
                      <a:cxn ang="0">
                        <a:pos x="34" y="60"/>
                      </a:cxn>
                      <a:cxn ang="0">
                        <a:pos x="22" y="48"/>
                      </a:cxn>
                      <a:cxn ang="0">
                        <a:pos x="28" y="68"/>
                      </a:cxn>
                      <a:cxn ang="0">
                        <a:pos x="30" y="74"/>
                      </a:cxn>
                      <a:cxn ang="0">
                        <a:pos x="20" y="104"/>
                      </a:cxn>
                      <a:cxn ang="0">
                        <a:pos x="12" y="102"/>
                      </a:cxn>
                      <a:cxn ang="0">
                        <a:pos x="8" y="90"/>
                      </a:cxn>
                      <a:cxn ang="0">
                        <a:pos x="0" y="54"/>
                      </a:cxn>
                      <a:cxn ang="0">
                        <a:pos x="2" y="30"/>
                      </a:cxn>
                      <a:cxn ang="0">
                        <a:pos x="8" y="18"/>
                      </a:cxn>
                    </a:cxnLst>
                    <a:rect l="0" t="0" r="r" b="b"/>
                    <a:pathLst>
                      <a:path w="76" h="104">
                        <a:moveTo>
                          <a:pt x="8" y="18"/>
                        </a:moveTo>
                        <a:cubicBezTo>
                          <a:pt x="10" y="8"/>
                          <a:pt x="9" y="3"/>
                          <a:pt x="18" y="0"/>
                        </a:cubicBezTo>
                        <a:cubicBezTo>
                          <a:pt x="28" y="3"/>
                          <a:pt x="25" y="12"/>
                          <a:pt x="34" y="18"/>
                        </a:cubicBezTo>
                        <a:cubicBezTo>
                          <a:pt x="46" y="16"/>
                          <a:pt x="51" y="8"/>
                          <a:pt x="62" y="4"/>
                        </a:cubicBezTo>
                        <a:cubicBezTo>
                          <a:pt x="76" y="9"/>
                          <a:pt x="56" y="31"/>
                          <a:pt x="46" y="34"/>
                        </a:cubicBezTo>
                        <a:cubicBezTo>
                          <a:pt x="51" y="56"/>
                          <a:pt x="43" y="29"/>
                          <a:pt x="54" y="48"/>
                        </a:cubicBezTo>
                        <a:cubicBezTo>
                          <a:pt x="56" y="52"/>
                          <a:pt x="58" y="60"/>
                          <a:pt x="58" y="60"/>
                        </a:cubicBezTo>
                        <a:cubicBezTo>
                          <a:pt x="55" y="68"/>
                          <a:pt x="54" y="71"/>
                          <a:pt x="46" y="74"/>
                        </a:cubicBezTo>
                        <a:cubicBezTo>
                          <a:pt x="38" y="71"/>
                          <a:pt x="37" y="68"/>
                          <a:pt x="34" y="60"/>
                        </a:cubicBezTo>
                        <a:cubicBezTo>
                          <a:pt x="33" y="50"/>
                          <a:pt x="32" y="33"/>
                          <a:pt x="22" y="48"/>
                        </a:cubicBezTo>
                        <a:cubicBezTo>
                          <a:pt x="25" y="60"/>
                          <a:pt x="23" y="53"/>
                          <a:pt x="28" y="68"/>
                        </a:cubicBezTo>
                        <a:cubicBezTo>
                          <a:pt x="29" y="70"/>
                          <a:pt x="30" y="74"/>
                          <a:pt x="30" y="74"/>
                        </a:cubicBezTo>
                        <a:cubicBezTo>
                          <a:pt x="24" y="84"/>
                          <a:pt x="22" y="93"/>
                          <a:pt x="20" y="104"/>
                        </a:cubicBezTo>
                        <a:cubicBezTo>
                          <a:pt x="17" y="103"/>
                          <a:pt x="14" y="104"/>
                          <a:pt x="12" y="102"/>
                        </a:cubicBezTo>
                        <a:cubicBezTo>
                          <a:pt x="9" y="99"/>
                          <a:pt x="8" y="90"/>
                          <a:pt x="8" y="90"/>
                        </a:cubicBezTo>
                        <a:cubicBezTo>
                          <a:pt x="13" y="75"/>
                          <a:pt x="14" y="64"/>
                          <a:pt x="0" y="54"/>
                        </a:cubicBezTo>
                        <a:cubicBezTo>
                          <a:pt x="1" y="46"/>
                          <a:pt x="1" y="38"/>
                          <a:pt x="2" y="30"/>
                        </a:cubicBezTo>
                        <a:cubicBezTo>
                          <a:pt x="2" y="27"/>
                          <a:pt x="13" y="2"/>
                          <a:pt x="8" y="18"/>
                        </a:cubicBezTo>
                        <a:close/>
                      </a:path>
                    </a:pathLst>
                  </a:custGeom>
                  <a:solidFill>
                    <a:schemeClr val="folHlink"/>
                  </a:solidFill>
                  <a:ln w="9525">
                    <a:noFill/>
                    <a:round/>
                    <a:headEnd/>
                    <a:tailEnd/>
                  </a:ln>
                  <a:effectLst/>
                </p:spPr>
                <p:txBody>
                  <a:bodyPr wrap="none" anchor="ctr"/>
                  <a:lstStyle/>
                  <a:p>
                    <a:endParaRPr lang="en-US"/>
                  </a:p>
                </p:txBody>
              </p:sp>
              <p:sp>
                <p:nvSpPr>
                  <p:cNvPr id="1046" name="Freeform 22"/>
                  <p:cNvSpPr>
                    <a:spLocks/>
                  </p:cNvSpPr>
                  <p:nvPr/>
                </p:nvSpPr>
                <p:spPr bwMode="ltGray">
                  <a:xfrm>
                    <a:off x="1944" y="569"/>
                    <a:ext cx="16" cy="20"/>
                  </a:xfrm>
                  <a:custGeom>
                    <a:avLst/>
                    <a:gdLst/>
                    <a:ahLst/>
                    <a:cxnLst>
                      <a:cxn ang="0">
                        <a:pos x="3" y="28"/>
                      </a:cxn>
                      <a:cxn ang="0">
                        <a:pos x="13" y="0"/>
                      </a:cxn>
                      <a:cxn ang="0">
                        <a:pos x="15" y="28"/>
                      </a:cxn>
                      <a:cxn ang="0">
                        <a:pos x="37" y="38"/>
                      </a:cxn>
                      <a:cxn ang="0">
                        <a:pos x="19" y="44"/>
                      </a:cxn>
                      <a:cxn ang="0">
                        <a:pos x="5" y="58"/>
                      </a:cxn>
                      <a:cxn ang="0">
                        <a:pos x="1" y="34"/>
                      </a:cxn>
                      <a:cxn ang="0">
                        <a:pos x="3" y="28"/>
                      </a:cxn>
                    </a:cxnLst>
                    <a:rect l="0" t="0" r="r" b="b"/>
                    <a:pathLst>
                      <a:path w="37" h="61">
                        <a:moveTo>
                          <a:pt x="3" y="28"/>
                        </a:moveTo>
                        <a:cubicBezTo>
                          <a:pt x="5" y="14"/>
                          <a:pt x="2" y="7"/>
                          <a:pt x="13" y="0"/>
                        </a:cubicBezTo>
                        <a:cubicBezTo>
                          <a:pt x="26" y="9"/>
                          <a:pt x="23" y="17"/>
                          <a:pt x="15" y="28"/>
                        </a:cubicBezTo>
                        <a:cubicBezTo>
                          <a:pt x="25" y="31"/>
                          <a:pt x="33" y="27"/>
                          <a:pt x="37" y="38"/>
                        </a:cubicBezTo>
                        <a:cubicBezTo>
                          <a:pt x="30" y="45"/>
                          <a:pt x="28" y="47"/>
                          <a:pt x="19" y="44"/>
                        </a:cubicBezTo>
                        <a:cubicBezTo>
                          <a:pt x="13" y="54"/>
                          <a:pt x="18" y="61"/>
                          <a:pt x="5" y="58"/>
                        </a:cubicBezTo>
                        <a:cubicBezTo>
                          <a:pt x="0" y="50"/>
                          <a:pt x="3" y="44"/>
                          <a:pt x="1" y="34"/>
                        </a:cubicBezTo>
                        <a:cubicBezTo>
                          <a:pt x="2" y="32"/>
                          <a:pt x="3" y="28"/>
                          <a:pt x="3" y="28"/>
                        </a:cubicBezTo>
                        <a:close/>
                      </a:path>
                    </a:pathLst>
                  </a:custGeom>
                  <a:solidFill>
                    <a:schemeClr val="folHlink"/>
                  </a:solidFill>
                  <a:ln w="9525">
                    <a:noFill/>
                    <a:round/>
                    <a:headEnd/>
                    <a:tailEnd/>
                  </a:ln>
                  <a:effectLst/>
                </p:spPr>
                <p:txBody>
                  <a:bodyPr wrap="none" anchor="ctr"/>
                  <a:lstStyle/>
                  <a:p>
                    <a:endParaRPr lang="en-US"/>
                  </a:p>
                </p:txBody>
              </p:sp>
              <p:sp>
                <p:nvSpPr>
                  <p:cNvPr id="1047" name="Freeform 23"/>
                  <p:cNvSpPr>
                    <a:spLocks/>
                  </p:cNvSpPr>
                  <p:nvPr/>
                </p:nvSpPr>
                <p:spPr bwMode="ltGray">
                  <a:xfrm>
                    <a:off x="1948" y="600"/>
                    <a:ext cx="20" cy="10"/>
                  </a:xfrm>
                  <a:custGeom>
                    <a:avLst/>
                    <a:gdLst/>
                    <a:ahLst/>
                    <a:cxnLst>
                      <a:cxn ang="0">
                        <a:pos x="7" y="0"/>
                      </a:cxn>
                      <a:cxn ang="0">
                        <a:pos x="29" y="0"/>
                      </a:cxn>
                      <a:cxn ang="0">
                        <a:pos x="49" y="16"/>
                      </a:cxn>
                      <a:cxn ang="0">
                        <a:pos x="35" y="14"/>
                      </a:cxn>
                      <a:cxn ang="0">
                        <a:pos x="3" y="16"/>
                      </a:cxn>
                      <a:cxn ang="0">
                        <a:pos x="7" y="0"/>
                      </a:cxn>
                    </a:cxnLst>
                    <a:rect l="0" t="0" r="r" b="b"/>
                    <a:pathLst>
                      <a:path w="49" h="29">
                        <a:moveTo>
                          <a:pt x="7" y="0"/>
                        </a:moveTo>
                        <a:cubicBezTo>
                          <a:pt x="15" y="6"/>
                          <a:pt x="19" y="2"/>
                          <a:pt x="29" y="0"/>
                        </a:cubicBezTo>
                        <a:cubicBezTo>
                          <a:pt x="45" y="5"/>
                          <a:pt x="40" y="3"/>
                          <a:pt x="49" y="16"/>
                        </a:cubicBezTo>
                        <a:cubicBezTo>
                          <a:pt x="46" y="29"/>
                          <a:pt x="42" y="21"/>
                          <a:pt x="35" y="14"/>
                        </a:cubicBezTo>
                        <a:cubicBezTo>
                          <a:pt x="26" y="15"/>
                          <a:pt x="12" y="19"/>
                          <a:pt x="3" y="16"/>
                        </a:cubicBezTo>
                        <a:cubicBezTo>
                          <a:pt x="0" y="6"/>
                          <a:pt x="7" y="10"/>
                          <a:pt x="7" y="0"/>
                        </a:cubicBezTo>
                        <a:close/>
                      </a:path>
                    </a:pathLst>
                  </a:custGeom>
                  <a:solidFill>
                    <a:schemeClr val="folHlink"/>
                  </a:solidFill>
                  <a:ln w="9525">
                    <a:noFill/>
                    <a:round/>
                    <a:headEnd/>
                    <a:tailEnd/>
                  </a:ln>
                  <a:effectLst/>
                </p:spPr>
                <p:txBody>
                  <a:bodyPr wrap="none" anchor="ctr"/>
                  <a:lstStyle/>
                  <a:p>
                    <a:endParaRPr lang="en-US"/>
                  </a:p>
                </p:txBody>
              </p:sp>
              <p:sp>
                <p:nvSpPr>
                  <p:cNvPr id="1048" name="Freeform 24"/>
                  <p:cNvSpPr>
                    <a:spLocks/>
                  </p:cNvSpPr>
                  <p:nvPr/>
                </p:nvSpPr>
                <p:spPr bwMode="ltGray">
                  <a:xfrm>
                    <a:off x="1969" y="585"/>
                    <a:ext cx="26" cy="17"/>
                  </a:xfrm>
                  <a:custGeom>
                    <a:avLst/>
                    <a:gdLst/>
                    <a:ahLst/>
                    <a:cxnLst>
                      <a:cxn ang="0">
                        <a:pos x="21" y="38"/>
                      </a:cxn>
                      <a:cxn ang="0">
                        <a:pos x="15" y="26"/>
                      </a:cxn>
                      <a:cxn ang="0">
                        <a:pos x="3" y="22"/>
                      </a:cxn>
                      <a:cxn ang="0">
                        <a:pos x="13" y="8"/>
                      </a:cxn>
                      <a:cxn ang="0">
                        <a:pos x="25" y="0"/>
                      </a:cxn>
                      <a:cxn ang="0">
                        <a:pos x="49" y="10"/>
                      </a:cxn>
                      <a:cxn ang="0">
                        <a:pos x="53" y="20"/>
                      </a:cxn>
                      <a:cxn ang="0">
                        <a:pos x="61" y="32"/>
                      </a:cxn>
                      <a:cxn ang="0">
                        <a:pos x="41" y="38"/>
                      </a:cxn>
                      <a:cxn ang="0">
                        <a:pos x="23" y="44"/>
                      </a:cxn>
                      <a:cxn ang="0">
                        <a:pos x="21" y="38"/>
                      </a:cxn>
                    </a:cxnLst>
                    <a:rect l="0" t="0" r="r" b="b"/>
                    <a:pathLst>
                      <a:path w="61" h="48">
                        <a:moveTo>
                          <a:pt x="21" y="38"/>
                        </a:moveTo>
                        <a:cubicBezTo>
                          <a:pt x="19" y="34"/>
                          <a:pt x="19" y="29"/>
                          <a:pt x="15" y="26"/>
                        </a:cubicBezTo>
                        <a:cubicBezTo>
                          <a:pt x="12" y="24"/>
                          <a:pt x="3" y="22"/>
                          <a:pt x="3" y="22"/>
                        </a:cubicBezTo>
                        <a:cubicBezTo>
                          <a:pt x="0" y="12"/>
                          <a:pt x="5" y="12"/>
                          <a:pt x="13" y="8"/>
                        </a:cubicBezTo>
                        <a:cubicBezTo>
                          <a:pt x="17" y="6"/>
                          <a:pt x="25" y="0"/>
                          <a:pt x="25" y="0"/>
                        </a:cubicBezTo>
                        <a:cubicBezTo>
                          <a:pt x="37" y="2"/>
                          <a:pt x="41" y="2"/>
                          <a:pt x="49" y="10"/>
                        </a:cubicBezTo>
                        <a:cubicBezTo>
                          <a:pt x="45" y="21"/>
                          <a:pt x="46" y="12"/>
                          <a:pt x="53" y="20"/>
                        </a:cubicBezTo>
                        <a:cubicBezTo>
                          <a:pt x="56" y="24"/>
                          <a:pt x="61" y="32"/>
                          <a:pt x="61" y="32"/>
                        </a:cubicBezTo>
                        <a:cubicBezTo>
                          <a:pt x="56" y="47"/>
                          <a:pt x="53" y="42"/>
                          <a:pt x="41" y="38"/>
                        </a:cubicBezTo>
                        <a:cubicBezTo>
                          <a:pt x="27" y="47"/>
                          <a:pt x="34" y="48"/>
                          <a:pt x="23" y="44"/>
                        </a:cubicBezTo>
                        <a:cubicBezTo>
                          <a:pt x="22" y="42"/>
                          <a:pt x="21" y="38"/>
                          <a:pt x="21" y="38"/>
                        </a:cubicBezTo>
                        <a:close/>
                      </a:path>
                    </a:pathLst>
                  </a:custGeom>
                  <a:solidFill>
                    <a:schemeClr val="folHlink"/>
                  </a:solidFill>
                  <a:ln w="9525">
                    <a:noFill/>
                    <a:round/>
                    <a:headEnd/>
                    <a:tailEnd/>
                  </a:ln>
                  <a:effectLst/>
                </p:spPr>
                <p:txBody>
                  <a:bodyPr wrap="none" anchor="ctr"/>
                  <a:lstStyle/>
                  <a:p>
                    <a:endParaRPr lang="en-US"/>
                  </a:p>
                </p:txBody>
              </p:sp>
              <p:sp>
                <p:nvSpPr>
                  <p:cNvPr id="1049" name="Freeform 25"/>
                  <p:cNvSpPr>
                    <a:spLocks/>
                  </p:cNvSpPr>
                  <p:nvPr/>
                </p:nvSpPr>
                <p:spPr bwMode="ltGray">
                  <a:xfrm>
                    <a:off x="1976" y="593"/>
                    <a:ext cx="122" cy="61"/>
                  </a:xfrm>
                  <a:custGeom>
                    <a:avLst/>
                    <a:gdLst/>
                    <a:ahLst/>
                    <a:cxnLst>
                      <a:cxn ang="0">
                        <a:pos x="46" y="28"/>
                      </a:cxn>
                      <a:cxn ang="0">
                        <a:pos x="36" y="14"/>
                      </a:cxn>
                      <a:cxn ang="0">
                        <a:pos x="26" y="30"/>
                      </a:cxn>
                      <a:cxn ang="0">
                        <a:pos x="0" y="24"/>
                      </a:cxn>
                      <a:cxn ang="0">
                        <a:pos x="10" y="42"/>
                      </a:cxn>
                      <a:cxn ang="0">
                        <a:pos x="16" y="62"/>
                      </a:cxn>
                      <a:cxn ang="0">
                        <a:pos x="24" y="48"/>
                      </a:cxn>
                      <a:cxn ang="0">
                        <a:pos x="30" y="44"/>
                      </a:cxn>
                      <a:cxn ang="0">
                        <a:pos x="48" y="56"/>
                      </a:cxn>
                      <a:cxn ang="0">
                        <a:pos x="70" y="62"/>
                      </a:cxn>
                      <a:cxn ang="0">
                        <a:pos x="88" y="72"/>
                      </a:cxn>
                      <a:cxn ang="0">
                        <a:pos x="106" y="102"/>
                      </a:cxn>
                      <a:cxn ang="0">
                        <a:pos x="104" y="122"/>
                      </a:cxn>
                      <a:cxn ang="0">
                        <a:pos x="98" y="134"/>
                      </a:cxn>
                      <a:cxn ang="0">
                        <a:pos x="122" y="128"/>
                      </a:cxn>
                      <a:cxn ang="0">
                        <a:pos x="140" y="140"/>
                      </a:cxn>
                      <a:cxn ang="0">
                        <a:pos x="168" y="148"/>
                      </a:cxn>
                      <a:cxn ang="0">
                        <a:pos x="174" y="146"/>
                      </a:cxn>
                      <a:cxn ang="0">
                        <a:pos x="168" y="134"/>
                      </a:cxn>
                      <a:cxn ang="0">
                        <a:pos x="178" y="136"/>
                      </a:cxn>
                      <a:cxn ang="0">
                        <a:pos x="186" y="118"/>
                      </a:cxn>
                      <a:cxn ang="0">
                        <a:pos x="202" y="122"/>
                      </a:cxn>
                      <a:cxn ang="0">
                        <a:pos x="214" y="130"/>
                      </a:cxn>
                      <a:cxn ang="0">
                        <a:pos x="244" y="168"/>
                      </a:cxn>
                      <a:cxn ang="0">
                        <a:pos x="262" y="178"/>
                      </a:cxn>
                      <a:cxn ang="0">
                        <a:pos x="284" y="170"/>
                      </a:cxn>
                      <a:cxn ang="0">
                        <a:pos x="268" y="160"/>
                      </a:cxn>
                      <a:cxn ang="0">
                        <a:pos x="256" y="138"/>
                      </a:cxn>
                      <a:cxn ang="0">
                        <a:pos x="250" y="132"/>
                      </a:cxn>
                      <a:cxn ang="0">
                        <a:pos x="248" y="122"/>
                      </a:cxn>
                      <a:cxn ang="0">
                        <a:pos x="236" y="116"/>
                      </a:cxn>
                      <a:cxn ang="0">
                        <a:pos x="240" y="96"/>
                      </a:cxn>
                      <a:cxn ang="0">
                        <a:pos x="220" y="86"/>
                      </a:cxn>
                      <a:cxn ang="0">
                        <a:pos x="210" y="70"/>
                      </a:cxn>
                      <a:cxn ang="0">
                        <a:pos x="190" y="54"/>
                      </a:cxn>
                      <a:cxn ang="0">
                        <a:pos x="168" y="38"/>
                      </a:cxn>
                      <a:cxn ang="0">
                        <a:pos x="156" y="34"/>
                      </a:cxn>
                      <a:cxn ang="0">
                        <a:pos x="120" y="16"/>
                      </a:cxn>
                      <a:cxn ang="0">
                        <a:pos x="102" y="4"/>
                      </a:cxn>
                      <a:cxn ang="0">
                        <a:pos x="96" y="0"/>
                      </a:cxn>
                      <a:cxn ang="0">
                        <a:pos x="70" y="10"/>
                      </a:cxn>
                      <a:cxn ang="0">
                        <a:pos x="56" y="32"/>
                      </a:cxn>
                      <a:cxn ang="0">
                        <a:pos x="46" y="28"/>
                      </a:cxn>
                    </a:cxnLst>
                    <a:rect l="0" t="0" r="r" b="b"/>
                    <a:pathLst>
                      <a:path w="286" h="182">
                        <a:moveTo>
                          <a:pt x="46" y="28"/>
                        </a:moveTo>
                        <a:cubicBezTo>
                          <a:pt x="41" y="14"/>
                          <a:pt x="46" y="17"/>
                          <a:pt x="36" y="14"/>
                        </a:cubicBezTo>
                        <a:cubicBezTo>
                          <a:pt x="31" y="17"/>
                          <a:pt x="26" y="30"/>
                          <a:pt x="26" y="30"/>
                        </a:cubicBezTo>
                        <a:cubicBezTo>
                          <a:pt x="12" y="25"/>
                          <a:pt x="19" y="21"/>
                          <a:pt x="0" y="24"/>
                        </a:cubicBezTo>
                        <a:cubicBezTo>
                          <a:pt x="2" y="33"/>
                          <a:pt x="2" y="37"/>
                          <a:pt x="10" y="42"/>
                        </a:cubicBezTo>
                        <a:cubicBezTo>
                          <a:pt x="12" y="49"/>
                          <a:pt x="14" y="55"/>
                          <a:pt x="16" y="62"/>
                        </a:cubicBezTo>
                        <a:cubicBezTo>
                          <a:pt x="24" y="59"/>
                          <a:pt x="27" y="57"/>
                          <a:pt x="24" y="48"/>
                        </a:cubicBezTo>
                        <a:cubicBezTo>
                          <a:pt x="26" y="47"/>
                          <a:pt x="28" y="43"/>
                          <a:pt x="30" y="44"/>
                        </a:cubicBezTo>
                        <a:cubicBezTo>
                          <a:pt x="48" y="48"/>
                          <a:pt x="36" y="52"/>
                          <a:pt x="48" y="56"/>
                        </a:cubicBezTo>
                        <a:cubicBezTo>
                          <a:pt x="74" y="65"/>
                          <a:pt x="47" y="56"/>
                          <a:pt x="70" y="62"/>
                        </a:cubicBezTo>
                        <a:cubicBezTo>
                          <a:pt x="77" y="64"/>
                          <a:pt x="88" y="72"/>
                          <a:pt x="88" y="72"/>
                        </a:cubicBezTo>
                        <a:cubicBezTo>
                          <a:pt x="96" y="84"/>
                          <a:pt x="102" y="87"/>
                          <a:pt x="106" y="102"/>
                        </a:cubicBezTo>
                        <a:cubicBezTo>
                          <a:pt x="105" y="109"/>
                          <a:pt x="106" y="115"/>
                          <a:pt x="104" y="122"/>
                        </a:cubicBezTo>
                        <a:cubicBezTo>
                          <a:pt x="103" y="126"/>
                          <a:pt x="94" y="132"/>
                          <a:pt x="98" y="134"/>
                        </a:cubicBezTo>
                        <a:cubicBezTo>
                          <a:pt x="106" y="137"/>
                          <a:pt x="122" y="128"/>
                          <a:pt x="122" y="128"/>
                        </a:cubicBezTo>
                        <a:cubicBezTo>
                          <a:pt x="130" y="131"/>
                          <a:pt x="133" y="135"/>
                          <a:pt x="140" y="140"/>
                        </a:cubicBezTo>
                        <a:cubicBezTo>
                          <a:pt x="148" y="145"/>
                          <a:pt x="159" y="145"/>
                          <a:pt x="168" y="148"/>
                        </a:cubicBezTo>
                        <a:cubicBezTo>
                          <a:pt x="170" y="147"/>
                          <a:pt x="173" y="148"/>
                          <a:pt x="174" y="146"/>
                        </a:cubicBezTo>
                        <a:cubicBezTo>
                          <a:pt x="176" y="142"/>
                          <a:pt x="164" y="136"/>
                          <a:pt x="168" y="134"/>
                        </a:cubicBezTo>
                        <a:cubicBezTo>
                          <a:pt x="171" y="132"/>
                          <a:pt x="175" y="135"/>
                          <a:pt x="178" y="136"/>
                        </a:cubicBezTo>
                        <a:cubicBezTo>
                          <a:pt x="182" y="131"/>
                          <a:pt x="186" y="118"/>
                          <a:pt x="186" y="118"/>
                        </a:cubicBezTo>
                        <a:cubicBezTo>
                          <a:pt x="189" y="119"/>
                          <a:pt x="199" y="120"/>
                          <a:pt x="202" y="122"/>
                        </a:cubicBezTo>
                        <a:cubicBezTo>
                          <a:pt x="206" y="124"/>
                          <a:pt x="214" y="130"/>
                          <a:pt x="214" y="130"/>
                        </a:cubicBezTo>
                        <a:cubicBezTo>
                          <a:pt x="224" y="145"/>
                          <a:pt x="228" y="158"/>
                          <a:pt x="244" y="168"/>
                        </a:cubicBezTo>
                        <a:cubicBezTo>
                          <a:pt x="250" y="172"/>
                          <a:pt x="262" y="178"/>
                          <a:pt x="262" y="178"/>
                        </a:cubicBezTo>
                        <a:cubicBezTo>
                          <a:pt x="265" y="178"/>
                          <a:pt x="286" y="182"/>
                          <a:pt x="284" y="170"/>
                        </a:cubicBezTo>
                        <a:cubicBezTo>
                          <a:pt x="283" y="164"/>
                          <a:pt x="268" y="160"/>
                          <a:pt x="268" y="160"/>
                        </a:cubicBezTo>
                        <a:cubicBezTo>
                          <a:pt x="261" y="150"/>
                          <a:pt x="270" y="143"/>
                          <a:pt x="256" y="138"/>
                        </a:cubicBezTo>
                        <a:cubicBezTo>
                          <a:pt x="254" y="136"/>
                          <a:pt x="251" y="135"/>
                          <a:pt x="250" y="132"/>
                        </a:cubicBezTo>
                        <a:cubicBezTo>
                          <a:pt x="248" y="129"/>
                          <a:pt x="250" y="125"/>
                          <a:pt x="248" y="122"/>
                        </a:cubicBezTo>
                        <a:cubicBezTo>
                          <a:pt x="246" y="118"/>
                          <a:pt x="240" y="118"/>
                          <a:pt x="236" y="116"/>
                        </a:cubicBezTo>
                        <a:cubicBezTo>
                          <a:pt x="230" y="107"/>
                          <a:pt x="227" y="100"/>
                          <a:pt x="240" y="96"/>
                        </a:cubicBezTo>
                        <a:cubicBezTo>
                          <a:pt x="236" y="83"/>
                          <a:pt x="236" y="84"/>
                          <a:pt x="220" y="86"/>
                        </a:cubicBezTo>
                        <a:cubicBezTo>
                          <a:pt x="209" y="82"/>
                          <a:pt x="208" y="82"/>
                          <a:pt x="210" y="70"/>
                        </a:cubicBezTo>
                        <a:cubicBezTo>
                          <a:pt x="207" y="60"/>
                          <a:pt x="199" y="57"/>
                          <a:pt x="190" y="54"/>
                        </a:cubicBezTo>
                        <a:cubicBezTo>
                          <a:pt x="181" y="45"/>
                          <a:pt x="181" y="42"/>
                          <a:pt x="168" y="38"/>
                        </a:cubicBezTo>
                        <a:cubicBezTo>
                          <a:pt x="164" y="37"/>
                          <a:pt x="156" y="34"/>
                          <a:pt x="156" y="34"/>
                        </a:cubicBezTo>
                        <a:cubicBezTo>
                          <a:pt x="146" y="24"/>
                          <a:pt x="134" y="21"/>
                          <a:pt x="120" y="16"/>
                        </a:cubicBezTo>
                        <a:cubicBezTo>
                          <a:pt x="113" y="14"/>
                          <a:pt x="108" y="8"/>
                          <a:pt x="102" y="4"/>
                        </a:cubicBezTo>
                        <a:cubicBezTo>
                          <a:pt x="100" y="3"/>
                          <a:pt x="96" y="0"/>
                          <a:pt x="96" y="0"/>
                        </a:cubicBezTo>
                        <a:cubicBezTo>
                          <a:pt x="83" y="2"/>
                          <a:pt x="79" y="1"/>
                          <a:pt x="70" y="10"/>
                        </a:cubicBezTo>
                        <a:cubicBezTo>
                          <a:pt x="67" y="19"/>
                          <a:pt x="63" y="27"/>
                          <a:pt x="56" y="32"/>
                        </a:cubicBezTo>
                        <a:cubicBezTo>
                          <a:pt x="49" y="30"/>
                          <a:pt x="52" y="31"/>
                          <a:pt x="46" y="28"/>
                        </a:cubicBezTo>
                        <a:close/>
                      </a:path>
                    </a:pathLst>
                  </a:custGeom>
                  <a:solidFill>
                    <a:schemeClr val="folHlink"/>
                  </a:solidFill>
                  <a:ln w="9525">
                    <a:noFill/>
                    <a:round/>
                    <a:headEnd/>
                    <a:tailEnd/>
                  </a:ln>
                  <a:effectLst/>
                </p:spPr>
                <p:txBody>
                  <a:bodyPr wrap="none" anchor="ctr"/>
                  <a:lstStyle/>
                  <a:p>
                    <a:endParaRPr lang="en-US"/>
                  </a:p>
                </p:txBody>
              </p:sp>
              <p:sp>
                <p:nvSpPr>
                  <p:cNvPr id="1050" name="Freeform 26"/>
                  <p:cNvSpPr>
                    <a:spLocks/>
                  </p:cNvSpPr>
                  <p:nvPr/>
                </p:nvSpPr>
                <p:spPr bwMode="ltGray">
                  <a:xfrm>
                    <a:off x="2082" y="599"/>
                    <a:ext cx="33" cy="26"/>
                  </a:xfrm>
                  <a:custGeom>
                    <a:avLst/>
                    <a:gdLst/>
                    <a:ahLst/>
                    <a:cxnLst>
                      <a:cxn ang="0">
                        <a:pos x="1" y="58"/>
                      </a:cxn>
                      <a:cxn ang="0">
                        <a:pos x="27" y="60"/>
                      </a:cxn>
                      <a:cxn ang="0">
                        <a:pos x="45" y="48"/>
                      </a:cxn>
                      <a:cxn ang="0">
                        <a:pos x="57" y="30"/>
                      </a:cxn>
                      <a:cxn ang="0">
                        <a:pos x="43" y="14"/>
                      </a:cxn>
                      <a:cxn ang="0">
                        <a:pos x="43" y="4"/>
                      </a:cxn>
                      <a:cxn ang="0">
                        <a:pos x="71" y="26"/>
                      </a:cxn>
                      <a:cxn ang="0">
                        <a:pos x="67" y="54"/>
                      </a:cxn>
                      <a:cxn ang="0">
                        <a:pos x="33" y="78"/>
                      </a:cxn>
                      <a:cxn ang="0">
                        <a:pos x="9" y="66"/>
                      </a:cxn>
                      <a:cxn ang="0">
                        <a:pos x="3" y="62"/>
                      </a:cxn>
                      <a:cxn ang="0">
                        <a:pos x="1" y="58"/>
                      </a:cxn>
                    </a:cxnLst>
                    <a:rect l="0" t="0" r="r" b="b"/>
                    <a:pathLst>
                      <a:path w="78" h="78">
                        <a:moveTo>
                          <a:pt x="1" y="58"/>
                        </a:moveTo>
                        <a:cubicBezTo>
                          <a:pt x="6" y="44"/>
                          <a:pt x="18" y="57"/>
                          <a:pt x="27" y="60"/>
                        </a:cubicBezTo>
                        <a:cubicBezTo>
                          <a:pt x="35" y="57"/>
                          <a:pt x="38" y="52"/>
                          <a:pt x="45" y="48"/>
                        </a:cubicBezTo>
                        <a:cubicBezTo>
                          <a:pt x="48" y="40"/>
                          <a:pt x="51" y="36"/>
                          <a:pt x="57" y="30"/>
                        </a:cubicBezTo>
                        <a:cubicBezTo>
                          <a:pt x="55" y="23"/>
                          <a:pt x="43" y="14"/>
                          <a:pt x="43" y="14"/>
                        </a:cubicBezTo>
                        <a:cubicBezTo>
                          <a:pt x="33" y="0"/>
                          <a:pt x="30" y="1"/>
                          <a:pt x="43" y="4"/>
                        </a:cubicBezTo>
                        <a:cubicBezTo>
                          <a:pt x="54" y="11"/>
                          <a:pt x="58" y="22"/>
                          <a:pt x="71" y="26"/>
                        </a:cubicBezTo>
                        <a:cubicBezTo>
                          <a:pt x="78" y="37"/>
                          <a:pt x="78" y="46"/>
                          <a:pt x="67" y="54"/>
                        </a:cubicBezTo>
                        <a:cubicBezTo>
                          <a:pt x="51" y="49"/>
                          <a:pt x="53" y="71"/>
                          <a:pt x="33" y="78"/>
                        </a:cubicBezTo>
                        <a:cubicBezTo>
                          <a:pt x="16" y="72"/>
                          <a:pt x="25" y="76"/>
                          <a:pt x="9" y="66"/>
                        </a:cubicBezTo>
                        <a:cubicBezTo>
                          <a:pt x="7" y="65"/>
                          <a:pt x="3" y="62"/>
                          <a:pt x="3" y="62"/>
                        </a:cubicBezTo>
                        <a:cubicBezTo>
                          <a:pt x="0" y="54"/>
                          <a:pt x="13" y="42"/>
                          <a:pt x="1" y="58"/>
                        </a:cubicBezTo>
                        <a:close/>
                      </a:path>
                    </a:pathLst>
                  </a:custGeom>
                  <a:solidFill>
                    <a:schemeClr val="folHlink"/>
                  </a:solidFill>
                  <a:ln w="9525">
                    <a:noFill/>
                    <a:round/>
                    <a:headEnd/>
                    <a:tailEnd/>
                  </a:ln>
                  <a:effectLst/>
                </p:spPr>
                <p:txBody>
                  <a:bodyPr wrap="none" anchor="ctr"/>
                  <a:lstStyle/>
                  <a:p>
                    <a:endParaRPr lang="en-US"/>
                  </a:p>
                </p:txBody>
              </p:sp>
              <p:sp>
                <p:nvSpPr>
                  <p:cNvPr id="1051" name="Freeform 27"/>
                  <p:cNvSpPr>
                    <a:spLocks/>
                  </p:cNvSpPr>
                  <p:nvPr/>
                </p:nvSpPr>
                <p:spPr bwMode="ltGray">
                  <a:xfrm>
                    <a:off x="2152" y="544"/>
                    <a:ext cx="8" cy="6"/>
                  </a:xfrm>
                  <a:custGeom>
                    <a:avLst/>
                    <a:gdLst/>
                    <a:ahLst/>
                    <a:cxnLst>
                      <a:cxn ang="0">
                        <a:pos x="3" y="4"/>
                      </a:cxn>
                      <a:cxn ang="0">
                        <a:pos x="3" y="14"/>
                      </a:cxn>
                      <a:cxn ang="0">
                        <a:pos x="3" y="4"/>
                      </a:cxn>
                    </a:cxnLst>
                    <a:rect l="0" t="0" r="r" b="b"/>
                    <a:pathLst>
                      <a:path w="17" h="18">
                        <a:moveTo>
                          <a:pt x="3" y="4"/>
                        </a:moveTo>
                        <a:cubicBezTo>
                          <a:pt x="17" y="7"/>
                          <a:pt x="16" y="18"/>
                          <a:pt x="3" y="14"/>
                        </a:cubicBezTo>
                        <a:cubicBezTo>
                          <a:pt x="0" y="6"/>
                          <a:pt x="7" y="0"/>
                          <a:pt x="3" y="4"/>
                        </a:cubicBezTo>
                        <a:close/>
                      </a:path>
                    </a:pathLst>
                  </a:custGeom>
                  <a:solidFill>
                    <a:schemeClr val="folHlink"/>
                  </a:solidFill>
                  <a:ln w="9525">
                    <a:noFill/>
                    <a:round/>
                    <a:headEnd/>
                    <a:tailEnd/>
                  </a:ln>
                  <a:effectLst/>
                </p:spPr>
                <p:txBody>
                  <a:bodyPr wrap="none" anchor="ctr"/>
                  <a:lstStyle/>
                  <a:p>
                    <a:endParaRPr lang="en-US"/>
                  </a:p>
                </p:txBody>
              </p:sp>
              <p:sp>
                <p:nvSpPr>
                  <p:cNvPr id="1052" name="Freeform 28"/>
                  <p:cNvSpPr>
                    <a:spLocks/>
                  </p:cNvSpPr>
                  <p:nvPr/>
                </p:nvSpPr>
                <p:spPr bwMode="ltGray">
                  <a:xfrm>
                    <a:off x="2194" y="584"/>
                    <a:ext cx="11" cy="8"/>
                  </a:xfrm>
                  <a:custGeom>
                    <a:avLst/>
                    <a:gdLst/>
                    <a:ahLst/>
                    <a:cxnLst>
                      <a:cxn ang="0">
                        <a:pos x="8" y="14"/>
                      </a:cxn>
                      <a:cxn ang="0">
                        <a:pos x="14" y="0"/>
                      </a:cxn>
                      <a:cxn ang="0">
                        <a:pos x="14" y="22"/>
                      </a:cxn>
                      <a:cxn ang="0">
                        <a:pos x="8" y="14"/>
                      </a:cxn>
                    </a:cxnLst>
                    <a:rect l="0" t="0" r="r" b="b"/>
                    <a:pathLst>
                      <a:path w="26" h="22">
                        <a:moveTo>
                          <a:pt x="8" y="14"/>
                        </a:moveTo>
                        <a:cubicBezTo>
                          <a:pt x="5" y="6"/>
                          <a:pt x="5" y="3"/>
                          <a:pt x="14" y="0"/>
                        </a:cubicBezTo>
                        <a:cubicBezTo>
                          <a:pt x="26" y="4"/>
                          <a:pt x="23" y="16"/>
                          <a:pt x="14" y="22"/>
                        </a:cubicBezTo>
                        <a:cubicBezTo>
                          <a:pt x="0" y="17"/>
                          <a:pt x="13" y="3"/>
                          <a:pt x="8" y="14"/>
                        </a:cubicBezTo>
                        <a:close/>
                      </a:path>
                    </a:pathLst>
                  </a:custGeom>
                  <a:solidFill>
                    <a:schemeClr val="folHlink"/>
                  </a:solidFill>
                  <a:ln w="9525">
                    <a:noFill/>
                    <a:round/>
                    <a:headEnd/>
                    <a:tailEnd/>
                  </a:ln>
                  <a:effectLst/>
                </p:spPr>
                <p:txBody>
                  <a:bodyPr wrap="none" anchor="ctr"/>
                  <a:lstStyle/>
                  <a:p>
                    <a:endParaRPr lang="en-US"/>
                  </a:p>
                </p:txBody>
              </p:sp>
              <p:sp>
                <p:nvSpPr>
                  <p:cNvPr id="1053" name="Freeform 29"/>
                  <p:cNvSpPr>
                    <a:spLocks/>
                  </p:cNvSpPr>
                  <p:nvPr/>
                </p:nvSpPr>
                <p:spPr bwMode="ltGray">
                  <a:xfrm>
                    <a:off x="2059" y="494"/>
                    <a:ext cx="8" cy="5"/>
                  </a:xfrm>
                  <a:custGeom>
                    <a:avLst/>
                    <a:gdLst/>
                    <a:ahLst/>
                    <a:cxnLst>
                      <a:cxn ang="0">
                        <a:pos x="7" y="12"/>
                      </a:cxn>
                      <a:cxn ang="0">
                        <a:pos x="17" y="2"/>
                      </a:cxn>
                      <a:cxn ang="0">
                        <a:pos x="9" y="12"/>
                      </a:cxn>
                      <a:cxn ang="0">
                        <a:pos x="7" y="12"/>
                      </a:cxn>
                    </a:cxnLst>
                    <a:rect l="0" t="0" r="r" b="b"/>
                    <a:pathLst>
                      <a:path w="20" h="15">
                        <a:moveTo>
                          <a:pt x="7" y="12"/>
                        </a:moveTo>
                        <a:cubicBezTo>
                          <a:pt x="0" y="1"/>
                          <a:pt x="6" y="0"/>
                          <a:pt x="17" y="2"/>
                        </a:cubicBezTo>
                        <a:cubicBezTo>
                          <a:pt x="20" y="10"/>
                          <a:pt x="18" y="15"/>
                          <a:pt x="9" y="12"/>
                        </a:cubicBezTo>
                        <a:cubicBezTo>
                          <a:pt x="4" y="4"/>
                          <a:pt x="4" y="4"/>
                          <a:pt x="7" y="12"/>
                        </a:cubicBezTo>
                        <a:close/>
                      </a:path>
                    </a:pathLst>
                  </a:custGeom>
                  <a:solidFill>
                    <a:schemeClr val="folHlink"/>
                  </a:solidFill>
                  <a:ln w="9525">
                    <a:noFill/>
                    <a:round/>
                    <a:headEnd/>
                    <a:tailEnd/>
                  </a:ln>
                  <a:effectLst/>
                </p:spPr>
                <p:txBody>
                  <a:bodyPr wrap="none" anchor="ctr"/>
                  <a:lstStyle/>
                  <a:p>
                    <a:endParaRPr lang="en-US"/>
                  </a:p>
                </p:txBody>
              </p:sp>
              <p:sp>
                <p:nvSpPr>
                  <p:cNvPr id="1054" name="Freeform 30"/>
                  <p:cNvSpPr>
                    <a:spLocks/>
                  </p:cNvSpPr>
                  <p:nvPr/>
                </p:nvSpPr>
                <p:spPr bwMode="ltGray">
                  <a:xfrm>
                    <a:off x="1988" y="536"/>
                    <a:ext cx="8" cy="5"/>
                  </a:xfrm>
                  <a:custGeom>
                    <a:avLst/>
                    <a:gdLst/>
                    <a:ahLst/>
                    <a:cxnLst>
                      <a:cxn ang="0">
                        <a:pos x="7" y="12"/>
                      </a:cxn>
                      <a:cxn ang="0">
                        <a:pos x="15" y="2"/>
                      </a:cxn>
                      <a:cxn ang="0">
                        <a:pos x="15" y="14"/>
                      </a:cxn>
                      <a:cxn ang="0">
                        <a:pos x="7" y="12"/>
                      </a:cxn>
                    </a:cxnLst>
                    <a:rect l="0" t="0" r="r" b="b"/>
                    <a:pathLst>
                      <a:path w="20" h="15">
                        <a:moveTo>
                          <a:pt x="7" y="12"/>
                        </a:moveTo>
                        <a:cubicBezTo>
                          <a:pt x="0" y="2"/>
                          <a:pt x="3" y="0"/>
                          <a:pt x="15" y="2"/>
                        </a:cubicBezTo>
                        <a:cubicBezTo>
                          <a:pt x="16" y="4"/>
                          <a:pt x="20" y="12"/>
                          <a:pt x="15" y="14"/>
                        </a:cubicBezTo>
                        <a:cubicBezTo>
                          <a:pt x="12" y="15"/>
                          <a:pt x="7" y="12"/>
                          <a:pt x="7" y="12"/>
                        </a:cubicBezTo>
                        <a:close/>
                      </a:path>
                    </a:pathLst>
                  </a:custGeom>
                  <a:solidFill>
                    <a:schemeClr val="folHlink"/>
                  </a:solidFill>
                  <a:ln w="9525">
                    <a:noFill/>
                    <a:round/>
                    <a:headEnd/>
                    <a:tailEnd/>
                  </a:ln>
                  <a:effectLst/>
                </p:spPr>
                <p:txBody>
                  <a:bodyPr wrap="none" anchor="ctr"/>
                  <a:lstStyle/>
                  <a:p>
                    <a:endParaRPr lang="en-US"/>
                  </a:p>
                </p:txBody>
              </p:sp>
              <p:sp>
                <p:nvSpPr>
                  <p:cNvPr id="1055" name="Freeform 31"/>
                  <p:cNvSpPr>
                    <a:spLocks/>
                  </p:cNvSpPr>
                  <p:nvPr/>
                </p:nvSpPr>
                <p:spPr bwMode="ltGray">
                  <a:xfrm>
                    <a:off x="1910" y="523"/>
                    <a:ext cx="34" cy="27"/>
                  </a:xfrm>
                  <a:custGeom>
                    <a:avLst/>
                    <a:gdLst/>
                    <a:ahLst/>
                    <a:cxnLst>
                      <a:cxn ang="0">
                        <a:pos x="0" y="50"/>
                      </a:cxn>
                      <a:cxn ang="0">
                        <a:pos x="14" y="24"/>
                      </a:cxn>
                      <a:cxn ang="0">
                        <a:pos x="26" y="20"/>
                      </a:cxn>
                      <a:cxn ang="0">
                        <a:pos x="48" y="18"/>
                      </a:cxn>
                      <a:cxn ang="0">
                        <a:pos x="58" y="0"/>
                      </a:cxn>
                      <a:cxn ang="0">
                        <a:pos x="80" y="40"/>
                      </a:cxn>
                      <a:cxn ang="0">
                        <a:pos x="70" y="56"/>
                      </a:cxn>
                      <a:cxn ang="0">
                        <a:pos x="54" y="62"/>
                      </a:cxn>
                      <a:cxn ang="0">
                        <a:pos x="48" y="80"/>
                      </a:cxn>
                      <a:cxn ang="0">
                        <a:pos x="32" y="68"/>
                      </a:cxn>
                      <a:cxn ang="0">
                        <a:pos x="38" y="52"/>
                      </a:cxn>
                      <a:cxn ang="0">
                        <a:pos x="30" y="28"/>
                      </a:cxn>
                      <a:cxn ang="0">
                        <a:pos x="20" y="48"/>
                      </a:cxn>
                      <a:cxn ang="0">
                        <a:pos x="8" y="56"/>
                      </a:cxn>
                      <a:cxn ang="0">
                        <a:pos x="0" y="50"/>
                      </a:cxn>
                    </a:cxnLst>
                    <a:rect l="0" t="0" r="r" b="b"/>
                    <a:pathLst>
                      <a:path w="80" h="80">
                        <a:moveTo>
                          <a:pt x="0" y="50"/>
                        </a:moveTo>
                        <a:cubicBezTo>
                          <a:pt x="1" y="47"/>
                          <a:pt x="12" y="25"/>
                          <a:pt x="14" y="24"/>
                        </a:cubicBezTo>
                        <a:cubicBezTo>
                          <a:pt x="17" y="22"/>
                          <a:pt x="26" y="20"/>
                          <a:pt x="26" y="20"/>
                        </a:cubicBezTo>
                        <a:cubicBezTo>
                          <a:pt x="34" y="23"/>
                          <a:pt x="40" y="21"/>
                          <a:pt x="48" y="18"/>
                        </a:cubicBezTo>
                        <a:cubicBezTo>
                          <a:pt x="52" y="12"/>
                          <a:pt x="54" y="6"/>
                          <a:pt x="58" y="0"/>
                        </a:cubicBezTo>
                        <a:cubicBezTo>
                          <a:pt x="70" y="4"/>
                          <a:pt x="76" y="28"/>
                          <a:pt x="80" y="40"/>
                        </a:cubicBezTo>
                        <a:cubicBezTo>
                          <a:pt x="75" y="54"/>
                          <a:pt x="80" y="50"/>
                          <a:pt x="70" y="56"/>
                        </a:cubicBezTo>
                        <a:cubicBezTo>
                          <a:pt x="61" y="53"/>
                          <a:pt x="59" y="54"/>
                          <a:pt x="54" y="62"/>
                        </a:cubicBezTo>
                        <a:cubicBezTo>
                          <a:pt x="57" y="71"/>
                          <a:pt x="56" y="75"/>
                          <a:pt x="48" y="80"/>
                        </a:cubicBezTo>
                        <a:cubicBezTo>
                          <a:pt x="40" y="77"/>
                          <a:pt x="39" y="72"/>
                          <a:pt x="32" y="68"/>
                        </a:cubicBezTo>
                        <a:cubicBezTo>
                          <a:pt x="26" y="59"/>
                          <a:pt x="30" y="57"/>
                          <a:pt x="38" y="52"/>
                        </a:cubicBezTo>
                        <a:cubicBezTo>
                          <a:pt x="41" y="42"/>
                          <a:pt x="39" y="34"/>
                          <a:pt x="30" y="28"/>
                        </a:cubicBezTo>
                        <a:cubicBezTo>
                          <a:pt x="20" y="31"/>
                          <a:pt x="30" y="40"/>
                          <a:pt x="20" y="48"/>
                        </a:cubicBezTo>
                        <a:cubicBezTo>
                          <a:pt x="16" y="51"/>
                          <a:pt x="8" y="56"/>
                          <a:pt x="8" y="56"/>
                        </a:cubicBezTo>
                        <a:cubicBezTo>
                          <a:pt x="2" y="50"/>
                          <a:pt x="5" y="50"/>
                          <a:pt x="0" y="50"/>
                        </a:cubicBezTo>
                        <a:close/>
                      </a:path>
                    </a:pathLst>
                  </a:custGeom>
                  <a:solidFill>
                    <a:schemeClr val="folHlink"/>
                  </a:solidFill>
                  <a:ln w="9525">
                    <a:noFill/>
                    <a:round/>
                    <a:headEnd/>
                    <a:tailEnd/>
                  </a:ln>
                  <a:effectLst/>
                </p:spPr>
                <p:txBody>
                  <a:bodyPr wrap="none" anchor="ctr"/>
                  <a:lstStyle/>
                  <a:p>
                    <a:endParaRPr lang="en-US"/>
                  </a:p>
                </p:txBody>
              </p:sp>
              <p:sp>
                <p:nvSpPr>
                  <p:cNvPr id="1056" name="Freeform 32"/>
                  <p:cNvSpPr>
                    <a:spLocks/>
                  </p:cNvSpPr>
                  <p:nvPr/>
                </p:nvSpPr>
                <p:spPr bwMode="ltGray">
                  <a:xfrm>
                    <a:off x="1899" y="466"/>
                    <a:ext cx="40" cy="58"/>
                  </a:xfrm>
                  <a:custGeom>
                    <a:avLst/>
                    <a:gdLst/>
                    <a:ahLst/>
                    <a:cxnLst>
                      <a:cxn ang="0">
                        <a:pos x="14" y="96"/>
                      </a:cxn>
                      <a:cxn ang="0">
                        <a:pos x="26" y="128"/>
                      </a:cxn>
                      <a:cxn ang="0">
                        <a:pos x="32" y="108"/>
                      </a:cxn>
                      <a:cxn ang="0">
                        <a:pos x="52" y="100"/>
                      </a:cxn>
                      <a:cxn ang="0">
                        <a:pos x="46" y="124"/>
                      </a:cxn>
                      <a:cxn ang="0">
                        <a:pos x="66" y="126"/>
                      </a:cxn>
                      <a:cxn ang="0">
                        <a:pos x="76" y="142"/>
                      </a:cxn>
                      <a:cxn ang="0">
                        <a:pos x="58" y="148"/>
                      </a:cxn>
                      <a:cxn ang="0">
                        <a:pos x="74" y="174"/>
                      </a:cxn>
                      <a:cxn ang="0">
                        <a:pos x="84" y="154"/>
                      </a:cxn>
                      <a:cxn ang="0">
                        <a:pos x="82" y="112"/>
                      </a:cxn>
                      <a:cxn ang="0">
                        <a:pos x="60" y="106"/>
                      </a:cxn>
                      <a:cxn ang="0">
                        <a:pos x="50" y="82"/>
                      </a:cxn>
                      <a:cxn ang="0">
                        <a:pos x="34" y="82"/>
                      </a:cxn>
                      <a:cxn ang="0">
                        <a:pos x="30" y="70"/>
                      </a:cxn>
                      <a:cxn ang="0">
                        <a:pos x="42" y="42"/>
                      </a:cxn>
                      <a:cxn ang="0">
                        <a:pos x="30" y="0"/>
                      </a:cxn>
                      <a:cxn ang="0">
                        <a:pos x="18" y="22"/>
                      </a:cxn>
                      <a:cxn ang="0">
                        <a:pos x="4" y="46"/>
                      </a:cxn>
                      <a:cxn ang="0">
                        <a:pos x="14" y="76"/>
                      </a:cxn>
                      <a:cxn ang="0">
                        <a:pos x="14" y="96"/>
                      </a:cxn>
                    </a:cxnLst>
                    <a:rect l="0" t="0" r="r" b="b"/>
                    <a:pathLst>
                      <a:path w="94" h="174">
                        <a:moveTo>
                          <a:pt x="14" y="96"/>
                        </a:moveTo>
                        <a:cubicBezTo>
                          <a:pt x="11" y="109"/>
                          <a:pt x="15" y="120"/>
                          <a:pt x="26" y="128"/>
                        </a:cubicBezTo>
                        <a:cubicBezTo>
                          <a:pt x="34" y="120"/>
                          <a:pt x="35" y="119"/>
                          <a:pt x="32" y="108"/>
                        </a:cubicBezTo>
                        <a:cubicBezTo>
                          <a:pt x="35" y="92"/>
                          <a:pt x="39" y="92"/>
                          <a:pt x="52" y="100"/>
                        </a:cubicBezTo>
                        <a:cubicBezTo>
                          <a:pt x="59" y="110"/>
                          <a:pt x="49" y="114"/>
                          <a:pt x="46" y="124"/>
                        </a:cubicBezTo>
                        <a:cubicBezTo>
                          <a:pt x="50" y="137"/>
                          <a:pt x="57" y="129"/>
                          <a:pt x="66" y="126"/>
                        </a:cubicBezTo>
                        <a:cubicBezTo>
                          <a:pt x="77" y="129"/>
                          <a:pt x="79" y="131"/>
                          <a:pt x="76" y="142"/>
                        </a:cubicBezTo>
                        <a:cubicBezTo>
                          <a:pt x="67" y="139"/>
                          <a:pt x="65" y="141"/>
                          <a:pt x="58" y="148"/>
                        </a:cubicBezTo>
                        <a:cubicBezTo>
                          <a:pt x="60" y="160"/>
                          <a:pt x="62" y="170"/>
                          <a:pt x="74" y="174"/>
                        </a:cubicBezTo>
                        <a:cubicBezTo>
                          <a:pt x="77" y="165"/>
                          <a:pt x="74" y="157"/>
                          <a:pt x="84" y="154"/>
                        </a:cubicBezTo>
                        <a:cubicBezTo>
                          <a:pt x="91" y="143"/>
                          <a:pt x="94" y="122"/>
                          <a:pt x="82" y="112"/>
                        </a:cubicBezTo>
                        <a:cubicBezTo>
                          <a:pt x="77" y="108"/>
                          <a:pt x="66" y="108"/>
                          <a:pt x="60" y="106"/>
                        </a:cubicBezTo>
                        <a:cubicBezTo>
                          <a:pt x="65" y="92"/>
                          <a:pt x="66" y="87"/>
                          <a:pt x="50" y="82"/>
                        </a:cubicBezTo>
                        <a:cubicBezTo>
                          <a:pt x="48" y="82"/>
                          <a:pt x="37" y="86"/>
                          <a:pt x="34" y="82"/>
                        </a:cubicBezTo>
                        <a:cubicBezTo>
                          <a:pt x="32" y="79"/>
                          <a:pt x="30" y="70"/>
                          <a:pt x="30" y="70"/>
                        </a:cubicBezTo>
                        <a:cubicBezTo>
                          <a:pt x="32" y="54"/>
                          <a:pt x="32" y="52"/>
                          <a:pt x="42" y="42"/>
                        </a:cubicBezTo>
                        <a:cubicBezTo>
                          <a:pt x="41" y="30"/>
                          <a:pt x="45" y="5"/>
                          <a:pt x="30" y="0"/>
                        </a:cubicBezTo>
                        <a:cubicBezTo>
                          <a:pt x="14" y="4"/>
                          <a:pt x="16" y="4"/>
                          <a:pt x="18" y="22"/>
                        </a:cubicBezTo>
                        <a:cubicBezTo>
                          <a:pt x="16" y="39"/>
                          <a:pt x="15" y="35"/>
                          <a:pt x="4" y="46"/>
                        </a:cubicBezTo>
                        <a:cubicBezTo>
                          <a:pt x="0" y="59"/>
                          <a:pt x="5" y="67"/>
                          <a:pt x="14" y="76"/>
                        </a:cubicBezTo>
                        <a:cubicBezTo>
                          <a:pt x="15" y="80"/>
                          <a:pt x="17" y="93"/>
                          <a:pt x="14" y="96"/>
                        </a:cubicBezTo>
                        <a:close/>
                      </a:path>
                    </a:pathLst>
                  </a:custGeom>
                  <a:solidFill>
                    <a:schemeClr val="folHlink"/>
                  </a:solidFill>
                  <a:ln w="9525">
                    <a:noFill/>
                    <a:round/>
                    <a:headEnd/>
                    <a:tailEnd/>
                  </a:ln>
                  <a:effectLst/>
                </p:spPr>
                <p:txBody>
                  <a:bodyPr wrap="none" anchor="ctr"/>
                  <a:lstStyle/>
                  <a:p>
                    <a:endParaRPr lang="en-US"/>
                  </a:p>
                </p:txBody>
              </p:sp>
              <p:sp>
                <p:nvSpPr>
                  <p:cNvPr id="1057" name="Freeform 33"/>
                  <p:cNvSpPr>
                    <a:spLocks/>
                  </p:cNvSpPr>
                  <p:nvPr/>
                </p:nvSpPr>
                <p:spPr bwMode="ltGray">
                  <a:xfrm>
                    <a:off x="1909" y="508"/>
                    <a:ext cx="14" cy="17"/>
                  </a:xfrm>
                  <a:custGeom>
                    <a:avLst/>
                    <a:gdLst/>
                    <a:ahLst/>
                    <a:cxnLst>
                      <a:cxn ang="0">
                        <a:pos x="6" y="24"/>
                      </a:cxn>
                      <a:cxn ang="0">
                        <a:pos x="12" y="0"/>
                      </a:cxn>
                      <a:cxn ang="0">
                        <a:pos x="20" y="16"/>
                      </a:cxn>
                      <a:cxn ang="0">
                        <a:pos x="22" y="24"/>
                      </a:cxn>
                      <a:cxn ang="0">
                        <a:pos x="28" y="26"/>
                      </a:cxn>
                      <a:cxn ang="0">
                        <a:pos x="32" y="38"/>
                      </a:cxn>
                      <a:cxn ang="0">
                        <a:pos x="18" y="50"/>
                      </a:cxn>
                      <a:cxn ang="0">
                        <a:pos x="6" y="24"/>
                      </a:cxn>
                    </a:cxnLst>
                    <a:rect l="0" t="0" r="r" b="b"/>
                    <a:pathLst>
                      <a:path w="32" h="50">
                        <a:moveTo>
                          <a:pt x="6" y="24"/>
                        </a:moveTo>
                        <a:cubicBezTo>
                          <a:pt x="0" y="15"/>
                          <a:pt x="3" y="6"/>
                          <a:pt x="12" y="0"/>
                        </a:cubicBezTo>
                        <a:cubicBezTo>
                          <a:pt x="23" y="3"/>
                          <a:pt x="23" y="5"/>
                          <a:pt x="20" y="16"/>
                        </a:cubicBezTo>
                        <a:cubicBezTo>
                          <a:pt x="21" y="19"/>
                          <a:pt x="20" y="22"/>
                          <a:pt x="22" y="24"/>
                        </a:cubicBezTo>
                        <a:cubicBezTo>
                          <a:pt x="23" y="26"/>
                          <a:pt x="27" y="24"/>
                          <a:pt x="28" y="26"/>
                        </a:cubicBezTo>
                        <a:cubicBezTo>
                          <a:pt x="30" y="29"/>
                          <a:pt x="32" y="38"/>
                          <a:pt x="32" y="38"/>
                        </a:cubicBezTo>
                        <a:cubicBezTo>
                          <a:pt x="29" y="46"/>
                          <a:pt x="26" y="47"/>
                          <a:pt x="18" y="50"/>
                        </a:cubicBezTo>
                        <a:cubicBezTo>
                          <a:pt x="12" y="41"/>
                          <a:pt x="18" y="24"/>
                          <a:pt x="6" y="24"/>
                        </a:cubicBezTo>
                        <a:close/>
                      </a:path>
                    </a:pathLst>
                  </a:custGeom>
                  <a:solidFill>
                    <a:schemeClr val="folHlink"/>
                  </a:solidFill>
                  <a:ln w="9525">
                    <a:noFill/>
                    <a:round/>
                    <a:headEnd/>
                    <a:tailEnd/>
                  </a:ln>
                  <a:effectLst/>
                </p:spPr>
                <p:txBody>
                  <a:bodyPr wrap="none" anchor="ctr"/>
                  <a:lstStyle/>
                  <a:p>
                    <a:endParaRPr lang="en-US"/>
                  </a:p>
                </p:txBody>
              </p:sp>
              <p:sp>
                <p:nvSpPr>
                  <p:cNvPr id="1058" name="Freeform 34"/>
                  <p:cNvSpPr>
                    <a:spLocks/>
                  </p:cNvSpPr>
                  <p:nvPr/>
                </p:nvSpPr>
                <p:spPr bwMode="ltGray">
                  <a:xfrm>
                    <a:off x="1881" y="512"/>
                    <a:ext cx="19" cy="17"/>
                  </a:xfrm>
                  <a:custGeom>
                    <a:avLst/>
                    <a:gdLst/>
                    <a:ahLst/>
                    <a:cxnLst>
                      <a:cxn ang="0">
                        <a:pos x="0" y="44"/>
                      </a:cxn>
                      <a:cxn ang="0">
                        <a:pos x="22" y="20"/>
                      </a:cxn>
                      <a:cxn ang="0">
                        <a:pos x="36" y="0"/>
                      </a:cxn>
                      <a:cxn ang="0">
                        <a:pos x="24" y="28"/>
                      </a:cxn>
                      <a:cxn ang="0">
                        <a:pos x="2" y="50"/>
                      </a:cxn>
                      <a:cxn ang="0">
                        <a:pos x="0" y="44"/>
                      </a:cxn>
                    </a:cxnLst>
                    <a:rect l="0" t="0" r="r" b="b"/>
                    <a:pathLst>
                      <a:path w="43" h="50">
                        <a:moveTo>
                          <a:pt x="0" y="44"/>
                        </a:moveTo>
                        <a:cubicBezTo>
                          <a:pt x="6" y="38"/>
                          <a:pt x="18" y="29"/>
                          <a:pt x="22" y="20"/>
                        </a:cubicBezTo>
                        <a:cubicBezTo>
                          <a:pt x="27" y="10"/>
                          <a:pt x="25" y="4"/>
                          <a:pt x="36" y="0"/>
                        </a:cubicBezTo>
                        <a:cubicBezTo>
                          <a:pt x="43" y="11"/>
                          <a:pt x="36" y="24"/>
                          <a:pt x="24" y="28"/>
                        </a:cubicBezTo>
                        <a:cubicBezTo>
                          <a:pt x="21" y="38"/>
                          <a:pt x="12" y="47"/>
                          <a:pt x="2" y="50"/>
                        </a:cubicBezTo>
                        <a:cubicBezTo>
                          <a:pt x="1" y="48"/>
                          <a:pt x="0" y="44"/>
                          <a:pt x="0" y="44"/>
                        </a:cubicBezTo>
                        <a:close/>
                      </a:path>
                    </a:pathLst>
                  </a:custGeom>
                  <a:solidFill>
                    <a:schemeClr val="folHlink"/>
                  </a:solidFill>
                  <a:ln w="9525">
                    <a:noFill/>
                    <a:round/>
                    <a:headEnd/>
                    <a:tailEnd/>
                  </a:ln>
                  <a:effectLst/>
                </p:spPr>
                <p:txBody>
                  <a:bodyPr wrap="none" anchor="ctr"/>
                  <a:lstStyle/>
                  <a:p>
                    <a:endParaRPr lang="en-US"/>
                  </a:p>
                </p:txBody>
              </p:sp>
              <p:sp>
                <p:nvSpPr>
                  <p:cNvPr id="1059" name="Freeform 35"/>
                  <p:cNvSpPr>
                    <a:spLocks/>
                  </p:cNvSpPr>
                  <p:nvPr/>
                </p:nvSpPr>
                <p:spPr bwMode="ltGray">
                  <a:xfrm>
                    <a:off x="2930" y="489"/>
                    <a:ext cx="299" cy="179"/>
                  </a:xfrm>
                  <a:custGeom>
                    <a:avLst/>
                    <a:gdLst/>
                    <a:ahLst/>
                    <a:cxnLst>
                      <a:cxn ang="0">
                        <a:pos x="21" y="280"/>
                      </a:cxn>
                      <a:cxn ang="0">
                        <a:pos x="24" y="250"/>
                      </a:cxn>
                      <a:cxn ang="0">
                        <a:pos x="22" y="245"/>
                      </a:cxn>
                      <a:cxn ang="0">
                        <a:pos x="16" y="218"/>
                      </a:cxn>
                      <a:cxn ang="0">
                        <a:pos x="4" y="215"/>
                      </a:cxn>
                      <a:cxn ang="0">
                        <a:pos x="0" y="191"/>
                      </a:cxn>
                      <a:cxn ang="0">
                        <a:pos x="12" y="180"/>
                      </a:cxn>
                      <a:cxn ang="0">
                        <a:pos x="6" y="165"/>
                      </a:cxn>
                      <a:cxn ang="0">
                        <a:pos x="2" y="160"/>
                      </a:cxn>
                      <a:cxn ang="0">
                        <a:pos x="28" y="120"/>
                      </a:cxn>
                      <a:cxn ang="0">
                        <a:pos x="44" y="96"/>
                      </a:cxn>
                      <a:cxn ang="0">
                        <a:pos x="42" y="70"/>
                      </a:cxn>
                      <a:cxn ang="0">
                        <a:pos x="24" y="43"/>
                      </a:cxn>
                      <a:cxn ang="0">
                        <a:pos x="20" y="32"/>
                      </a:cxn>
                      <a:cxn ang="0">
                        <a:pos x="26" y="36"/>
                      </a:cxn>
                      <a:cxn ang="0">
                        <a:pos x="48" y="35"/>
                      </a:cxn>
                      <a:cxn ang="0">
                        <a:pos x="64" y="11"/>
                      </a:cxn>
                      <a:cxn ang="0">
                        <a:pos x="82" y="0"/>
                      </a:cxn>
                      <a:cxn ang="0">
                        <a:pos x="88" y="2"/>
                      </a:cxn>
                      <a:cxn ang="0">
                        <a:pos x="92" y="9"/>
                      </a:cxn>
                      <a:cxn ang="0">
                        <a:pos x="98" y="5"/>
                      </a:cxn>
                      <a:cxn ang="0">
                        <a:pos x="110" y="8"/>
                      </a:cxn>
                      <a:cxn ang="0">
                        <a:pos x="116" y="9"/>
                      </a:cxn>
                      <a:cxn ang="0">
                        <a:pos x="141" y="14"/>
                      </a:cxn>
                      <a:cxn ang="0">
                        <a:pos x="155" y="24"/>
                      </a:cxn>
                      <a:cxn ang="0">
                        <a:pos x="167" y="17"/>
                      </a:cxn>
                      <a:cxn ang="0">
                        <a:pos x="173" y="14"/>
                      </a:cxn>
                      <a:cxn ang="0">
                        <a:pos x="195" y="14"/>
                      </a:cxn>
                      <a:cxn ang="0">
                        <a:pos x="211" y="32"/>
                      </a:cxn>
                      <a:cxn ang="0">
                        <a:pos x="231" y="59"/>
                      </a:cxn>
                      <a:cxn ang="0">
                        <a:pos x="245" y="70"/>
                      </a:cxn>
                      <a:cxn ang="0">
                        <a:pos x="257" y="68"/>
                      </a:cxn>
                      <a:cxn ang="0">
                        <a:pos x="270" y="65"/>
                      </a:cxn>
                      <a:cxn ang="0">
                        <a:pos x="290" y="71"/>
                      </a:cxn>
                      <a:cxn ang="0">
                        <a:pos x="300" y="81"/>
                      </a:cxn>
                      <a:cxn ang="0">
                        <a:pos x="308" y="90"/>
                      </a:cxn>
                      <a:cxn ang="0">
                        <a:pos x="318" y="111"/>
                      </a:cxn>
                      <a:cxn ang="0">
                        <a:pos x="322" y="120"/>
                      </a:cxn>
                      <a:cxn ang="0">
                        <a:pos x="324" y="125"/>
                      </a:cxn>
                      <a:cxn ang="0">
                        <a:pos x="310" y="142"/>
                      </a:cxn>
                      <a:cxn ang="0">
                        <a:pos x="322" y="141"/>
                      </a:cxn>
                      <a:cxn ang="0">
                        <a:pos x="342" y="155"/>
                      </a:cxn>
                      <a:cxn ang="0">
                        <a:pos x="364" y="157"/>
                      </a:cxn>
                      <a:cxn ang="0">
                        <a:pos x="380" y="168"/>
                      </a:cxn>
                      <a:cxn ang="0">
                        <a:pos x="382" y="172"/>
                      </a:cxn>
                      <a:cxn ang="0">
                        <a:pos x="382" y="176"/>
                      </a:cxn>
                      <a:cxn ang="0">
                        <a:pos x="394" y="172"/>
                      </a:cxn>
                      <a:cxn ang="0">
                        <a:pos x="400" y="171"/>
                      </a:cxn>
                      <a:cxn ang="0">
                        <a:pos x="439" y="185"/>
                      </a:cxn>
                      <a:cxn ang="0">
                        <a:pos x="447" y="199"/>
                      </a:cxn>
                      <a:cxn ang="0">
                        <a:pos x="465" y="201"/>
                      </a:cxn>
                      <a:cxn ang="0">
                        <a:pos x="471" y="215"/>
                      </a:cxn>
                      <a:cxn ang="0">
                        <a:pos x="451" y="258"/>
                      </a:cxn>
                      <a:cxn ang="0">
                        <a:pos x="435" y="281"/>
                      </a:cxn>
                    </a:cxnLst>
                    <a:rect l="0" t="0" r="r" b="b"/>
                    <a:pathLst>
                      <a:path w="471" h="281">
                        <a:moveTo>
                          <a:pt x="21" y="280"/>
                        </a:moveTo>
                        <a:cubicBezTo>
                          <a:pt x="32" y="281"/>
                          <a:pt x="25" y="253"/>
                          <a:pt x="24" y="250"/>
                        </a:cubicBezTo>
                        <a:cubicBezTo>
                          <a:pt x="23" y="248"/>
                          <a:pt x="22" y="245"/>
                          <a:pt x="22" y="245"/>
                        </a:cubicBezTo>
                        <a:cubicBezTo>
                          <a:pt x="21" y="243"/>
                          <a:pt x="20" y="221"/>
                          <a:pt x="16" y="218"/>
                        </a:cubicBezTo>
                        <a:cubicBezTo>
                          <a:pt x="13" y="216"/>
                          <a:pt x="4" y="215"/>
                          <a:pt x="4" y="215"/>
                        </a:cubicBezTo>
                        <a:cubicBezTo>
                          <a:pt x="0" y="207"/>
                          <a:pt x="3" y="200"/>
                          <a:pt x="0" y="191"/>
                        </a:cubicBezTo>
                        <a:cubicBezTo>
                          <a:pt x="2" y="185"/>
                          <a:pt x="7" y="186"/>
                          <a:pt x="12" y="180"/>
                        </a:cubicBezTo>
                        <a:cubicBezTo>
                          <a:pt x="14" y="172"/>
                          <a:pt x="14" y="169"/>
                          <a:pt x="6" y="165"/>
                        </a:cubicBezTo>
                        <a:cubicBezTo>
                          <a:pt x="4" y="163"/>
                          <a:pt x="2" y="162"/>
                          <a:pt x="2" y="160"/>
                        </a:cubicBezTo>
                        <a:cubicBezTo>
                          <a:pt x="2" y="150"/>
                          <a:pt x="16" y="123"/>
                          <a:pt x="28" y="120"/>
                        </a:cubicBezTo>
                        <a:cubicBezTo>
                          <a:pt x="32" y="111"/>
                          <a:pt x="40" y="105"/>
                          <a:pt x="44" y="96"/>
                        </a:cubicBezTo>
                        <a:cubicBezTo>
                          <a:pt x="39" y="83"/>
                          <a:pt x="38" y="85"/>
                          <a:pt x="42" y="70"/>
                        </a:cubicBezTo>
                        <a:cubicBezTo>
                          <a:pt x="38" y="60"/>
                          <a:pt x="34" y="48"/>
                          <a:pt x="24" y="43"/>
                        </a:cubicBezTo>
                        <a:cubicBezTo>
                          <a:pt x="18" y="36"/>
                          <a:pt x="10" y="37"/>
                          <a:pt x="20" y="32"/>
                        </a:cubicBezTo>
                        <a:cubicBezTo>
                          <a:pt x="27" y="34"/>
                          <a:pt x="26" y="32"/>
                          <a:pt x="26" y="36"/>
                        </a:cubicBezTo>
                        <a:cubicBezTo>
                          <a:pt x="34" y="41"/>
                          <a:pt x="39" y="39"/>
                          <a:pt x="48" y="35"/>
                        </a:cubicBezTo>
                        <a:cubicBezTo>
                          <a:pt x="45" y="22"/>
                          <a:pt x="48" y="14"/>
                          <a:pt x="64" y="11"/>
                        </a:cubicBezTo>
                        <a:cubicBezTo>
                          <a:pt x="71" y="8"/>
                          <a:pt x="75" y="3"/>
                          <a:pt x="82" y="0"/>
                        </a:cubicBezTo>
                        <a:cubicBezTo>
                          <a:pt x="84" y="1"/>
                          <a:pt x="88" y="0"/>
                          <a:pt x="88" y="2"/>
                        </a:cubicBezTo>
                        <a:cubicBezTo>
                          <a:pt x="90" y="12"/>
                          <a:pt x="75" y="13"/>
                          <a:pt x="92" y="9"/>
                        </a:cubicBezTo>
                        <a:cubicBezTo>
                          <a:pt x="94" y="8"/>
                          <a:pt x="96" y="5"/>
                          <a:pt x="98" y="5"/>
                        </a:cubicBezTo>
                        <a:cubicBezTo>
                          <a:pt x="102" y="4"/>
                          <a:pt x="106" y="7"/>
                          <a:pt x="110" y="8"/>
                        </a:cubicBezTo>
                        <a:cubicBezTo>
                          <a:pt x="112" y="8"/>
                          <a:pt x="116" y="9"/>
                          <a:pt x="116" y="9"/>
                        </a:cubicBezTo>
                        <a:cubicBezTo>
                          <a:pt x="122" y="16"/>
                          <a:pt x="129" y="13"/>
                          <a:pt x="141" y="14"/>
                        </a:cubicBezTo>
                        <a:cubicBezTo>
                          <a:pt x="143" y="21"/>
                          <a:pt x="147" y="22"/>
                          <a:pt x="155" y="24"/>
                        </a:cubicBezTo>
                        <a:cubicBezTo>
                          <a:pt x="159" y="22"/>
                          <a:pt x="163" y="20"/>
                          <a:pt x="167" y="17"/>
                        </a:cubicBezTo>
                        <a:cubicBezTo>
                          <a:pt x="169" y="16"/>
                          <a:pt x="173" y="14"/>
                          <a:pt x="173" y="14"/>
                        </a:cubicBezTo>
                        <a:cubicBezTo>
                          <a:pt x="195" y="26"/>
                          <a:pt x="175" y="20"/>
                          <a:pt x="195" y="14"/>
                        </a:cubicBezTo>
                        <a:cubicBezTo>
                          <a:pt x="207" y="17"/>
                          <a:pt x="201" y="26"/>
                          <a:pt x="211" y="32"/>
                        </a:cubicBezTo>
                        <a:cubicBezTo>
                          <a:pt x="214" y="38"/>
                          <a:pt x="224" y="55"/>
                          <a:pt x="231" y="59"/>
                        </a:cubicBezTo>
                        <a:cubicBezTo>
                          <a:pt x="241" y="70"/>
                          <a:pt x="235" y="67"/>
                          <a:pt x="245" y="70"/>
                        </a:cubicBezTo>
                        <a:cubicBezTo>
                          <a:pt x="249" y="69"/>
                          <a:pt x="253" y="69"/>
                          <a:pt x="257" y="68"/>
                        </a:cubicBezTo>
                        <a:cubicBezTo>
                          <a:pt x="261" y="67"/>
                          <a:pt x="270" y="65"/>
                          <a:pt x="270" y="65"/>
                        </a:cubicBezTo>
                        <a:cubicBezTo>
                          <a:pt x="278" y="66"/>
                          <a:pt x="283" y="67"/>
                          <a:pt x="290" y="71"/>
                        </a:cubicBezTo>
                        <a:cubicBezTo>
                          <a:pt x="304" y="88"/>
                          <a:pt x="282" y="62"/>
                          <a:pt x="300" y="81"/>
                        </a:cubicBezTo>
                        <a:cubicBezTo>
                          <a:pt x="302" y="84"/>
                          <a:pt x="308" y="90"/>
                          <a:pt x="308" y="90"/>
                        </a:cubicBezTo>
                        <a:cubicBezTo>
                          <a:pt x="311" y="98"/>
                          <a:pt x="315" y="103"/>
                          <a:pt x="318" y="111"/>
                        </a:cubicBezTo>
                        <a:cubicBezTo>
                          <a:pt x="319" y="114"/>
                          <a:pt x="321" y="117"/>
                          <a:pt x="322" y="120"/>
                        </a:cubicBezTo>
                        <a:cubicBezTo>
                          <a:pt x="323" y="122"/>
                          <a:pt x="324" y="125"/>
                          <a:pt x="324" y="125"/>
                        </a:cubicBezTo>
                        <a:cubicBezTo>
                          <a:pt x="321" y="132"/>
                          <a:pt x="313" y="134"/>
                          <a:pt x="310" y="142"/>
                        </a:cubicBezTo>
                        <a:cubicBezTo>
                          <a:pt x="313" y="151"/>
                          <a:pt x="317" y="146"/>
                          <a:pt x="322" y="141"/>
                        </a:cubicBezTo>
                        <a:cubicBezTo>
                          <a:pt x="341" y="143"/>
                          <a:pt x="339" y="142"/>
                          <a:pt x="342" y="155"/>
                        </a:cubicBezTo>
                        <a:cubicBezTo>
                          <a:pt x="351" y="150"/>
                          <a:pt x="355" y="152"/>
                          <a:pt x="364" y="157"/>
                        </a:cubicBezTo>
                        <a:cubicBezTo>
                          <a:pt x="369" y="162"/>
                          <a:pt x="372" y="166"/>
                          <a:pt x="380" y="168"/>
                        </a:cubicBezTo>
                        <a:cubicBezTo>
                          <a:pt x="381" y="169"/>
                          <a:pt x="383" y="171"/>
                          <a:pt x="382" y="172"/>
                        </a:cubicBezTo>
                        <a:cubicBezTo>
                          <a:pt x="380" y="176"/>
                          <a:pt x="368" y="172"/>
                          <a:pt x="382" y="176"/>
                        </a:cubicBezTo>
                        <a:cubicBezTo>
                          <a:pt x="386" y="175"/>
                          <a:pt x="390" y="173"/>
                          <a:pt x="394" y="172"/>
                        </a:cubicBezTo>
                        <a:cubicBezTo>
                          <a:pt x="396" y="172"/>
                          <a:pt x="400" y="171"/>
                          <a:pt x="400" y="171"/>
                        </a:cubicBezTo>
                        <a:cubicBezTo>
                          <a:pt x="413" y="177"/>
                          <a:pt x="427" y="179"/>
                          <a:pt x="439" y="185"/>
                        </a:cubicBezTo>
                        <a:cubicBezTo>
                          <a:pt x="441" y="190"/>
                          <a:pt x="445" y="194"/>
                          <a:pt x="447" y="199"/>
                        </a:cubicBezTo>
                        <a:cubicBezTo>
                          <a:pt x="453" y="198"/>
                          <a:pt x="460" y="195"/>
                          <a:pt x="465" y="201"/>
                        </a:cubicBezTo>
                        <a:cubicBezTo>
                          <a:pt x="468" y="205"/>
                          <a:pt x="471" y="215"/>
                          <a:pt x="471" y="215"/>
                        </a:cubicBezTo>
                        <a:cubicBezTo>
                          <a:pt x="468" y="231"/>
                          <a:pt x="469" y="248"/>
                          <a:pt x="451" y="258"/>
                        </a:cubicBezTo>
                        <a:cubicBezTo>
                          <a:pt x="447" y="262"/>
                          <a:pt x="437" y="275"/>
                          <a:pt x="435" y="281"/>
                        </a:cubicBezTo>
                      </a:path>
                    </a:pathLst>
                  </a:custGeom>
                  <a:solidFill>
                    <a:schemeClr val="folHlink"/>
                  </a:solidFill>
                  <a:ln w="9525">
                    <a:noFill/>
                    <a:round/>
                    <a:headEnd/>
                    <a:tailEnd/>
                  </a:ln>
                  <a:effectLst/>
                </p:spPr>
                <p:txBody>
                  <a:bodyPr wrap="none" anchor="ctr"/>
                  <a:lstStyle/>
                  <a:p>
                    <a:endParaRPr lang="en-US"/>
                  </a:p>
                </p:txBody>
              </p:sp>
              <p:sp>
                <p:nvSpPr>
                  <p:cNvPr id="1060" name="Freeform 36"/>
                  <p:cNvSpPr>
                    <a:spLocks/>
                  </p:cNvSpPr>
                  <p:nvPr/>
                </p:nvSpPr>
                <p:spPr bwMode="ltGray">
                  <a:xfrm>
                    <a:off x="2534" y="242"/>
                    <a:ext cx="420" cy="283"/>
                  </a:xfrm>
                  <a:custGeom>
                    <a:avLst/>
                    <a:gdLst/>
                    <a:ahLst/>
                    <a:cxnLst>
                      <a:cxn ang="0">
                        <a:pos x="406" y="6"/>
                      </a:cxn>
                      <a:cxn ang="0">
                        <a:pos x="502" y="34"/>
                      </a:cxn>
                      <a:cxn ang="0">
                        <a:pos x="550" y="38"/>
                      </a:cxn>
                      <a:cxn ang="0">
                        <a:pos x="578" y="130"/>
                      </a:cxn>
                      <a:cxn ang="0">
                        <a:pos x="586" y="90"/>
                      </a:cxn>
                      <a:cxn ang="0">
                        <a:pos x="606" y="70"/>
                      </a:cxn>
                      <a:cxn ang="0">
                        <a:pos x="642" y="126"/>
                      </a:cxn>
                      <a:cxn ang="0">
                        <a:pos x="682" y="98"/>
                      </a:cxn>
                      <a:cxn ang="0">
                        <a:pos x="706" y="86"/>
                      </a:cxn>
                      <a:cxn ang="0">
                        <a:pos x="762" y="2"/>
                      </a:cxn>
                      <a:cxn ang="0">
                        <a:pos x="798" y="70"/>
                      </a:cxn>
                      <a:cxn ang="0">
                        <a:pos x="798" y="130"/>
                      </a:cxn>
                      <a:cxn ang="0">
                        <a:pos x="790" y="158"/>
                      </a:cxn>
                      <a:cxn ang="0">
                        <a:pos x="766" y="162"/>
                      </a:cxn>
                      <a:cxn ang="0">
                        <a:pos x="762" y="186"/>
                      </a:cxn>
                      <a:cxn ang="0">
                        <a:pos x="802" y="226"/>
                      </a:cxn>
                      <a:cxn ang="0">
                        <a:pos x="786" y="322"/>
                      </a:cxn>
                      <a:cxn ang="0">
                        <a:pos x="830" y="414"/>
                      </a:cxn>
                      <a:cxn ang="0">
                        <a:pos x="854" y="450"/>
                      </a:cxn>
                      <a:cxn ang="0">
                        <a:pos x="830" y="450"/>
                      </a:cxn>
                      <a:cxn ang="0">
                        <a:pos x="746" y="378"/>
                      </a:cxn>
                      <a:cxn ang="0">
                        <a:pos x="678" y="402"/>
                      </a:cxn>
                      <a:cxn ang="0">
                        <a:pos x="590" y="442"/>
                      </a:cxn>
                      <a:cxn ang="0">
                        <a:pos x="642" y="578"/>
                      </a:cxn>
                      <a:cxn ang="0">
                        <a:pos x="710" y="610"/>
                      </a:cxn>
                      <a:cxn ang="0">
                        <a:pos x="738" y="550"/>
                      </a:cxn>
                      <a:cxn ang="0">
                        <a:pos x="774" y="570"/>
                      </a:cxn>
                      <a:cxn ang="0">
                        <a:pos x="766" y="630"/>
                      </a:cxn>
                      <a:cxn ang="0">
                        <a:pos x="802" y="670"/>
                      </a:cxn>
                      <a:cxn ang="0">
                        <a:pos x="838" y="658"/>
                      </a:cxn>
                      <a:cxn ang="0">
                        <a:pos x="922" y="806"/>
                      </a:cxn>
                      <a:cxn ang="0">
                        <a:pos x="942" y="826"/>
                      </a:cxn>
                      <a:cxn ang="0">
                        <a:pos x="874" y="810"/>
                      </a:cxn>
                      <a:cxn ang="0">
                        <a:pos x="830" y="758"/>
                      </a:cxn>
                      <a:cxn ang="0">
                        <a:pos x="778" y="710"/>
                      </a:cxn>
                      <a:cxn ang="0">
                        <a:pos x="702" y="662"/>
                      </a:cxn>
                      <a:cxn ang="0">
                        <a:pos x="614" y="646"/>
                      </a:cxn>
                      <a:cxn ang="0">
                        <a:pos x="506" y="594"/>
                      </a:cxn>
                      <a:cxn ang="0">
                        <a:pos x="462" y="506"/>
                      </a:cxn>
                      <a:cxn ang="0">
                        <a:pos x="430" y="462"/>
                      </a:cxn>
                      <a:cxn ang="0">
                        <a:pos x="382" y="430"/>
                      </a:cxn>
                      <a:cxn ang="0">
                        <a:pos x="342" y="370"/>
                      </a:cxn>
                      <a:cxn ang="0">
                        <a:pos x="354" y="414"/>
                      </a:cxn>
                      <a:cxn ang="0">
                        <a:pos x="418" y="494"/>
                      </a:cxn>
                      <a:cxn ang="0">
                        <a:pos x="422" y="526"/>
                      </a:cxn>
                      <a:cxn ang="0">
                        <a:pos x="394" y="498"/>
                      </a:cxn>
                      <a:cxn ang="0">
                        <a:pos x="354" y="466"/>
                      </a:cxn>
                      <a:cxn ang="0">
                        <a:pos x="314" y="402"/>
                      </a:cxn>
                      <a:cxn ang="0">
                        <a:pos x="266" y="346"/>
                      </a:cxn>
                      <a:cxn ang="0">
                        <a:pos x="210" y="314"/>
                      </a:cxn>
                      <a:cxn ang="0">
                        <a:pos x="154" y="238"/>
                      </a:cxn>
                      <a:cxn ang="0">
                        <a:pos x="66" y="66"/>
                      </a:cxn>
                      <a:cxn ang="0">
                        <a:pos x="34" y="38"/>
                      </a:cxn>
                      <a:cxn ang="0">
                        <a:pos x="46" y="22"/>
                      </a:cxn>
                      <a:cxn ang="0">
                        <a:pos x="102" y="70"/>
                      </a:cxn>
                    </a:cxnLst>
                    <a:rect l="0" t="0" r="r" b="b"/>
                    <a:pathLst>
                      <a:path w="984" h="844">
                        <a:moveTo>
                          <a:pt x="82" y="38"/>
                        </a:moveTo>
                        <a:lnTo>
                          <a:pt x="406" y="6"/>
                        </a:lnTo>
                        <a:cubicBezTo>
                          <a:pt x="497" y="22"/>
                          <a:pt x="465" y="0"/>
                          <a:pt x="474" y="54"/>
                        </a:cubicBezTo>
                        <a:cubicBezTo>
                          <a:pt x="492" y="48"/>
                          <a:pt x="484" y="40"/>
                          <a:pt x="502" y="34"/>
                        </a:cubicBezTo>
                        <a:cubicBezTo>
                          <a:pt x="510" y="37"/>
                          <a:pt x="517" y="46"/>
                          <a:pt x="526" y="46"/>
                        </a:cubicBezTo>
                        <a:cubicBezTo>
                          <a:pt x="534" y="46"/>
                          <a:pt x="550" y="38"/>
                          <a:pt x="550" y="38"/>
                        </a:cubicBezTo>
                        <a:cubicBezTo>
                          <a:pt x="556" y="55"/>
                          <a:pt x="552" y="60"/>
                          <a:pt x="542" y="74"/>
                        </a:cubicBezTo>
                        <a:cubicBezTo>
                          <a:pt x="555" y="114"/>
                          <a:pt x="550" y="102"/>
                          <a:pt x="578" y="130"/>
                        </a:cubicBezTo>
                        <a:cubicBezTo>
                          <a:pt x="584" y="148"/>
                          <a:pt x="590" y="148"/>
                          <a:pt x="606" y="138"/>
                        </a:cubicBezTo>
                        <a:cubicBezTo>
                          <a:pt x="600" y="119"/>
                          <a:pt x="594" y="107"/>
                          <a:pt x="586" y="90"/>
                        </a:cubicBezTo>
                        <a:cubicBezTo>
                          <a:pt x="583" y="82"/>
                          <a:pt x="578" y="66"/>
                          <a:pt x="578" y="66"/>
                        </a:cubicBezTo>
                        <a:cubicBezTo>
                          <a:pt x="585" y="44"/>
                          <a:pt x="597" y="56"/>
                          <a:pt x="606" y="70"/>
                        </a:cubicBezTo>
                        <a:cubicBezTo>
                          <a:pt x="609" y="86"/>
                          <a:pt x="608" y="117"/>
                          <a:pt x="626" y="90"/>
                        </a:cubicBezTo>
                        <a:cubicBezTo>
                          <a:pt x="648" y="97"/>
                          <a:pt x="646" y="104"/>
                          <a:pt x="642" y="126"/>
                        </a:cubicBezTo>
                        <a:cubicBezTo>
                          <a:pt x="650" y="150"/>
                          <a:pt x="665" y="141"/>
                          <a:pt x="682" y="130"/>
                        </a:cubicBezTo>
                        <a:cubicBezTo>
                          <a:pt x="689" y="108"/>
                          <a:pt x="673" y="124"/>
                          <a:pt x="682" y="98"/>
                        </a:cubicBezTo>
                        <a:cubicBezTo>
                          <a:pt x="683" y="94"/>
                          <a:pt x="690" y="96"/>
                          <a:pt x="694" y="94"/>
                        </a:cubicBezTo>
                        <a:cubicBezTo>
                          <a:pt x="698" y="92"/>
                          <a:pt x="702" y="89"/>
                          <a:pt x="706" y="86"/>
                        </a:cubicBezTo>
                        <a:cubicBezTo>
                          <a:pt x="717" y="54"/>
                          <a:pt x="688" y="54"/>
                          <a:pt x="742" y="46"/>
                        </a:cubicBezTo>
                        <a:cubicBezTo>
                          <a:pt x="748" y="27"/>
                          <a:pt x="741" y="9"/>
                          <a:pt x="762" y="2"/>
                        </a:cubicBezTo>
                        <a:cubicBezTo>
                          <a:pt x="788" y="11"/>
                          <a:pt x="777" y="38"/>
                          <a:pt x="802" y="46"/>
                        </a:cubicBezTo>
                        <a:cubicBezTo>
                          <a:pt x="831" y="36"/>
                          <a:pt x="805" y="63"/>
                          <a:pt x="798" y="70"/>
                        </a:cubicBezTo>
                        <a:cubicBezTo>
                          <a:pt x="789" y="96"/>
                          <a:pt x="787" y="96"/>
                          <a:pt x="802" y="118"/>
                        </a:cubicBezTo>
                        <a:cubicBezTo>
                          <a:pt x="801" y="122"/>
                          <a:pt x="801" y="127"/>
                          <a:pt x="798" y="130"/>
                        </a:cubicBezTo>
                        <a:cubicBezTo>
                          <a:pt x="794" y="133"/>
                          <a:pt x="784" y="129"/>
                          <a:pt x="782" y="134"/>
                        </a:cubicBezTo>
                        <a:cubicBezTo>
                          <a:pt x="780" y="142"/>
                          <a:pt x="790" y="158"/>
                          <a:pt x="790" y="158"/>
                        </a:cubicBezTo>
                        <a:cubicBezTo>
                          <a:pt x="786" y="161"/>
                          <a:pt x="783" y="165"/>
                          <a:pt x="778" y="166"/>
                        </a:cubicBezTo>
                        <a:cubicBezTo>
                          <a:pt x="774" y="167"/>
                          <a:pt x="769" y="159"/>
                          <a:pt x="766" y="162"/>
                        </a:cubicBezTo>
                        <a:cubicBezTo>
                          <a:pt x="758" y="170"/>
                          <a:pt x="794" y="182"/>
                          <a:pt x="794" y="182"/>
                        </a:cubicBezTo>
                        <a:cubicBezTo>
                          <a:pt x="804" y="211"/>
                          <a:pt x="775" y="190"/>
                          <a:pt x="762" y="186"/>
                        </a:cubicBezTo>
                        <a:cubicBezTo>
                          <a:pt x="767" y="194"/>
                          <a:pt x="773" y="202"/>
                          <a:pt x="778" y="210"/>
                        </a:cubicBezTo>
                        <a:cubicBezTo>
                          <a:pt x="783" y="218"/>
                          <a:pt x="802" y="226"/>
                          <a:pt x="802" y="226"/>
                        </a:cubicBezTo>
                        <a:cubicBezTo>
                          <a:pt x="813" y="242"/>
                          <a:pt x="804" y="245"/>
                          <a:pt x="810" y="262"/>
                        </a:cubicBezTo>
                        <a:cubicBezTo>
                          <a:pt x="803" y="282"/>
                          <a:pt x="793" y="301"/>
                          <a:pt x="786" y="322"/>
                        </a:cubicBezTo>
                        <a:cubicBezTo>
                          <a:pt x="783" y="330"/>
                          <a:pt x="778" y="346"/>
                          <a:pt x="778" y="346"/>
                        </a:cubicBezTo>
                        <a:cubicBezTo>
                          <a:pt x="785" y="366"/>
                          <a:pt x="817" y="394"/>
                          <a:pt x="830" y="414"/>
                        </a:cubicBezTo>
                        <a:cubicBezTo>
                          <a:pt x="835" y="422"/>
                          <a:pt x="841" y="430"/>
                          <a:pt x="846" y="438"/>
                        </a:cubicBezTo>
                        <a:cubicBezTo>
                          <a:pt x="849" y="442"/>
                          <a:pt x="854" y="450"/>
                          <a:pt x="854" y="450"/>
                        </a:cubicBezTo>
                        <a:cubicBezTo>
                          <a:pt x="853" y="457"/>
                          <a:pt x="855" y="466"/>
                          <a:pt x="850" y="470"/>
                        </a:cubicBezTo>
                        <a:cubicBezTo>
                          <a:pt x="844" y="475"/>
                          <a:pt x="831" y="451"/>
                          <a:pt x="830" y="450"/>
                        </a:cubicBezTo>
                        <a:cubicBezTo>
                          <a:pt x="811" y="431"/>
                          <a:pt x="789" y="421"/>
                          <a:pt x="774" y="398"/>
                        </a:cubicBezTo>
                        <a:cubicBezTo>
                          <a:pt x="769" y="379"/>
                          <a:pt x="766" y="371"/>
                          <a:pt x="746" y="378"/>
                        </a:cubicBezTo>
                        <a:cubicBezTo>
                          <a:pt x="717" y="368"/>
                          <a:pt x="730" y="368"/>
                          <a:pt x="706" y="374"/>
                        </a:cubicBezTo>
                        <a:cubicBezTo>
                          <a:pt x="688" y="402"/>
                          <a:pt x="699" y="395"/>
                          <a:pt x="678" y="402"/>
                        </a:cubicBezTo>
                        <a:cubicBezTo>
                          <a:pt x="654" y="386"/>
                          <a:pt x="650" y="390"/>
                          <a:pt x="618" y="394"/>
                        </a:cubicBezTo>
                        <a:cubicBezTo>
                          <a:pt x="607" y="411"/>
                          <a:pt x="601" y="426"/>
                          <a:pt x="590" y="442"/>
                        </a:cubicBezTo>
                        <a:cubicBezTo>
                          <a:pt x="600" y="471"/>
                          <a:pt x="593" y="459"/>
                          <a:pt x="606" y="478"/>
                        </a:cubicBezTo>
                        <a:cubicBezTo>
                          <a:pt x="593" y="518"/>
                          <a:pt x="622" y="548"/>
                          <a:pt x="642" y="578"/>
                        </a:cubicBezTo>
                        <a:cubicBezTo>
                          <a:pt x="651" y="591"/>
                          <a:pt x="651" y="601"/>
                          <a:pt x="666" y="606"/>
                        </a:cubicBezTo>
                        <a:cubicBezTo>
                          <a:pt x="680" y="627"/>
                          <a:pt x="691" y="623"/>
                          <a:pt x="710" y="610"/>
                        </a:cubicBezTo>
                        <a:cubicBezTo>
                          <a:pt x="729" y="616"/>
                          <a:pt x="729" y="606"/>
                          <a:pt x="734" y="590"/>
                        </a:cubicBezTo>
                        <a:cubicBezTo>
                          <a:pt x="735" y="577"/>
                          <a:pt x="731" y="562"/>
                          <a:pt x="738" y="550"/>
                        </a:cubicBezTo>
                        <a:cubicBezTo>
                          <a:pt x="742" y="543"/>
                          <a:pt x="762" y="542"/>
                          <a:pt x="762" y="542"/>
                        </a:cubicBezTo>
                        <a:cubicBezTo>
                          <a:pt x="783" y="547"/>
                          <a:pt x="786" y="552"/>
                          <a:pt x="774" y="570"/>
                        </a:cubicBezTo>
                        <a:cubicBezTo>
                          <a:pt x="779" y="590"/>
                          <a:pt x="790" y="605"/>
                          <a:pt x="770" y="618"/>
                        </a:cubicBezTo>
                        <a:cubicBezTo>
                          <a:pt x="769" y="622"/>
                          <a:pt x="764" y="626"/>
                          <a:pt x="766" y="630"/>
                        </a:cubicBezTo>
                        <a:cubicBezTo>
                          <a:pt x="768" y="634"/>
                          <a:pt x="775" y="634"/>
                          <a:pt x="778" y="638"/>
                        </a:cubicBezTo>
                        <a:cubicBezTo>
                          <a:pt x="788" y="651"/>
                          <a:pt x="786" y="660"/>
                          <a:pt x="802" y="670"/>
                        </a:cubicBezTo>
                        <a:cubicBezTo>
                          <a:pt x="810" y="667"/>
                          <a:pt x="818" y="665"/>
                          <a:pt x="826" y="662"/>
                        </a:cubicBezTo>
                        <a:cubicBezTo>
                          <a:pt x="830" y="661"/>
                          <a:pt x="838" y="658"/>
                          <a:pt x="838" y="658"/>
                        </a:cubicBezTo>
                        <a:cubicBezTo>
                          <a:pt x="857" y="664"/>
                          <a:pt x="864" y="680"/>
                          <a:pt x="870" y="698"/>
                        </a:cubicBezTo>
                        <a:cubicBezTo>
                          <a:pt x="859" y="731"/>
                          <a:pt x="887" y="794"/>
                          <a:pt x="922" y="806"/>
                        </a:cubicBezTo>
                        <a:cubicBezTo>
                          <a:pt x="938" y="801"/>
                          <a:pt x="941" y="792"/>
                          <a:pt x="958" y="798"/>
                        </a:cubicBezTo>
                        <a:cubicBezTo>
                          <a:pt x="984" y="837"/>
                          <a:pt x="928" y="784"/>
                          <a:pt x="942" y="826"/>
                        </a:cubicBezTo>
                        <a:cubicBezTo>
                          <a:pt x="936" y="844"/>
                          <a:pt x="930" y="844"/>
                          <a:pt x="914" y="834"/>
                        </a:cubicBezTo>
                        <a:cubicBezTo>
                          <a:pt x="903" y="817"/>
                          <a:pt x="890" y="821"/>
                          <a:pt x="874" y="810"/>
                        </a:cubicBezTo>
                        <a:cubicBezTo>
                          <a:pt x="851" y="776"/>
                          <a:pt x="882" y="816"/>
                          <a:pt x="854" y="794"/>
                        </a:cubicBezTo>
                        <a:cubicBezTo>
                          <a:pt x="843" y="785"/>
                          <a:pt x="840" y="768"/>
                          <a:pt x="830" y="758"/>
                        </a:cubicBezTo>
                        <a:cubicBezTo>
                          <a:pt x="824" y="739"/>
                          <a:pt x="817" y="724"/>
                          <a:pt x="798" y="718"/>
                        </a:cubicBezTo>
                        <a:cubicBezTo>
                          <a:pt x="791" y="696"/>
                          <a:pt x="800" y="712"/>
                          <a:pt x="778" y="710"/>
                        </a:cubicBezTo>
                        <a:cubicBezTo>
                          <a:pt x="767" y="709"/>
                          <a:pt x="746" y="702"/>
                          <a:pt x="746" y="702"/>
                        </a:cubicBezTo>
                        <a:cubicBezTo>
                          <a:pt x="729" y="691"/>
                          <a:pt x="720" y="674"/>
                          <a:pt x="702" y="662"/>
                        </a:cubicBezTo>
                        <a:cubicBezTo>
                          <a:pt x="694" y="665"/>
                          <a:pt x="687" y="673"/>
                          <a:pt x="678" y="674"/>
                        </a:cubicBezTo>
                        <a:cubicBezTo>
                          <a:pt x="657" y="677"/>
                          <a:pt x="630" y="657"/>
                          <a:pt x="614" y="646"/>
                        </a:cubicBezTo>
                        <a:cubicBezTo>
                          <a:pt x="600" y="637"/>
                          <a:pt x="580" y="639"/>
                          <a:pt x="566" y="630"/>
                        </a:cubicBezTo>
                        <a:cubicBezTo>
                          <a:pt x="546" y="617"/>
                          <a:pt x="525" y="607"/>
                          <a:pt x="506" y="594"/>
                        </a:cubicBezTo>
                        <a:cubicBezTo>
                          <a:pt x="513" y="572"/>
                          <a:pt x="509" y="551"/>
                          <a:pt x="490" y="538"/>
                        </a:cubicBezTo>
                        <a:cubicBezTo>
                          <a:pt x="485" y="522"/>
                          <a:pt x="476" y="515"/>
                          <a:pt x="462" y="506"/>
                        </a:cubicBezTo>
                        <a:cubicBezTo>
                          <a:pt x="441" y="474"/>
                          <a:pt x="469" y="513"/>
                          <a:pt x="442" y="486"/>
                        </a:cubicBezTo>
                        <a:cubicBezTo>
                          <a:pt x="436" y="480"/>
                          <a:pt x="436" y="468"/>
                          <a:pt x="430" y="462"/>
                        </a:cubicBezTo>
                        <a:cubicBezTo>
                          <a:pt x="427" y="459"/>
                          <a:pt x="422" y="459"/>
                          <a:pt x="418" y="458"/>
                        </a:cubicBezTo>
                        <a:cubicBezTo>
                          <a:pt x="407" y="447"/>
                          <a:pt x="382" y="430"/>
                          <a:pt x="382" y="430"/>
                        </a:cubicBezTo>
                        <a:cubicBezTo>
                          <a:pt x="371" y="413"/>
                          <a:pt x="358" y="399"/>
                          <a:pt x="346" y="382"/>
                        </a:cubicBezTo>
                        <a:cubicBezTo>
                          <a:pt x="344" y="378"/>
                          <a:pt x="345" y="373"/>
                          <a:pt x="342" y="370"/>
                        </a:cubicBezTo>
                        <a:cubicBezTo>
                          <a:pt x="339" y="367"/>
                          <a:pt x="334" y="367"/>
                          <a:pt x="330" y="366"/>
                        </a:cubicBezTo>
                        <a:cubicBezTo>
                          <a:pt x="322" y="390"/>
                          <a:pt x="342" y="398"/>
                          <a:pt x="354" y="414"/>
                        </a:cubicBezTo>
                        <a:cubicBezTo>
                          <a:pt x="368" y="432"/>
                          <a:pt x="372" y="446"/>
                          <a:pt x="390" y="458"/>
                        </a:cubicBezTo>
                        <a:cubicBezTo>
                          <a:pt x="409" y="487"/>
                          <a:pt x="399" y="475"/>
                          <a:pt x="418" y="494"/>
                        </a:cubicBezTo>
                        <a:cubicBezTo>
                          <a:pt x="423" y="510"/>
                          <a:pt x="428" y="517"/>
                          <a:pt x="442" y="526"/>
                        </a:cubicBezTo>
                        <a:cubicBezTo>
                          <a:pt x="450" y="550"/>
                          <a:pt x="432" y="533"/>
                          <a:pt x="422" y="526"/>
                        </a:cubicBezTo>
                        <a:cubicBezTo>
                          <a:pt x="399" y="492"/>
                          <a:pt x="430" y="532"/>
                          <a:pt x="402" y="510"/>
                        </a:cubicBezTo>
                        <a:cubicBezTo>
                          <a:pt x="398" y="507"/>
                          <a:pt x="397" y="501"/>
                          <a:pt x="394" y="498"/>
                        </a:cubicBezTo>
                        <a:cubicBezTo>
                          <a:pt x="391" y="495"/>
                          <a:pt x="386" y="493"/>
                          <a:pt x="382" y="490"/>
                        </a:cubicBezTo>
                        <a:cubicBezTo>
                          <a:pt x="377" y="474"/>
                          <a:pt x="370" y="471"/>
                          <a:pt x="354" y="466"/>
                        </a:cubicBezTo>
                        <a:cubicBezTo>
                          <a:pt x="344" y="452"/>
                          <a:pt x="340" y="447"/>
                          <a:pt x="346" y="430"/>
                        </a:cubicBezTo>
                        <a:cubicBezTo>
                          <a:pt x="338" y="418"/>
                          <a:pt x="314" y="402"/>
                          <a:pt x="314" y="402"/>
                        </a:cubicBezTo>
                        <a:cubicBezTo>
                          <a:pt x="306" y="390"/>
                          <a:pt x="298" y="378"/>
                          <a:pt x="290" y="366"/>
                        </a:cubicBezTo>
                        <a:cubicBezTo>
                          <a:pt x="284" y="357"/>
                          <a:pt x="273" y="354"/>
                          <a:pt x="266" y="346"/>
                        </a:cubicBezTo>
                        <a:cubicBezTo>
                          <a:pt x="263" y="342"/>
                          <a:pt x="262" y="337"/>
                          <a:pt x="258" y="334"/>
                        </a:cubicBezTo>
                        <a:cubicBezTo>
                          <a:pt x="243" y="324"/>
                          <a:pt x="225" y="324"/>
                          <a:pt x="210" y="314"/>
                        </a:cubicBezTo>
                        <a:cubicBezTo>
                          <a:pt x="201" y="300"/>
                          <a:pt x="194" y="291"/>
                          <a:pt x="178" y="286"/>
                        </a:cubicBezTo>
                        <a:cubicBezTo>
                          <a:pt x="160" y="260"/>
                          <a:pt x="192" y="247"/>
                          <a:pt x="154" y="238"/>
                        </a:cubicBezTo>
                        <a:cubicBezTo>
                          <a:pt x="111" y="209"/>
                          <a:pt x="106" y="149"/>
                          <a:pt x="90" y="102"/>
                        </a:cubicBezTo>
                        <a:cubicBezTo>
                          <a:pt x="86" y="90"/>
                          <a:pt x="76" y="73"/>
                          <a:pt x="66" y="66"/>
                        </a:cubicBezTo>
                        <a:cubicBezTo>
                          <a:pt x="58" y="60"/>
                          <a:pt x="42" y="50"/>
                          <a:pt x="42" y="50"/>
                        </a:cubicBezTo>
                        <a:cubicBezTo>
                          <a:pt x="39" y="46"/>
                          <a:pt x="38" y="41"/>
                          <a:pt x="34" y="38"/>
                        </a:cubicBezTo>
                        <a:cubicBezTo>
                          <a:pt x="27" y="34"/>
                          <a:pt x="10" y="30"/>
                          <a:pt x="10" y="30"/>
                        </a:cubicBezTo>
                        <a:cubicBezTo>
                          <a:pt x="0" y="1"/>
                          <a:pt x="31" y="17"/>
                          <a:pt x="46" y="22"/>
                        </a:cubicBezTo>
                        <a:cubicBezTo>
                          <a:pt x="65" y="51"/>
                          <a:pt x="61" y="41"/>
                          <a:pt x="86" y="58"/>
                        </a:cubicBezTo>
                        <a:cubicBezTo>
                          <a:pt x="94" y="70"/>
                          <a:pt x="94" y="93"/>
                          <a:pt x="102" y="70"/>
                        </a:cubicBezTo>
                        <a:cubicBezTo>
                          <a:pt x="95" y="49"/>
                          <a:pt x="82" y="62"/>
                          <a:pt x="82" y="38"/>
                        </a:cubicBezTo>
                        <a:close/>
                      </a:path>
                    </a:pathLst>
                  </a:custGeom>
                  <a:solidFill>
                    <a:schemeClr val="folHlink"/>
                  </a:solidFill>
                  <a:ln w="9525">
                    <a:noFill/>
                    <a:round/>
                    <a:headEnd/>
                    <a:tailEnd/>
                  </a:ln>
                  <a:effectLst/>
                </p:spPr>
                <p:txBody>
                  <a:bodyPr wrap="none" anchor="ctr"/>
                  <a:lstStyle/>
                  <a:p>
                    <a:endParaRPr lang="en-US"/>
                  </a:p>
                </p:txBody>
              </p:sp>
              <p:sp>
                <p:nvSpPr>
                  <p:cNvPr id="1061" name="Freeform 37"/>
                  <p:cNvSpPr>
                    <a:spLocks/>
                  </p:cNvSpPr>
                  <p:nvPr/>
                </p:nvSpPr>
                <p:spPr bwMode="ltGray">
                  <a:xfrm>
                    <a:off x="2405" y="445"/>
                    <a:ext cx="15" cy="16"/>
                  </a:xfrm>
                  <a:custGeom>
                    <a:avLst/>
                    <a:gdLst/>
                    <a:ahLst/>
                    <a:cxnLst>
                      <a:cxn ang="0">
                        <a:pos x="6" y="28"/>
                      </a:cxn>
                      <a:cxn ang="0">
                        <a:pos x="10" y="48"/>
                      </a:cxn>
                      <a:cxn ang="0">
                        <a:pos x="6" y="28"/>
                      </a:cxn>
                    </a:cxnLst>
                    <a:rect l="0" t="0" r="r" b="b"/>
                    <a:pathLst>
                      <a:path w="36" h="48">
                        <a:moveTo>
                          <a:pt x="6" y="28"/>
                        </a:moveTo>
                        <a:cubicBezTo>
                          <a:pt x="25" y="0"/>
                          <a:pt x="36" y="31"/>
                          <a:pt x="10" y="48"/>
                        </a:cubicBezTo>
                        <a:cubicBezTo>
                          <a:pt x="0" y="34"/>
                          <a:pt x="0" y="40"/>
                          <a:pt x="6" y="28"/>
                        </a:cubicBezTo>
                        <a:close/>
                      </a:path>
                    </a:pathLst>
                  </a:custGeom>
                  <a:solidFill>
                    <a:schemeClr val="folHlink"/>
                  </a:solidFill>
                  <a:ln w="9525">
                    <a:noFill/>
                    <a:round/>
                    <a:headEnd/>
                    <a:tailEnd/>
                  </a:ln>
                  <a:effectLst/>
                </p:spPr>
                <p:txBody>
                  <a:bodyPr wrap="none" anchor="ctr"/>
                  <a:lstStyle/>
                  <a:p>
                    <a:endParaRPr lang="en-US"/>
                  </a:p>
                </p:txBody>
              </p:sp>
              <p:sp>
                <p:nvSpPr>
                  <p:cNvPr id="1062" name="Freeform 38"/>
                  <p:cNvSpPr>
                    <a:spLocks/>
                  </p:cNvSpPr>
                  <p:nvPr/>
                </p:nvSpPr>
                <p:spPr bwMode="ltGray">
                  <a:xfrm>
                    <a:off x="2393" y="439"/>
                    <a:ext cx="16" cy="12"/>
                  </a:xfrm>
                  <a:custGeom>
                    <a:avLst/>
                    <a:gdLst/>
                    <a:ahLst/>
                    <a:cxnLst>
                      <a:cxn ang="0">
                        <a:pos x="0" y="5"/>
                      </a:cxn>
                      <a:cxn ang="0">
                        <a:pos x="12" y="1"/>
                      </a:cxn>
                      <a:cxn ang="0">
                        <a:pos x="36" y="17"/>
                      </a:cxn>
                      <a:cxn ang="0">
                        <a:pos x="8" y="17"/>
                      </a:cxn>
                      <a:cxn ang="0">
                        <a:pos x="0" y="5"/>
                      </a:cxn>
                    </a:cxnLst>
                    <a:rect l="0" t="0" r="r" b="b"/>
                    <a:pathLst>
                      <a:path w="36" h="37">
                        <a:moveTo>
                          <a:pt x="0" y="5"/>
                        </a:moveTo>
                        <a:cubicBezTo>
                          <a:pt x="4" y="4"/>
                          <a:pt x="8" y="0"/>
                          <a:pt x="12" y="1"/>
                        </a:cubicBezTo>
                        <a:cubicBezTo>
                          <a:pt x="21" y="4"/>
                          <a:pt x="36" y="17"/>
                          <a:pt x="36" y="17"/>
                        </a:cubicBezTo>
                        <a:cubicBezTo>
                          <a:pt x="29" y="37"/>
                          <a:pt x="22" y="26"/>
                          <a:pt x="8" y="17"/>
                        </a:cubicBezTo>
                        <a:cubicBezTo>
                          <a:pt x="5" y="13"/>
                          <a:pt x="0" y="5"/>
                          <a:pt x="0" y="5"/>
                        </a:cubicBezTo>
                        <a:close/>
                      </a:path>
                    </a:pathLst>
                  </a:custGeom>
                  <a:solidFill>
                    <a:schemeClr val="folHlink"/>
                  </a:solidFill>
                  <a:ln w="9525">
                    <a:noFill/>
                    <a:round/>
                    <a:headEnd/>
                    <a:tailEnd/>
                  </a:ln>
                  <a:effectLst/>
                </p:spPr>
                <p:txBody>
                  <a:bodyPr wrap="none" anchor="ctr"/>
                  <a:lstStyle/>
                  <a:p>
                    <a:endParaRPr lang="en-US"/>
                  </a:p>
                </p:txBody>
              </p:sp>
              <p:sp>
                <p:nvSpPr>
                  <p:cNvPr id="1063" name="Freeform 39"/>
                  <p:cNvSpPr>
                    <a:spLocks/>
                  </p:cNvSpPr>
                  <p:nvPr/>
                </p:nvSpPr>
                <p:spPr bwMode="ltGray">
                  <a:xfrm>
                    <a:off x="2878" y="406"/>
                    <a:ext cx="73" cy="33"/>
                  </a:xfrm>
                  <a:custGeom>
                    <a:avLst/>
                    <a:gdLst/>
                    <a:ahLst/>
                    <a:cxnLst>
                      <a:cxn ang="0">
                        <a:pos x="0" y="49"/>
                      </a:cxn>
                      <a:cxn ang="0">
                        <a:pos x="28" y="25"/>
                      </a:cxn>
                      <a:cxn ang="0">
                        <a:pos x="56" y="21"/>
                      </a:cxn>
                      <a:cxn ang="0">
                        <a:pos x="80" y="9"/>
                      </a:cxn>
                      <a:cxn ang="0">
                        <a:pos x="64" y="25"/>
                      </a:cxn>
                      <a:cxn ang="0">
                        <a:pos x="124" y="49"/>
                      </a:cxn>
                      <a:cxn ang="0">
                        <a:pos x="160" y="65"/>
                      </a:cxn>
                      <a:cxn ang="0">
                        <a:pos x="116" y="77"/>
                      </a:cxn>
                      <a:cxn ang="0">
                        <a:pos x="88" y="57"/>
                      </a:cxn>
                      <a:cxn ang="0">
                        <a:pos x="76" y="53"/>
                      </a:cxn>
                      <a:cxn ang="0">
                        <a:pos x="24" y="41"/>
                      </a:cxn>
                      <a:cxn ang="0">
                        <a:pos x="0" y="49"/>
                      </a:cxn>
                    </a:cxnLst>
                    <a:rect l="0" t="0" r="r" b="b"/>
                    <a:pathLst>
                      <a:path w="170" h="96">
                        <a:moveTo>
                          <a:pt x="0" y="49"/>
                        </a:moveTo>
                        <a:cubicBezTo>
                          <a:pt x="5" y="33"/>
                          <a:pt x="12" y="30"/>
                          <a:pt x="28" y="25"/>
                        </a:cubicBezTo>
                        <a:cubicBezTo>
                          <a:pt x="20" y="0"/>
                          <a:pt x="42" y="16"/>
                          <a:pt x="56" y="21"/>
                        </a:cubicBezTo>
                        <a:cubicBezTo>
                          <a:pt x="56" y="21"/>
                          <a:pt x="77" y="6"/>
                          <a:pt x="80" y="9"/>
                        </a:cubicBezTo>
                        <a:cubicBezTo>
                          <a:pt x="85" y="14"/>
                          <a:pt x="71" y="23"/>
                          <a:pt x="64" y="25"/>
                        </a:cubicBezTo>
                        <a:cubicBezTo>
                          <a:pt x="82" y="37"/>
                          <a:pt x="103" y="42"/>
                          <a:pt x="124" y="49"/>
                        </a:cubicBezTo>
                        <a:cubicBezTo>
                          <a:pt x="136" y="53"/>
                          <a:pt x="160" y="65"/>
                          <a:pt x="160" y="65"/>
                        </a:cubicBezTo>
                        <a:cubicBezTo>
                          <a:pt x="170" y="96"/>
                          <a:pt x="134" y="83"/>
                          <a:pt x="116" y="77"/>
                        </a:cubicBezTo>
                        <a:cubicBezTo>
                          <a:pt x="109" y="57"/>
                          <a:pt x="116" y="66"/>
                          <a:pt x="88" y="57"/>
                        </a:cubicBezTo>
                        <a:cubicBezTo>
                          <a:pt x="84" y="56"/>
                          <a:pt x="76" y="53"/>
                          <a:pt x="76" y="53"/>
                        </a:cubicBezTo>
                        <a:cubicBezTo>
                          <a:pt x="57" y="34"/>
                          <a:pt x="53" y="37"/>
                          <a:pt x="24" y="41"/>
                        </a:cubicBezTo>
                        <a:cubicBezTo>
                          <a:pt x="9" y="51"/>
                          <a:pt x="17" y="49"/>
                          <a:pt x="0" y="49"/>
                        </a:cubicBezTo>
                        <a:close/>
                      </a:path>
                    </a:pathLst>
                  </a:custGeom>
                  <a:solidFill>
                    <a:schemeClr val="folHlink"/>
                  </a:solidFill>
                  <a:ln w="9525">
                    <a:noFill/>
                    <a:round/>
                    <a:headEnd/>
                    <a:tailEnd/>
                  </a:ln>
                  <a:effectLst/>
                </p:spPr>
                <p:txBody>
                  <a:bodyPr wrap="none" anchor="ctr"/>
                  <a:lstStyle/>
                  <a:p>
                    <a:endParaRPr lang="en-US"/>
                  </a:p>
                </p:txBody>
              </p:sp>
              <p:sp>
                <p:nvSpPr>
                  <p:cNvPr id="1064" name="Freeform 40"/>
                  <p:cNvSpPr>
                    <a:spLocks/>
                  </p:cNvSpPr>
                  <p:nvPr/>
                </p:nvSpPr>
                <p:spPr bwMode="ltGray">
                  <a:xfrm>
                    <a:off x="2955" y="433"/>
                    <a:ext cx="59" cy="15"/>
                  </a:xfrm>
                  <a:custGeom>
                    <a:avLst/>
                    <a:gdLst/>
                    <a:ahLst/>
                    <a:cxnLst>
                      <a:cxn ang="0">
                        <a:pos x="0" y="0"/>
                      </a:cxn>
                      <a:cxn ang="0">
                        <a:pos x="52" y="4"/>
                      </a:cxn>
                      <a:cxn ang="0">
                        <a:pos x="88" y="24"/>
                      </a:cxn>
                      <a:cxn ang="0">
                        <a:pos x="112" y="20"/>
                      </a:cxn>
                      <a:cxn ang="0">
                        <a:pos x="108" y="44"/>
                      </a:cxn>
                      <a:cxn ang="0">
                        <a:pos x="64" y="40"/>
                      </a:cxn>
                      <a:cxn ang="0">
                        <a:pos x="0" y="36"/>
                      </a:cxn>
                      <a:cxn ang="0">
                        <a:pos x="28" y="20"/>
                      </a:cxn>
                      <a:cxn ang="0">
                        <a:pos x="0" y="0"/>
                      </a:cxn>
                    </a:cxnLst>
                    <a:rect l="0" t="0" r="r" b="b"/>
                    <a:pathLst>
                      <a:path w="138" h="44">
                        <a:moveTo>
                          <a:pt x="0" y="0"/>
                        </a:moveTo>
                        <a:cubicBezTo>
                          <a:pt x="19" y="3"/>
                          <a:pt x="35" y="10"/>
                          <a:pt x="52" y="4"/>
                        </a:cubicBezTo>
                        <a:cubicBezTo>
                          <a:pt x="87" y="11"/>
                          <a:pt x="61" y="15"/>
                          <a:pt x="88" y="24"/>
                        </a:cubicBezTo>
                        <a:cubicBezTo>
                          <a:pt x="96" y="23"/>
                          <a:pt x="104" y="19"/>
                          <a:pt x="112" y="20"/>
                        </a:cubicBezTo>
                        <a:cubicBezTo>
                          <a:pt x="138" y="23"/>
                          <a:pt x="118" y="41"/>
                          <a:pt x="108" y="44"/>
                        </a:cubicBezTo>
                        <a:cubicBezTo>
                          <a:pt x="78" y="34"/>
                          <a:pt x="92" y="34"/>
                          <a:pt x="64" y="40"/>
                        </a:cubicBezTo>
                        <a:cubicBezTo>
                          <a:pt x="41" y="37"/>
                          <a:pt x="22" y="41"/>
                          <a:pt x="0" y="36"/>
                        </a:cubicBezTo>
                        <a:cubicBezTo>
                          <a:pt x="6" y="11"/>
                          <a:pt x="7" y="27"/>
                          <a:pt x="28" y="20"/>
                        </a:cubicBezTo>
                        <a:cubicBezTo>
                          <a:pt x="17" y="13"/>
                          <a:pt x="0" y="13"/>
                          <a:pt x="0" y="0"/>
                        </a:cubicBezTo>
                        <a:close/>
                      </a:path>
                    </a:pathLst>
                  </a:custGeom>
                  <a:solidFill>
                    <a:schemeClr val="folHlink"/>
                  </a:solidFill>
                  <a:ln w="9525">
                    <a:noFill/>
                    <a:round/>
                    <a:headEnd/>
                    <a:tailEnd/>
                  </a:ln>
                  <a:effectLst/>
                </p:spPr>
                <p:txBody>
                  <a:bodyPr wrap="none" anchor="ctr"/>
                  <a:lstStyle/>
                  <a:p>
                    <a:endParaRPr lang="en-US"/>
                  </a:p>
                </p:txBody>
              </p:sp>
              <p:sp>
                <p:nvSpPr>
                  <p:cNvPr id="1065" name="Freeform 41"/>
                  <p:cNvSpPr>
                    <a:spLocks/>
                  </p:cNvSpPr>
                  <p:nvPr/>
                </p:nvSpPr>
                <p:spPr bwMode="ltGray">
                  <a:xfrm>
                    <a:off x="2924" y="441"/>
                    <a:ext cx="24" cy="14"/>
                  </a:xfrm>
                  <a:custGeom>
                    <a:avLst/>
                    <a:gdLst/>
                    <a:ahLst/>
                    <a:cxnLst>
                      <a:cxn ang="0">
                        <a:pos x="17" y="25"/>
                      </a:cxn>
                      <a:cxn ang="0">
                        <a:pos x="37" y="13"/>
                      </a:cxn>
                      <a:cxn ang="0">
                        <a:pos x="17" y="25"/>
                      </a:cxn>
                    </a:cxnLst>
                    <a:rect l="0" t="0" r="r" b="b"/>
                    <a:pathLst>
                      <a:path w="57" h="42">
                        <a:moveTo>
                          <a:pt x="17" y="25"/>
                        </a:moveTo>
                        <a:cubicBezTo>
                          <a:pt x="0" y="0"/>
                          <a:pt x="21" y="9"/>
                          <a:pt x="37" y="13"/>
                        </a:cubicBezTo>
                        <a:cubicBezTo>
                          <a:pt x="57" y="42"/>
                          <a:pt x="30" y="25"/>
                          <a:pt x="17" y="25"/>
                        </a:cubicBezTo>
                        <a:close/>
                      </a:path>
                    </a:pathLst>
                  </a:custGeom>
                  <a:solidFill>
                    <a:schemeClr val="folHlink"/>
                  </a:solidFill>
                  <a:ln w="9525">
                    <a:noFill/>
                    <a:round/>
                    <a:headEnd/>
                    <a:tailEnd/>
                  </a:ln>
                  <a:effectLst/>
                </p:spPr>
                <p:txBody>
                  <a:bodyPr wrap="none" anchor="ctr"/>
                  <a:lstStyle/>
                  <a:p>
                    <a:endParaRPr lang="en-US"/>
                  </a:p>
                </p:txBody>
              </p:sp>
              <p:sp>
                <p:nvSpPr>
                  <p:cNvPr id="1066" name="Freeform 42"/>
                  <p:cNvSpPr>
                    <a:spLocks/>
                  </p:cNvSpPr>
                  <p:nvPr/>
                </p:nvSpPr>
                <p:spPr bwMode="ltGray">
                  <a:xfrm>
                    <a:off x="2908" y="398"/>
                    <a:ext cx="16" cy="18"/>
                  </a:xfrm>
                  <a:custGeom>
                    <a:avLst/>
                    <a:gdLst/>
                    <a:ahLst/>
                    <a:cxnLst>
                      <a:cxn ang="0">
                        <a:pos x="19" y="32"/>
                      </a:cxn>
                      <a:cxn ang="0">
                        <a:pos x="19" y="0"/>
                      </a:cxn>
                      <a:cxn ang="0">
                        <a:pos x="19" y="32"/>
                      </a:cxn>
                    </a:cxnLst>
                    <a:rect l="0" t="0" r="r" b="b"/>
                    <a:pathLst>
                      <a:path w="39" h="52">
                        <a:moveTo>
                          <a:pt x="19" y="32"/>
                        </a:moveTo>
                        <a:cubicBezTo>
                          <a:pt x="13" y="14"/>
                          <a:pt x="0" y="13"/>
                          <a:pt x="19" y="0"/>
                        </a:cubicBezTo>
                        <a:cubicBezTo>
                          <a:pt x="23" y="5"/>
                          <a:pt x="39" y="52"/>
                          <a:pt x="19" y="32"/>
                        </a:cubicBezTo>
                        <a:close/>
                      </a:path>
                    </a:pathLst>
                  </a:custGeom>
                  <a:solidFill>
                    <a:schemeClr val="folHlink"/>
                  </a:solidFill>
                  <a:ln w="9525">
                    <a:noFill/>
                    <a:round/>
                    <a:headEnd/>
                    <a:tailEnd/>
                  </a:ln>
                  <a:effectLst/>
                </p:spPr>
                <p:txBody>
                  <a:bodyPr wrap="none" anchor="ctr"/>
                  <a:lstStyle/>
                  <a:p>
                    <a:endParaRPr lang="en-US"/>
                  </a:p>
                </p:txBody>
              </p:sp>
              <p:sp>
                <p:nvSpPr>
                  <p:cNvPr id="1067" name="Freeform 43"/>
                  <p:cNvSpPr>
                    <a:spLocks/>
                  </p:cNvSpPr>
                  <p:nvPr/>
                </p:nvSpPr>
                <p:spPr bwMode="ltGray">
                  <a:xfrm>
                    <a:off x="3035" y="452"/>
                    <a:ext cx="19" cy="27"/>
                  </a:xfrm>
                  <a:custGeom>
                    <a:avLst/>
                    <a:gdLst/>
                    <a:ahLst/>
                    <a:cxnLst>
                      <a:cxn ang="0">
                        <a:pos x="4" y="9"/>
                      </a:cxn>
                      <a:cxn ang="0">
                        <a:pos x="20" y="33"/>
                      </a:cxn>
                      <a:cxn ang="0">
                        <a:pos x="24" y="49"/>
                      </a:cxn>
                      <a:cxn ang="0">
                        <a:pos x="36" y="53"/>
                      </a:cxn>
                      <a:cxn ang="0">
                        <a:pos x="24" y="73"/>
                      </a:cxn>
                      <a:cxn ang="0">
                        <a:pos x="0" y="21"/>
                      </a:cxn>
                      <a:cxn ang="0">
                        <a:pos x="4" y="9"/>
                      </a:cxn>
                    </a:cxnLst>
                    <a:rect l="0" t="0" r="r" b="b"/>
                    <a:pathLst>
                      <a:path w="44" h="80">
                        <a:moveTo>
                          <a:pt x="4" y="9"/>
                        </a:moveTo>
                        <a:cubicBezTo>
                          <a:pt x="9" y="17"/>
                          <a:pt x="18" y="24"/>
                          <a:pt x="20" y="33"/>
                        </a:cubicBezTo>
                        <a:cubicBezTo>
                          <a:pt x="21" y="38"/>
                          <a:pt x="21" y="45"/>
                          <a:pt x="24" y="49"/>
                        </a:cubicBezTo>
                        <a:cubicBezTo>
                          <a:pt x="27" y="52"/>
                          <a:pt x="32" y="52"/>
                          <a:pt x="36" y="53"/>
                        </a:cubicBezTo>
                        <a:cubicBezTo>
                          <a:pt x="41" y="68"/>
                          <a:pt x="44" y="80"/>
                          <a:pt x="24" y="73"/>
                        </a:cubicBezTo>
                        <a:cubicBezTo>
                          <a:pt x="19" y="55"/>
                          <a:pt x="11" y="37"/>
                          <a:pt x="0" y="21"/>
                        </a:cubicBezTo>
                        <a:cubicBezTo>
                          <a:pt x="4" y="4"/>
                          <a:pt x="4" y="0"/>
                          <a:pt x="4" y="9"/>
                        </a:cubicBezTo>
                        <a:close/>
                      </a:path>
                    </a:pathLst>
                  </a:custGeom>
                  <a:solidFill>
                    <a:schemeClr val="folHlink"/>
                  </a:solidFill>
                  <a:ln w="9525">
                    <a:noFill/>
                    <a:round/>
                    <a:headEnd/>
                    <a:tailEnd/>
                  </a:ln>
                  <a:effectLst/>
                </p:spPr>
                <p:txBody>
                  <a:bodyPr wrap="none" anchor="ctr"/>
                  <a:lstStyle/>
                  <a:p>
                    <a:endParaRPr lang="en-US"/>
                  </a:p>
                </p:txBody>
              </p:sp>
              <p:sp>
                <p:nvSpPr>
                  <p:cNvPr id="1068" name="Freeform 44"/>
                  <p:cNvSpPr>
                    <a:spLocks/>
                  </p:cNvSpPr>
                  <p:nvPr/>
                </p:nvSpPr>
                <p:spPr bwMode="ltGray">
                  <a:xfrm>
                    <a:off x="2696" y="247"/>
                    <a:ext cx="205" cy="41"/>
                  </a:xfrm>
                  <a:custGeom>
                    <a:avLst/>
                    <a:gdLst/>
                    <a:ahLst/>
                    <a:cxnLst>
                      <a:cxn ang="0">
                        <a:pos x="220" y="1"/>
                      </a:cxn>
                      <a:cxn ang="0">
                        <a:pos x="231" y="8"/>
                      </a:cxn>
                      <a:cxn ang="0">
                        <a:pos x="235" y="0"/>
                      </a:cxn>
                      <a:cxn ang="0">
                        <a:pos x="265" y="0"/>
                      </a:cxn>
                      <a:cxn ang="0">
                        <a:pos x="287" y="17"/>
                      </a:cxn>
                      <a:cxn ang="0">
                        <a:pos x="319" y="10"/>
                      </a:cxn>
                      <a:cxn ang="0">
                        <a:pos x="314" y="29"/>
                      </a:cxn>
                      <a:cxn ang="0">
                        <a:pos x="298" y="46"/>
                      </a:cxn>
                      <a:cxn ang="0">
                        <a:pos x="295" y="29"/>
                      </a:cxn>
                      <a:cxn ang="0">
                        <a:pos x="287" y="31"/>
                      </a:cxn>
                      <a:cxn ang="0">
                        <a:pos x="279" y="29"/>
                      </a:cxn>
                      <a:cxn ang="0">
                        <a:pos x="263" y="21"/>
                      </a:cxn>
                      <a:cxn ang="0">
                        <a:pos x="228" y="38"/>
                      </a:cxn>
                      <a:cxn ang="0">
                        <a:pos x="201" y="44"/>
                      </a:cxn>
                      <a:cxn ang="0">
                        <a:pos x="212" y="57"/>
                      </a:cxn>
                      <a:cxn ang="0">
                        <a:pos x="188" y="63"/>
                      </a:cxn>
                      <a:cxn ang="0">
                        <a:pos x="169" y="61"/>
                      </a:cxn>
                      <a:cxn ang="0">
                        <a:pos x="177" y="57"/>
                      </a:cxn>
                      <a:cxn ang="0">
                        <a:pos x="171" y="40"/>
                      </a:cxn>
                      <a:cxn ang="0">
                        <a:pos x="169" y="31"/>
                      </a:cxn>
                      <a:cxn ang="0">
                        <a:pos x="158" y="23"/>
                      </a:cxn>
                      <a:cxn ang="0">
                        <a:pos x="142" y="27"/>
                      </a:cxn>
                      <a:cxn ang="0">
                        <a:pos x="134" y="27"/>
                      </a:cxn>
                      <a:cxn ang="0">
                        <a:pos x="123" y="25"/>
                      </a:cxn>
                      <a:cxn ang="0">
                        <a:pos x="83" y="2"/>
                      </a:cxn>
                      <a:cxn ang="0">
                        <a:pos x="59" y="14"/>
                      </a:cxn>
                      <a:cxn ang="0">
                        <a:pos x="1" y="0"/>
                      </a:cxn>
                      <a:cxn ang="0">
                        <a:pos x="220" y="1"/>
                      </a:cxn>
                    </a:cxnLst>
                    <a:rect l="0" t="0" r="r" b="b"/>
                    <a:pathLst>
                      <a:path w="323" h="64">
                        <a:moveTo>
                          <a:pt x="220" y="1"/>
                        </a:moveTo>
                        <a:cubicBezTo>
                          <a:pt x="215" y="12"/>
                          <a:pt x="225" y="17"/>
                          <a:pt x="231" y="8"/>
                        </a:cubicBezTo>
                        <a:cubicBezTo>
                          <a:pt x="235" y="0"/>
                          <a:pt x="229" y="7"/>
                          <a:pt x="235" y="0"/>
                        </a:cubicBezTo>
                        <a:lnTo>
                          <a:pt x="265" y="0"/>
                        </a:lnTo>
                        <a:cubicBezTo>
                          <a:pt x="277" y="6"/>
                          <a:pt x="276" y="11"/>
                          <a:pt x="287" y="17"/>
                        </a:cubicBezTo>
                        <a:cubicBezTo>
                          <a:pt x="308" y="11"/>
                          <a:pt x="293" y="7"/>
                          <a:pt x="319" y="10"/>
                        </a:cubicBezTo>
                        <a:cubicBezTo>
                          <a:pt x="323" y="19"/>
                          <a:pt x="321" y="22"/>
                          <a:pt x="314" y="29"/>
                        </a:cubicBezTo>
                        <a:cubicBezTo>
                          <a:pt x="312" y="39"/>
                          <a:pt x="313" y="50"/>
                          <a:pt x="298" y="46"/>
                        </a:cubicBezTo>
                        <a:cubicBezTo>
                          <a:pt x="297" y="40"/>
                          <a:pt x="298" y="34"/>
                          <a:pt x="295" y="29"/>
                        </a:cubicBezTo>
                        <a:cubicBezTo>
                          <a:pt x="294" y="27"/>
                          <a:pt x="290" y="31"/>
                          <a:pt x="287" y="31"/>
                        </a:cubicBezTo>
                        <a:cubicBezTo>
                          <a:pt x="284" y="31"/>
                          <a:pt x="282" y="30"/>
                          <a:pt x="279" y="29"/>
                        </a:cubicBezTo>
                        <a:cubicBezTo>
                          <a:pt x="274" y="27"/>
                          <a:pt x="263" y="21"/>
                          <a:pt x="263" y="21"/>
                        </a:cubicBezTo>
                        <a:cubicBezTo>
                          <a:pt x="249" y="23"/>
                          <a:pt x="241" y="31"/>
                          <a:pt x="228" y="38"/>
                        </a:cubicBezTo>
                        <a:cubicBezTo>
                          <a:pt x="220" y="41"/>
                          <a:pt x="209" y="42"/>
                          <a:pt x="201" y="44"/>
                        </a:cubicBezTo>
                        <a:cubicBezTo>
                          <a:pt x="193" y="54"/>
                          <a:pt x="200" y="53"/>
                          <a:pt x="212" y="57"/>
                        </a:cubicBezTo>
                        <a:cubicBezTo>
                          <a:pt x="200" y="62"/>
                          <a:pt x="199" y="57"/>
                          <a:pt x="188" y="63"/>
                        </a:cubicBezTo>
                        <a:cubicBezTo>
                          <a:pt x="181" y="62"/>
                          <a:pt x="174" y="64"/>
                          <a:pt x="169" y="61"/>
                        </a:cubicBezTo>
                        <a:cubicBezTo>
                          <a:pt x="166" y="59"/>
                          <a:pt x="175" y="59"/>
                          <a:pt x="177" y="57"/>
                        </a:cubicBezTo>
                        <a:cubicBezTo>
                          <a:pt x="181" y="48"/>
                          <a:pt x="149" y="28"/>
                          <a:pt x="171" y="40"/>
                        </a:cubicBezTo>
                        <a:cubicBezTo>
                          <a:pt x="184" y="55"/>
                          <a:pt x="184" y="36"/>
                          <a:pt x="169" y="31"/>
                        </a:cubicBezTo>
                        <a:cubicBezTo>
                          <a:pt x="167" y="27"/>
                          <a:pt x="167" y="22"/>
                          <a:pt x="158" y="23"/>
                        </a:cubicBezTo>
                        <a:cubicBezTo>
                          <a:pt x="153" y="23"/>
                          <a:pt x="142" y="27"/>
                          <a:pt x="142" y="27"/>
                        </a:cubicBezTo>
                        <a:cubicBezTo>
                          <a:pt x="136" y="39"/>
                          <a:pt x="143" y="31"/>
                          <a:pt x="134" y="27"/>
                        </a:cubicBezTo>
                        <a:cubicBezTo>
                          <a:pt x="130" y="25"/>
                          <a:pt x="126" y="25"/>
                          <a:pt x="123" y="25"/>
                        </a:cubicBezTo>
                        <a:cubicBezTo>
                          <a:pt x="117" y="11"/>
                          <a:pt x="100" y="6"/>
                          <a:pt x="83" y="2"/>
                        </a:cubicBezTo>
                        <a:cubicBezTo>
                          <a:pt x="70" y="4"/>
                          <a:pt x="69" y="9"/>
                          <a:pt x="59" y="14"/>
                        </a:cubicBezTo>
                        <a:cubicBezTo>
                          <a:pt x="45" y="14"/>
                          <a:pt x="0" y="12"/>
                          <a:pt x="1" y="0"/>
                        </a:cubicBezTo>
                        <a:lnTo>
                          <a:pt x="220" y="1"/>
                        </a:lnTo>
                        <a:close/>
                      </a:path>
                    </a:pathLst>
                  </a:custGeom>
                  <a:solidFill>
                    <a:schemeClr val="folHlink"/>
                  </a:solidFill>
                  <a:ln w="9525">
                    <a:noFill/>
                    <a:round/>
                    <a:headEnd/>
                    <a:tailEnd/>
                  </a:ln>
                  <a:effectLst/>
                </p:spPr>
                <p:txBody>
                  <a:bodyPr wrap="none" anchor="ctr"/>
                  <a:lstStyle/>
                  <a:p>
                    <a:endParaRPr lang="en-US"/>
                  </a:p>
                </p:txBody>
              </p:sp>
              <p:sp>
                <p:nvSpPr>
                  <p:cNvPr id="1069" name="Freeform 45"/>
                  <p:cNvSpPr>
                    <a:spLocks/>
                  </p:cNvSpPr>
                  <p:nvPr/>
                </p:nvSpPr>
                <p:spPr bwMode="ltGray">
                  <a:xfrm>
                    <a:off x="2515" y="246"/>
                    <a:ext cx="190" cy="20"/>
                  </a:xfrm>
                  <a:custGeom>
                    <a:avLst/>
                    <a:gdLst/>
                    <a:ahLst/>
                    <a:cxnLst>
                      <a:cxn ang="0">
                        <a:pos x="105" y="31"/>
                      </a:cxn>
                      <a:cxn ang="0">
                        <a:pos x="30" y="1"/>
                      </a:cxn>
                      <a:cxn ang="0">
                        <a:pos x="285" y="0"/>
                      </a:cxn>
                      <a:cxn ang="0">
                        <a:pos x="296" y="14"/>
                      </a:cxn>
                      <a:cxn ang="0">
                        <a:pos x="264" y="16"/>
                      </a:cxn>
                      <a:cxn ang="0">
                        <a:pos x="105" y="31"/>
                      </a:cxn>
                    </a:cxnLst>
                    <a:rect l="0" t="0" r="r" b="b"/>
                    <a:pathLst>
                      <a:path w="300" h="31">
                        <a:moveTo>
                          <a:pt x="105" y="31"/>
                        </a:moveTo>
                        <a:cubicBezTo>
                          <a:pt x="83" y="19"/>
                          <a:pt x="0" y="6"/>
                          <a:pt x="30" y="1"/>
                        </a:cubicBezTo>
                        <a:lnTo>
                          <a:pt x="285" y="0"/>
                        </a:lnTo>
                        <a:cubicBezTo>
                          <a:pt x="296" y="4"/>
                          <a:pt x="300" y="5"/>
                          <a:pt x="296" y="14"/>
                        </a:cubicBezTo>
                        <a:cubicBezTo>
                          <a:pt x="285" y="11"/>
                          <a:pt x="276" y="16"/>
                          <a:pt x="264" y="16"/>
                        </a:cubicBezTo>
                        <a:lnTo>
                          <a:pt x="105" y="31"/>
                        </a:lnTo>
                        <a:close/>
                      </a:path>
                    </a:pathLst>
                  </a:custGeom>
                  <a:solidFill>
                    <a:schemeClr val="folHlink"/>
                  </a:solidFill>
                  <a:ln w="9525">
                    <a:noFill/>
                    <a:round/>
                    <a:headEnd/>
                    <a:tailEnd/>
                  </a:ln>
                  <a:effectLst/>
                </p:spPr>
                <p:txBody>
                  <a:bodyPr wrap="none" anchor="ctr"/>
                  <a:lstStyle/>
                  <a:p>
                    <a:endParaRPr lang="en-US"/>
                  </a:p>
                </p:txBody>
              </p:sp>
              <p:sp>
                <p:nvSpPr>
                  <p:cNvPr id="1070" name="Freeform 46"/>
                  <p:cNvSpPr>
                    <a:spLocks/>
                  </p:cNvSpPr>
                  <p:nvPr/>
                </p:nvSpPr>
                <p:spPr bwMode="ltGray">
                  <a:xfrm>
                    <a:off x="2096" y="275"/>
                    <a:ext cx="18" cy="10"/>
                  </a:xfrm>
                  <a:custGeom>
                    <a:avLst/>
                    <a:gdLst/>
                    <a:ahLst/>
                    <a:cxnLst>
                      <a:cxn ang="0">
                        <a:pos x="0" y="25"/>
                      </a:cxn>
                      <a:cxn ang="0">
                        <a:pos x="12" y="29"/>
                      </a:cxn>
                      <a:cxn ang="0">
                        <a:pos x="0" y="25"/>
                      </a:cxn>
                    </a:cxnLst>
                    <a:rect l="0" t="0" r="r" b="b"/>
                    <a:pathLst>
                      <a:path w="41" h="29">
                        <a:moveTo>
                          <a:pt x="0" y="25"/>
                        </a:moveTo>
                        <a:cubicBezTo>
                          <a:pt x="10" y="11"/>
                          <a:pt x="41" y="0"/>
                          <a:pt x="12" y="29"/>
                        </a:cubicBezTo>
                        <a:cubicBezTo>
                          <a:pt x="8" y="28"/>
                          <a:pt x="0" y="25"/>
                          <a:pt x="0" y="25"/>
                        </a:cubicBezTo>
                        <a:close/>
                      </a:path>
                    </a:pathLst>
                  </a:custGeom>
                  <a:solidFill>
                    <a:schemeClr val="folHlink"/>
                  </a:solidFill>
                  <a:ln w="9525">
                    <a:noFill/>
                    <a:round/>
                    <a:headEnd/>
                    <a:tailEnd/>
                  </a:ln>
                  <a:effectLst/>
                </p:spPr>
                <p:txBody>
                  <a:bodyPr wrap="none" anchor="ctr"/>
                  <a:lstStyle/>
                  <a:p>
                    <a:endParaRPr lang="en-US"/>
                  </a:p>
                </p:txBody>
              </p:sp>
              <p:sp>
                <p:nvSpPr>
                  <p:cNvPr id="1071" name="Freeform 47"/>
                  <p:cNvSpPr>
                    <a:spLocks/>
                  </p:cNvSpPr>
                  <p:nvPr/>
                </p:nvSpPr>
                <p:spPr bwMode="ltGray">
                  <a:xfrm>
                    <a:off x="1606" y="246"/>
                    <a:ext cx="436" cy="152"/>
                  </a:xfrm>
                  <a:custGeom>
                    <a:avLst/>
                    <a:gdLst/>
                    <a:ahLst/>
                    <a:cxnLst>
                      <a:cxn ang="0">
                        <a:pos x="73" y="1"/>
                      </a:cxn>
                      <a:cxn ang="0">
                        <a:pos x="436" y="0"/>
                      </a:cxn>
                      <a:cxn ang="0">
                        <a:pos x="416" y="54"/>
                      </a:cxn>
                      <a:cxn ang="0">
                        <a:pos x="397" y="68"/>
                      </a:cxn>
                      <a:cxn ang="0">
                        <a:pos x="392" y="70"/>
                      </a:cxn>
                      <a:cxn ang="0">
                        <a:pos x="375" y="73"/>
                      </a:cxn>
                      <a:cxn ang="0">
                        <a:pos x="361" y="88"/>
                      </a:cxn>
                      <a:cxn ang="0">
                        <a:pos x="362" y="99"/>
                      </a:cxn>
                      <a:cxn ang="0">
                        <a:pos x="364" y="107"/>
                      </a:cxn>
                      <a:cxn ang="0">
                        <a:pos x="366" y="113"/>
                      </a:cxn>
                      <a:cxn ang="0">
                        <a:pos x="362" y="122"/>
                      </a:cxn>
                      <a:cxn ang="0">
                        <a:pos x="351" y="120"/>
                      </a:cxn>
                      <a:cxn ang="0">
                        <a:pos x="342" y="129"/>
                      </a:cxn>
                      <a:cxn ang="0">
                        <a:pos x="347" y="105"/>
                      </a:cxn>
                      <a:cxn ang="0">
                        <a:pos x="338" y="100"/>
                      </a:cxn>
                      <a:cxn ang="0">
                        <a:pos x="344" y="93"/>
                      </a:cxn>
                      <a:cxn ang="0">
                        <a:pos x="342" y="89"/>
                      </a:cxn>
                      <a:cxn ang="0">
                        <a:pos x="320" y="94"/>
                      </a:cxn>
                      <a:cxn ang="0">
                        <a:pos x="317" y="85"/>
                      </a:cxn>
                      <a:cxn ang="0">
                        <a:pos x="297" y="94"/>
                      </a:cxn>
                      <a:cxn ang="0">
                        <a:pos x="320" y="103"/>
                      </a:cxn>
                      <a:cxn ang="0">
                        <a:pos x="305" y="117"/>
                      </a:cxn>
                      <a:cxn ang="0">
                        <a:pos x="311" y="126"/>
                      </a:cxn>
                      <a:cxn ang="0">
                        <a:pos x="315" y="138"/>
                      </a:cxn>
                      <a:cxn ang="0">
                        <a:pos x="309" y="139"/>
                      </a:cxn>
                      <a:cxn ang="0">
                        <a:pos x="314" y="144"/>
                      </a:cxn>
                      <a:cxn ang="0">
                        <a:pos x="307" y="152"/>
                      </a:cxn>
                      <a:cxn ang="0">
                        <a:pos x="0" y="149"/>
                      </a:cxn>
                      <a:cxn ang="0">
                        <a:pos x="73" y="1"/>
                      </a:cxn>
                    </a:cxnLst>
                    <a:rect l="0" t="0" r="r" b="b"/>
                    <a:pathLst>
                      <a:path w="436" h="152">
                        <a:moveTo>
                          <a:pt x="73" y="1"/>
                        </a:moveTo>
                        <a:lnTo>
                          <a:pt x="436" y="0"/>
                        </a:lnTo>
                        <a:cubicBezTo>
                          <a:pt x="430" y="15"/>
                          <a:pt x="429" y="42"/>
                          <a:pt x="416" y="54"/>
                        </a:cubicBezTo>
                        <a:cubicBezTo>
                          <a:pt x="410" y="60"/>
                          <a:pt x="405" y="63"/>
                          <a:pt x="397" y="68"/>
                        </a:cubicBezTo>
                        <a:cubicBezTo>
                          <a:pt x="396" y="69"/>
                          <a:pt x="392" y="70"/>
                          <a:pt x="392" y="70"/>
                        </a:cubicBezTo>
                        <a:cubicBezTo>
                          <a:pt x="377" y="63"/>
                          <a:pt x="385" y="68"/>
                          <a:pt x="375" y="73"/>
                        </a:cubicBezTo>
                        <a:cubicBezTo>
                          <a:pt x="371" y="82"/>
                          <a:pt x="371" y="83"/>
                          <a:pt x="361" y="88"/>
                        </a:cubicBezTo>
                        <a:cubicBezTo>
                          <a:pt x="359" y="92"/>
                          <a:pt x="364" y="93"/>
                          <a:pt x="362" y="99"/>
                        </a:cubicBezTo>
                        <a:cubicBezTo>
                          <a:pt x="363" y="102"/>
                          <a:pt x="364" y="105"/>
                          <a:pt x="364" y="107"/>
                        </a:cubicBezTo>
                        <a:cubicBezTo>
                          <a:pt x="365" y="109"/>
                          <a:pt x="366" y="111"/>
                          <a:pt x="366" y="113"/>
                        </a:cubicBezTo>
                        <a:cubicBezTo>
                          <a:pt x="365" y="115"/>
                          <a:pt x="364" y="120"/>
                          <a:pt x="362" y="122"/>
                        </a:cubicBezTo>
                        <a:cubicBezTo>
                          <a:pt x="359" y="123"/>
                          <a:pt x="354" y="119"/>
                          <a:pt x="351" y="120"/>
                        </a:cubicBezTo>
                        <a:cubicBezTo>
                          <a:pt x="347" y="129"/>
                          <a:pt x="352" y="127"/>
                          <a:pt x="342" y="129"/>
                        </a:cubicBezTo>
                        <a:cubicBezTo>
                          <a:pt x="340" y="123"/>
                          <a:pt x="345" y="111"/>
                          <a:pt x="347" y="105"/>
                        </a:cubicBezTo>
                        <a:cubicBezTo>
                          <a:pt x="347" y="100"/>
                          <a:pt x="338" y="102"/>
                          <a:pt x="338" y="100"/>
                        </a:cubicBezTo>
                        <a:cubicBezTo>
                          <a:pt x="338" y="98"/>
                          <a:pt x="344" y="95"/>
                          <a:pt x="344" y="93"/>
                        </a:cubicBezTo>
                        <a:cubicBezTo>
                          <a:pt x="344" y="92"/>
                          <a:pt x="344" y="89"/>
                          <a:pt x="342" y="89"/>
                        </a:cubicBezTo>
                        <a:cubicBezTo>
                          <a:pt x="339" y="89"/>
                          <a:pt x="324" y="94"/>
                          <a:pt x="320" y="94"/>
                        </a:cubicBezTo>
                        <a:cubicBezTo>
                          <a:pt x="317" y="86"/>
                          <a:pt x="328" y="88"/>
                          <a:pt x="317" y="85"/>
                        </a:cubicBezTo>
                        <a:cubicBezTo>
                          <a:pt x="311" y="91"/>
                          <a:pt x="306" y="93"/>
                          <a:pt x="297" y="94"/>
                        </a:cubicBezTo>
                        <a:cubicBezTo>
                          <a:pt x="300" y="104"/>
                          <a:pt x="307" y="101"/>
                          <a:pt x="320" y="103"/>
                        </a:cubicBezTo>
                        <a:cubicBezTo>
                          <a:pt x="318" y="109"/>
                          <a:pt x="311" y="111"/>
                          <a:pt x="305" y="117"/>
                        </a:cubicBezTo>
                        <a:lnTo>
                          <a:pt x="311" y="126"/>
                        </a:lnTo>
                        <a:lnTo>
                          <a:pt x="315" y="138"/>
                        </a:lnTo>
                        <a:lnTo>
                          <a:pt x="309" y="139"/>
                        </a:lnTo>
                        <a:lnTo>
                          <a:pt x="314" y="144"/>
                        </a:lnTo>
                        <a:lnTo>
                          <a:pt x="307" y="152"/>
                        </a:lnTo>
                        <a:lnTo>
                          <a:pt x="0" y="149"/>
                        </a:lnTo>
                        <a:lnTo>
                          <a:pt x="73" y="1"/>
                        </a:lnTo>
                        <a:close/>
                      </a:path>
                    </a:pathLst>
                  </a:custGeom>
                  <a:solidFill>
                    <a:schemeClr val="folHlink"/>
                  </a:solidFill>
                  <a:ln w="9525">
                    <a:noFill/>
                    <a:round/>
                    <a:headEnd/>
                    <a:tailEnd/>
                  </a:ln>
                  <a:effectLst/>
                </p:spPr>
                <p:txBody>
                  <a:bodyPr wrap="none" anchor="ctr"/>
                  <a:lstStyle/>
                  <a:p>
                    <a:endParaRPr lang="en-US"/>
                  </a:p>
                </p:txBody>
              </p:sp>
              <p:sp>
                <p:nvSpPr>
                  <p:cNvPr id="1072" name="Freeform 48"/>
                  <p:cNvSpPr>
                    <a:spLocks/>
                  </p:cNvSpPr>
                  <p:nvPr/>
                </p:nvSpPr>
                <p:spPr bwMode="ltGray">
                  <a:xfrm>
                    <a:off x="2043" y="241"/>
                    <a:ext cx="20" cy="55"/>
                  </a:xfrm>
                  <a:custGeom>
                    <a:avLst/>
                    <a:gdLst/>
                    <a:ahLst/>
                    <a:cxnLst>
                      <a:cxn ang="0">
                        <a:pos x="5" y="156"/>
                      </a:cxn>
                      <a:cxn ang="0">
                        <a:pos x="15" y="108"/>
                      </a:cxn>
                      <a:cxn ang="0">
                        <a:pos x="17" y="68"/>
                      </a:cxn>
                      <a:cxn ang="0">
                        <a:pos x="11" y="40"/>
                      </a:cxn>
                      <a:cxn ang="0">
                        <a:pos x="17" y="12"/>
                      </a:cxn>
                      <a:cxn ang="0">
                        <a:pos x="21" y="0"/>
                      </a:cxn>
                      <a:cxn ang="0">
                        <a:pos x="31" y="30"/>
                      </a:cxn>
                      <a:cxn ang="0">
                        <a:pos x="47" y="98"/>
                      </a:cxn>
                      <a:cxn ang="0">
                        <a:pos x="31" y="108"/>
                      </a:cxn>
                      <a:cxn ang="0">
                        <a:pos x="23" y="126"/>
                      </a:cxn>
                      <a:cxn ang="0">
                        <a:pos x="21" y="132"/>
                      </a:cxn>
                      <a:cxn ang="0">
                        <a:pos x="27" y="134"/>
                      </a:cxn>
                      <a:cxn ang="0">
                        <a:pos x="31" y="146"/>
                      </a:cxn>
                      <a:cxn ang="0">
                        <a:pos x="13" y="148"/>
                      </a:cxn>
                      <a:cxn ang="0">
                        <a:pos x="7" y="160"/>
                      </a:cxn>
                      <a:cxn ang="0">
                        <a:pos x="3" y="154"/>
                      </a:cxn>
                      <a:cxn ang="0">
                        <a:pos x="5" y="156"/>
                      </a:cxn>
                    </a:cxnLst>
                    <a:rect l="0" t="0" r="r" b="b"/>
                    <a:pathLst>
                      <a:path w="47" h="165">
                        <a:moveTo>
                          <a:pt x="5" y="156"/>
                        </a:moveTo>
                        <a:cubicBezTo>
                          <a:pt x="0" y="141"/>
                          <a:pt x="1" y="118"/>
                          <a:pt x="15" y="108"/>
                        </a:cubicBezTo>
                        <a:cubicBezTo>
                          <a:pt x="16" y="95"/>
                          <a:pt x="17" y="81"/>
                          <a:pt x="17" y="68"/>
                        </a:cubicBezTo>
                        <a:cubicBezTo>
                          <a:pt x="17" y="58"/>
                          <a:pt x="11" y="40"/>
                          <a:pt x="11" y="40"/>
                        </a:cubicBezTo>
                        <a:cubicBezTo>
                          <a:pt x="14" y="20"/>
                          <a:pt x="11" y="29"/>
                          <a:pt x="17" y="12"/>
                        </a:cubicBezTo>
                        <a:cubicBezTo>
                          <a:pt x="18" y="8"/>
                          <a:pt x="21" y="0"/>
                          <a:pt x="21" y="0"/>
                        </a:cubicBezTo>
                        <a:cubicBezTo>
                          <a:pt x="38" y="6"/>
                          <a:pt x="33" y="7"/>
                          <a:pt x="31" y="30"/>
                        </a:cubicBezTo>
                        <a:cubicBezTo>
                          <a:pt x="38" y="52"/>
                          <a:pt x="40" y="76"/>
                          <a:pt x="47" y="98"/>
                        </a:cubicBezTo>
                        <a:cubicBezTo>
                          <a:pt x="44" y="116"/>
                          <a:pt x="45" y="113"/>
                          <a:pt x="31" y="108"/>
                        </a:cubicBezTo>
                        <a:cubicBezTo>
                          <a:pt x="25" y="118"/>
                          <a:pt x="28" y="112"/>
                          <a:pt x="23" y="126"/>
                        </a:cubicBezTo>
                        <a:cubicBezTo>
                          <a:pt x="22" y="128"/>
                          <a:pt x="21" y="132"/>
                          <a:pt x="21" y="132"/>
                        </a:cubicBezTo>
                        <a:cubicBezTo>
                          <a:pt x="23" y="133"/>
                          <a:pt x="26" y="132"/>
                          <a:pt x="27" y="134"/>
                        </a:cubicBezTo>
                        <a:cubicBezTo>
                          <a:pt x="29" y="137"/>
                          <a:pt x="31" y="146"/>
                          <a:pt x="31" y="146"/>
                        </a:cubicBezTo>
                        <a:cubicBezTo>
                          <a:pt x="27" y="165"/>
                          <a:pt x="23" y="155"/>
                          <a:pt x="13" y="148"/>
                        </a:cubicBezTo>
                        <a:cubicBezTo>
                          <a:pt x="11" y="152"/>
                          <a:pt x="11" y="160"/>
                          <a:pt x="7" y="160"/>
                        </a:cubicBezTo>
                        <a:cubicBezTo>
                          <a:pt x="5" y="160"/>
                          <a:pt x="4" y="156"/>
                          <a:pt x="3" y="154"/>
                        </a:cubicBezTo>
                        <a:cubicBezTo>
                          <a:pt x="3" y="153"/>
                          <a:pt x="4" y="155"/>
                          <a:pt x="5" y="156"/>
                        </a:cubicBezTo>
                        <a:close/>
                      </a:path>
                    </a:pathLst>
                  </a:custGeom>
                  <a:solidFill>
                    <a:schemeClr val="folHlink"/>
                  </a:solidFill>
                  <a:ln w="9525">
                    <a:noFill/>
                    <a:round/>
                    <a:headEnd/>
                    <a:tailEnd/>
                  </a:ln>
                  <a:effectLst/>
                </p:spPr>
                <p:txBody>
                  <a:bodyPr wrap="none" anchor="ctr"/>
                  <a:lstStyle/>
                  <a:p>
                    <a:endParaRPr lang="en-US"/>
                  </a:p>
                </p:txBody>
              </p:sp>
              <p:sp>
                <p:nvSpPr>
                  <p:cNvPr id="1073" name="Freeform 49"/>
                  <p:cNvSpPr>
                    <a:spLocks/>
                  </p:cNvSpPr>
                  <p:nvPr/>
                </p:nvSpPr>
                <p:spPr bwMode="ltGray">
                  <a:xfrm>
                    <a:off x="2031" y="287"/>
                    <a:ext cx="59" cy="34"/>
                  </a:xfrm>
                  <a:custGeom>
                    <a:avLst/>
                    <a:gdLst/>
                    <a:ahLst/>
                    <a:cxnLst>
                      <a:cxn ang="0">
                        <a:pos x="26" y="61"/>
                      </a:cxn>
                      <a:cxn ang="0">
                        <a:pos x="30" y="43"/>
                      </a:cxn>
                      <a:cxn ang="0">
                        <a:pos x="50" y="33"/>
                      </a:cxn>
                      <a:cxn ang="0">
                        <a:pos x="54" y="45"/>
                      </a:cxn>
                      <a:cxn ang="0">
                        <a:pos x="66" y="49"/>
                      </a:cxn>
                      <a:cxn ang="0">
                        <a:pos x="80" y="55"/>
                      </a:cxn>
                      <a:cxn ang="0">
                        <a:pos x="116" y="33"/>
                      </a:cxn>
                      <a:cxn ang="0">
                        <a:pos x="130" y="17"/>
                      </a:cxn>
                      <a:cxn ang="0">
                        <a:pos x="138" y="11"/>
                      </a:cxn>
                      <a:cxn ang="0">
                        <a:pos x="106" y="49"/>
                      </a:cxn>
                      <a:cxn ang="0">
                        <a:pos x="84" y="67"/>
                      </a:cxn>
                      <a:cxn ang="0">
                        <a:pos x="66" y="81"/>
                      </a:cxn>
                      <a:cxn ang="0">
                        <a:pos x="48" y="103"/>
                      </a:cxn>
                      <a:cxn ang="0">
                        <a:pos x="26" y="89"/>
                      </a:cxn>
                      <a:cxn ang="0">
                        <a:pos x="20" y="87"/>
                      </a:cxn>
                      <a:cxn ang="0">
                        <a:pos x="22" y="97"/>
                      </a:cxn>
                      <a:cxn ang="0">
                        <a:pos x="0" y="97"/>
                      </a:cxn>
                      <a:cxn ang="0">
                        <a:pos x="10" y="79"/>
                      </a:cxn>
                      <a:cxn ang="0">
                        <a:pos x="26" y="61"/>
                      </a:cxn>
                    </a:cxnLst>
                    <a:rect l="0" t="0" r="r" b="b"/>
                    <a:pathLst>
                      <a:path w="138" h="103">
                        <a:moveTo>
                          <a:pt x="26" y="61"/>
                        </a:moveTo>
                        <a:cubicBezTo>
                          <a:pt x="29" y="53"/>
                          <a:pt x="33" y="51"/>
                          <a:pt x="30" y="43"/>
                        </a:cubicBezTo>
                        <a:cubicBezTo>
                          <a:pt x="33" y="27"/>
                          <a:pt x="37" y="24"/>
                          <a:pt x="50" y="33"/>
                        </a:cubicBezTo>
                        <a:cubicBezTo>
                          <a:pt x="51" y="37"/>
                          <a:pt x="53" y="41"/>
                          <a:pt x="54" y="45"/>
                        </a:cubicBezTo>
                        <a:cubicBezTo>
                          <a:pt x="55" y="49"/>
                          <a:pt x="66" y="49"/>
                          <a:pt x="66" y="49"/>
                        </a:cubicBezTo>
                        <a:cubicBezTo>
                          <a:pt x="75" y="43"/>
                          <a:pt x="77" y="45"/>
                          <a:pt x="80" y="55"/>
                        </a:cubicBezTo>
                        <a:cubicBezTo>
                          <a:pt x="92" y="47"/>
                          <a:pt x="101" y="37"/>
                          <a:pt x="116" y="33"/>
                        </a:cubicBezTo>
                        <a:cubicBezTo>
                          <a:pt x="125" y="19"/>
                          <a:pt x="120" y="24"/>
                          <a:pt x="130" y="17"/>
                        </a:cubicBezTo>
                        <a:cubicBezTo>
                          <a:pt x="134" y="11"/>
                          <a:pt x="134" y="0"/>
                          <a:pt x="138" y="11"/>
                        </a:cubicBezTo>
                        <a:cubicBezTo>
                          <a:pt x="135" y="31"/>
                          <a:pt x="126" y="45"/>
                          <a:pt x="106" y="49"/>
                        </a:cubicBezTo>
                        <a:cubicBezTo>
                          <a:pt x="97" y="55"/>
                          <a:pt x="93" y="61"/>
                          <a:pt x="84" y="67"/>
                        </a:cubicBezTo>
                        <a:cubicBezTo>
                          <a:pt x="80" y="79"/>
                          <a:pt x="79" y="79"/>
                          <a:pt x="66" y="81"/>
                        </a:cubicBezTo>
                        <a:cubicBezTo>
                          <a:pt x="60" y="90"/>
                          <a:pt x="57" y="97"/>
                          <a:pt x="48" y="103"/>
                        </a:cubicBezTo>
                        <a:cubicBezTo>
                          <a:pt x="42" y="94"/>
                          <a:pt x="37" y="93"/>
                          <a:pt x="26" y="89"/>
                        </a:cubicBezTo>
                        <a:cubicBezTo>
                          <a:pt x="24" y="88"/>
                          <a:pt x="20" y="87"/>
                          <a:pt x="20" y="87"/>
                        </a:cubicBezTo>
                        <a:cubicBezTo>
                          <a:pt x="10" y="90"/>
                          <a:pt x="14" y="94"/>
                          <a:pt x="22" y="97"/>
                        </a:cubicBezTo>
                        <a:cubicBezTo>
                          <a:pt x="14" y="103"/>
                          <a:pt x="9" y="100"/>
                          <a:pt x="0" y="97"/>
                        </a:cubicBezTo>
                        <a:cubicBezTo>
                          <a:pt x="2" y="87"/>
                          <a:pt x="1" y="82"/>
                          <a:pt x="10" y="79"/>
                        </a:cubicBezTo>
                        <a:cubicBezTo>
                          <a:pt x="15" y="63"/>
                          <a:pt x="14" y="69"/>
                          <a:pt x="26" y="61"/>
                        </a:cubicBezTo>
                        <a:close/>
                      </a:path>
                    </a:pathLst>
                  </a:custGeom>
                  <a:solidFill>
                    <a:schemeClr val="folHlink"/>
                  </a:solidFill>
                  <a:ln w="9525">
                    <a:noFill/>
                    <a:round/>
                    <a:headEnd/>
                    <a:tailEnd/>
                  </a:ln>
                  <a:effectLst/>
                </p:spPr>
                <p:txBody>
                  <a:bodyPr wrap="none" anchor="ctr"/>
                  <a:lstStyle/>
                  <a:p>
                    <a:endParaRPr lang="en-US"/>
                  </a:p>
                </p:txBody>
              </p:sp>
              <p:sp>
                <p:nvSpPr>
                  <p:cNvPr id="1074" name="Freeform 50"/>
                  <p:cNvSpPr>
                    <a:spLocks/>
                  </p:cNvSpPr>
                  <p:nvPr/>
                </p:nvSpPr>
                <p:spPr bwMode="ltGray">
                  <a:xfrm>
                    <a:off x="1968" y="319"/>
                    <a:ext cx="80" cy="72"/>
                  </a:xfrm>
                  <a:custGeom>
                    <a:avLst/>
                    <a:gdLst/>
                    <a:ahLst/>
                    <a:cxnLst>
                      <a:cxn ang="0">
                        <a:pos x="158" y="24"/>
                      </a:cxn>
                      <a:cxn ang="0">
                        <a:pos x="160" y="6"/>
                      </a:cxn>
                      <a:cxn ang="0">
                        <a:pos x="170" y="0"/>
                      </a:cxn>
                      <a:cxn ang="0">
                        <a:pos x="182" y="24"/>
                      </a:cxn>
                      <a:cxn ang="0">
                        <a:pos x="188" y="42"/>
                      </a:cxn>
                      <a:cxn ang="0">
                        <a:pos x="178" y="58"/>
                      </a:cxn>
                      <a:cxn ang="0">
                        <a:pos x="170" y="76"/>
                      </a:cxn>
                      <a:cxn ang="0">
                        <a:pos x="162" y="126"/>
                      </a:cxn>
                      <a:cxn ang="0">
                        <a:pos x="144" y="136"/>
                      </a:cxn>
                      <a:cxn ang="0">
                        <a:pos x="120" y="138"/>
                      </a:cxn>
                      <a:cxn ang="0">
                        <a:pos x="112" y="124"/>
                      </a:cxn>
                      <a:cxn ang="0">
                        <a:pos x="102" y="146"/>
                      </a:cxn>
                      <a:cxn ang="0">
                        <a:pos x="90" y="150"/>
                      </a:cxn>
                      <a:cxn ang="0">
                        <a:pos x="80" y="132"/>
                      </a:cxn>
                      <a:cxn ang="0">
                        <a:pos x="58" y="144"/>
                      </a:cxn>
                      <a:cxn ang="0">
                        <a:pos x="76" y="142"/>
                      </a:cxn>
                      <a:cxn ang="0">
                        <a:pos x="78" y="160"/>
                      </a:cxn>
                      <a:cxn ang="0">
                        <a:pos x="58" y="166"/>
                      </a:cxn>
                      <a:cxn ang="0">
                        <a:pos x="34" y="166"/>
                      </a:cxn>
                      <a:cxn ang="0">
                        <a:pos x="36" y="154"/>
                      </a:cxn>
                      <a:cxn ang="0">
                        <a:pos x="46" y="144"/>
                      </a:cxn>
                      <a:cxn ang="0">
                        <a:pos x="34" y="148"/>
                      </a:cxn>
                      <a:cxn ang="0">
                        <a:pos x="26" y="166"/>
                      </a:cxn>
                      <a:cxn ang="0">
                        <a:pos x="30" y="190"/>
                      </a:cxn>
                      <a:cxn ang="0">
                        <a:pos x="14" y="200"/>
                      </a:cxn>
                      <a:cxn ang="0">
                        <a:pos x="0" y="214"/>
                      </a:cxn>
                      <a:cxn ang="0">
                        <a:pos x="8" y="188"/>
                      </a:cxn>
                      <a:cxn ang="0">
                        <a:pos x="0" y="164"/>
                      </a:cxn>
                      <a:cxn ang="0">
                        <a:pos x="14" y="152"/>
                      </a:cxn>
                      <a:cxn ang="0">
                        <a:pos x="32" y="134"/>
                      </a:cxn>
                      <a:cxn ang="0">
                        <a:pos x="44" y="118"/>
                      </a:cxn>
                      <a:cxn ang="0">
                        <a:pos x="72" y="116"/>
                      </a:cxn>
                      <a:cxn ang="0">
                        <a:pos x="84" y="112"/>
                      </a:cxn>
                      <a:cxn ang="0">
                        <a:pos x="114" y="78"/>
                      </a:cxn>
                      <a:cxn ang="0">
                        <a:pos x="120" y="92"/>
                      </a:cxn>
                      <a:cxn ang="0">
                        <a:pos x="132" y="76"/>
                      </a:cxn>
                      <a:cxn ang="0">
                        <a:pos x="150" y="54"/>
                      </a:cxn>
                      <a:cxn ang="0">
                        <a:pos x="154" y="42"/>
                      </a:cxn>
                      <a:cxn ang="0">
                        <a:pos x="148" y="38"/>
                      </a:cxn>
                      <a:cxn ang="0">
                        <a:pos x="152" y="32"/>
                      </a:cxn>
                      <a:cxn ang="0">
                        <a:pos x="158" y="24"/>
                      </a:cxn>
                    </a:cxnLst>
                    <a:rect l="0" t="0" r="r" b="b"/>
                    <a:pathLst>
                      <a:path w="188" h="214">
                        <a:moveTo>
                          <a:pt x="158" y="24"/>
                        </a:moveTo>
                        <a:cubicBezTo>
                          <a:pt x="156" y="18"/>
                          <a:pt x="160" y="6"/>
                          <a:pt x="160" y="6"/>
                        </a:cubicBezTo>
                        <a:cubicBezTo>
                          <a:pt x="167" y="16"/>
                          <a:pt x="167" y="8"/>
                          <a:pt x="170" y="0"/>
                        </a:cubicBezTo>
                        <a:cubicBezTo>
                          <a:pt x="181" y="4"/>
                          <a:pt x="179" y="14"/>
                          <a:pt x="182" y="24"/>
                        </a:cubicBezTo>
                        <a:cubicBezTo>
                          <a:pt x="184" y="30"/>
                          <a:pt x="188" y="42"/>
                          <a:pt x="188" y="42"/>
                        </a:cubicBezTo>
                        <a:cubicBezTo>
                          <a:pt x="183" y="56"/>
                          <a:pt x="188" y="52"/>
                          <a:pt x="178" y="58"/>
                        </a:cubicBezTo>
                        <a:cubicBezTo>
                          <a:pt x="174" y="63"/>
                          <a:pt x="170" y="76"/>
                          <a:pt x="170" y="76"/>
                        </a:cubicBezTo>
                        <a:cubicBezTo>
                          <a:pt x="169" y="100"/>
                          <a:pt x="173" y="110"/>
                          <a:pt x="162" y="126"/>
                        </a:cubicBezTo>
                        <a:cubicBezTo>
                          <a:pt x="150" y="118"/>
                          <a:pt x="155" y="132"/>
                          <a:pt x="144" y="136"/>
                        </a:cubicBezTo>
                        <a:cubicBezTo>
                          <a:pt x="135" y="134"/>
                          <a:pt x="129" y="135"/>
                          <a:pt x="120" y="138"/>
                        </a:cubicBezTo>
                        <a:cubicBezTo>
                          <a:pt x="114" y="129"/>
                          <a:pt x="122" y="127"/>
                          <a:pt x="112" y="124"/>
                        </a:cubicBezTo>
                        <a:cubicBezTo>
                          <a:pt x="108" y="130"/>
                          <a:pt x="108" y="142"/>
                          <a:pt x="102" y="146"/>
                        </a:cubicBezTo>
                        <a:cubicBezTo>
                          <a:pt x="98" y="148"/>
                          <a:pt x="90" y="150"/>
                          <a:pt x="90" y="150"/>
                        </a:cubicBezTo>
                        <a:cubicBezTo>
                          <a:pt x="87" y="141"/>
                          <a:pt x="89" y="135"/>
                          <a:pt x="80" y="132"/>
                        </a:cubicBezTo>
                        <a:cubicBezTo>
                          <a:pt x="68" y="134"/>
                          <a:pt x="65" y="134"/>
                          <a:pt x="58" y="144"/>
                        </a:cubicBezTo>
                        <a:cubicBezTo>
                          <a:pt x="66" y="150"/>
                          <a:pt x="68" y="147"/>
                          <a:pt x="76" y="142"/>
                        </a:cubicBezTo>
                        <a:cubicBezTo>
                          <a:pt x="81" y="146"/>
                          <a:pt x="85" y="155"/>
                          <a:pt x="78" y="160"/>
                        </a:cubicBezTo>
                        <a:cubicBezTo>
                          <a:pt x="75" y="162"/>
                          <a:pt x="62" y="165"/>
                          <a:pt x="58" y="166"/>
                        </a:cubicBezTo>
                        <a:cubicBezTo>
                          <a:pt x="48" y="173"/>
                          <a:pt x="44" y="173"/>
                          <a:pt x="34" y="166"/>
                        </a:cubicBezTo>
                        <a:cubicBezTo>
                          <a:pt x="35" y="162"/>
                          <a:pt x="34" y="158"/>
                          <a:pt x="36" y="154"/>
                        </a:cubicBezTo>
                        <a:cubicBezTo>
                          <a:pt x="38" y="150"/>
                          <a:pt x="55" y="146"/>
                          <a:pt x="46" y="144"/>
                        </a:cubicBezTo>
                        <a:cubicBezTo>
                          <a:pt x="42" y="143"/>
                          <a:pt x="34" y="148"/>
                          <a:pt x="34" y="148"/>
                        </a:cubicBezTo>
                        <a:cubicBezTo>
                          <a:pt x="32" y="155"/>
                          <a:pt x="28" y="159"/>
                          <a:pt x="26" y="166"/>
                        </a:cubicBezTo>
                        <a:cubicBezTo>
                          <a:pt x="36" y="182"/>
                          <a:pt x="36" y="173"/>
                          <a:pt x="30" y="190"/>
                        </a:cubicBezTo>
                        <a:cubicBezTo>
                          <a:pt x="28" y="196"/>
                          <a:pt x="14" y="200"/>
                          <a:pt x="14" y="200"/>
                        </a:cubicBezTo>
                        <a:cubicBezTo>
                          <a:pt x="5" y="214"/>
                          <a:pt x="11" y="210"/>
                          <a:pt x="0" y="214"/>
                        </a:cubicBezTo>
                        <a:cubicBezTo>
                          <a:pt x="2" y="202"/>
                          <a:pt x="5" y="198"/>
                          <a:pt x="8" y="188"/>
                        </a:cubicBezTo>
                        <a:cubicBezTo>
                          <a:pt x="6" y="178"/>
                          <a:pt x="3" y="173"/>
                          <a:pt x="0" y="164"/>
                        </a:cubicBezTo>
                        <a:cubicBezTo>
                          <a:pt x="3" y="156"/>
                          <a:pt x="7" y="157"/>
                          <a:pt x="14" y="152"/>
                        </a:cubicBezTo>
                        <a:cubicBezTo>
                          <a:pt x="18" y="141"/>
                          <a:pt x="23" y="140"/>
                          <a:pt x="32" y="134"/>
                        </a:cubicBezTo>
                        <a:cubicBezTo>
                          <a:pt x="37" y="127"/>
                          <a:pt x="37" y="123"/>
                          <a:pt x="44" y="118"/>
                        </a:cubicBezTo>
                        <a:cubicBezTo>
                          <a:pt x="64" y="121"/>
                          <a:pt x="55" y="122"/>
                          <a:pt x="72" y="116"/>
                        </a:cubicBezTo>
                        <a:cubicBezTo>
                          <a:pt x="76" y="115"/>
                          <a:pt x="84" y="112"/>
                          <a:pt x="84" y="112"/>
                        </a:cubicBezTo>
                        <a:cubicBezTo>
                          <a:pt x="105" y="119"/>
                          <a:pt x="97" y="84"/>
                          <a:pt x="114" y="78"/>
                        </a:cubicBezTo>
                        <a:cubicBezTo>
                          <a:pt x="117" y="87"/>
                          <a:pt x="110" y="89"/>
                          <a:pt x="120" y="92"/>
                        </a:cubicBezTo>
                        <a:cubicBezTo>
                          <a:pt x="125" y="85"/>
                          <a:pt x="125" y="81"/>
                          <a:pt x="132" y="76"/>
                        </a:cubicBezTo>
                        <a:cubicBezTo>
                          <a:pt x="138" y="68"/>
                          <a:pt x="146" y="65"/>
                          <a:pt x="150" y="54"/>
                        </a:cubicBezTo>
                        <a:cubicBezTo>
                          <a:pt x="151" y="50"/>
                          <a:pt x="154" y="42"/>
                          <a:pt x="154" y="42"/>
                        </a:cubicBezTo>
                        <a:cubicBezTo>
                          <a:pt x="152" y="41"/>
                          <a:pt x="148" y="40"/>
                          <a:pt x="148" y="38"/>
                        </a:cubicBezTo>
                        <a:cubicBezTo>
                          <a:pt x="148" y="36"/>
                          <a:pt x="161" y="33"/>
                          <a:pt x="152" y="32"/>
                        </a:cubicBezTo>
                        <a:lnTo>
                          <a:pt x="158" y="24"/>
                        </a:lnTo>
                        <a:close/>
                      </a:path>
                    </a:pathLst>
                  </a:custGeom>
                  <a:solidFill>
                    <a:schemeClr val="folHlink"/>
                  </a:solidFill>
                  <a:ln w="9525">
                    <a:noFill/>
                    <a:round/>
                    <a:headEnd/>
                    <a:tailEnd/>
                  </a:ln>
                  <a:effectLst/>
                </p:spPr>
                <p:txBody>
                  <a:bodyPr wrap="none" anchor="ctr"/>
                  <a:lstStyle/>
                  <a:p>
                    <a:endParaRPr lang="en-US"/>
                  </a:p>
                </p:txBody>
              </p:sp>
              <p:sp>
                <p:nvSpPr>
                  <p:cNvPr id="1075" name="Freeform 51"/>
                  <p:cNvSpPr>
                    <a:spLocks/>
                  </p:cNvSpPr>
                  <p:nvPr/>
                </p:nvSpPr>
                <p:spPr bwMode="ltGray">
                  <a:xfrm>
                    <a:off x="2021" y="340"/>
                    <a:ext cx="6" cy="4"/>
                  </a:xfrm>
                  <a:custGeom>
                    <a:avLst/>
                    <a:gdLst/>
                    <a:ahLst/>
                    <a:cxnLst>
                      <a:cxn ang="0">
                        <a:pos x="0" y="9"/>
                      </a:cxn>
                      <a:cxn ang="0">
                        <a:pos x="4" y="13"/>
                      </a:cxn>
                      <a:cxn ang="0">
                        <a:pos x="0" y="9"/>
                      </a:cxn>
                    </a:cxnLst>
                    <a:rect l="0" t="0" r="r" b="b"/>
                    <a:pathLst>
                      <a:path w="13" h="13">
                        <a:moveTo>
                          <a:pt x="0" y="9"/>
                        </a:moveTo>
                        <a:cubicBezTo>
                          <a:pt x="6" y="0"/>
                          <a:pt x="13" y="7"/>
                          <a:pt x="4" y="13"/>
                        </a:cubicBezTo>
                        <a:cubicBezTo>
                          <a:pt x="0" y="6"/>
                          <a:pt x="0" y="5"/>
                          <a:pt x="0" y="9"/>
                        </a:cubicBezTo>
                        <a:close/>
                      </a:path>
                    </a:pathLst>
                  </a:custGeom>
                  <a:solidFill>
                    <a:schemeClr val="folHlink"/>
                  </a:solidFill>
                  <a:ln w="9525">
                    <a:noFill/>
                    <a:round/>
                    <a:headEnd/>
                    <a:tailEnd/>
                  </a:ln>
                  <a:effectLst/>
                </p:spPr>
                <p:txBody>
                  <a:bodyPr wrap="none" anchor="ctr"/>
                  <a:lstStyle/>
                  <a:p>
                    <a:endParaRPr lang="en-US"/>
                  </a:p>
                </p:txBody>
              </p:sp>
              <p:sp>
                <p:nvSpPr>
                  <p:cNvPr id="1076" name="Freeform 52"/>
                  <p:cNvSpPr>
                    <a:spLocks/>
                  </p:cNvSpPr>
                  <p:nvPr/>
                </p:nvSpPr>
                <p:spPr bwMode="ltGray">
                  <a:xfrm>
                    <a:off x="1573" y="389"/>
                    <a:ext cx="347" cy="189"/>
                  </a:xfrm>
                  <a:custGeom>
                    <a:avLst/>
                    <a:gdLst/>
                    <a:ahLst/>
                    <a:cxnLst>
                      <a:cxn ang="0">
                        <a:pos x="812" y="26"/>
                      </a:cxn>
                      <a:cxn ang="0">
                        <a:pos x="778" y="78"/>
                      </a:cxn>
                      <a:cxn ang="0">
                        <a:pos x="748" y="122"/>
                      </a:cxn>
                      <a:cxn ang="0">
                        <a:pos x="722" y="142"/>
                      </a:cxn>
                      <a:cxn ang="0">
                        <a:pos x="634" y="180"/>
                      </a:cxn>
                      <a:cxn ang="0">
                        <a:pos x="632" y="210"/>
                      </a:cxn>
                      <a:cxn ang="0">
                        <a:pos x="604" y="230"/>
                      </a:cxn>
                      <a:cxn ang="0">
                        <a:pos x="620" y="178"/>
                      </a:cxn>
                      <a:cxn ang="0">
                        <a:pos x="576" y="188"/>
                      </a:cxn>
                      <a:cxn ang="0">
                        <a:pos x="556" y="218"/>
                      </a:cxn>
                      <a:cxn ang="0">
                        <a:pos x="596" y="280"/>
                      </a:cxn>
                      <a:cxn ang="0">
                        <a:pos x="594" y="368"/>
                      </a:cxn>
                      <a:cxn ang="0">
                        <a:pos x="542" y="406"/>
                      </a:cxn>
                      <a:cxn ang="0">
                        <a:pos x="522" y="386"/>
                      </a:cxn>
                      <a:cxn ang="0">
                        <a:pos x="482" y="348"/>
                      </a:cxn>
                      <a:cxn ang="0">
                        <a:pos x="462" y="348"/>
                      </a:cxn>
                      <a:cxn ang="0">
                        <a:pos x="450" y="394"/>
                      </a:cxn>
                      <a:cxn ang="0">
                        <a:pos x="500" y="464"/>
                      </a:cxn>
                      <a:cxn ang="0">
                        <a:pos x="510" y="524"/>
                      </a:cxn>
                      <a:cxn ang="0">
                        <a:pos x="526" y="560"/>
                      </a:cxn>
                      <a:cxn ang="0">
                        <a:pos x="492" y="544"/>
                      </a:cxn>
                      <a:cxn ang="0">
                        <a:pos x="470" y="518"/>
                      </a:cxn>
                      <a:cxn ang="0">
                        <a:pos x="422" y="424"/>
                      </a:cxn>
                      <a:cxn ang="0">
                        <a:pos x="426" y="310"/>
                      </a:cxn>
                      <a:cxn ang="0">
                        <a:pos x="422" y="268"/>
                      </a:cxn>
                      <a:cxn ang="0">
                        <a:pos x="412" y="276"/>
                      </a:cxn>
                      <a:cxn ang="0">
                        <a:pos x="386" y="266"/>
                      </a:cxn>
                      <a:cxn ang="0">
                        <a:pos x="360" y="170"/>
                      </a:cxn>
                      <a:cxn ang="0">
                        <a:pos x="330" y="166"/>
                      </a:cxn>
                      <a:cxn ang="0">
                        <a:pos x="288" y="172"/>
                      </a:cxn>
                      <a:cxn ang="0">
                        <a:pos x="242" y="232"/>
                      </a:cxn>
                      <a:cxn ang="0">
                        <a:pos x="196" y="268"/>
                      </a:cxn>
                      <a:cxn ang="0">
                        <a:pos x="184" y="274"/>
                      </a:cxn>
                      <a:cxn ang="0">
                        <a:pos x="160" y="328"/>
                      </a:cxn>
                      <a:cxn ang="0">
                        <a:pos x="152" y="354"/>
                      </a:cxn>
                      <a:cxn ang="0">
                        <a:pos x="128" y="404"/>
                      </a:cxn>
                      <a:cxn ang="0">
                        <a:pos x="94" y="392"/>
                      </a:cxn>
                      <a:cxn ang="0">
                        <a:pos x="66" y="258"/>
                      </a:cxn>
                      <a:cxn ang="0">
                        <a:pos x="72" y="156"/>
                      </a:cxn>
                      <a:cxn ang="0">
                        <a:pos x="44" y="180"/>
                      </a:cxn>
                      <a:cxn ang="0">
                        <a:pos x="20" y="150"/>
                      </a:cxn>
                      <a:cxn ang="0">
                        <a:pos x="24" y="138"/>
                      </a:cxn>
                      <a:cxn ang="0">
                        <a:pos x="0" y="92"/>
                      </a:cxn>
                      <a:cxn ang="0">
                        <a:pos x="798" y="6"/>
                      </a:cxn>
                    </a:cxnLst>
                    <a:rect l="0" t="0" r="r" b="b"/>
                    <a:pathLst>
                      <a:path w="812" h="564">
                        <a:moveTo>
                          <a:pt x="798" y="6"/>
                        </a:moveTo>
                        <a:cubicBezTo>
                          <a:pt x="801" y="15"/>
                          <a:pt x="809" y="16"/>
                          <a:pt x="812" y="26"/>
                        </a:cubicBezTo>
                        <a:cubicBezTo>
                          <a:pt x="809" y="36"/>
                          <a:pt x="801" y="41"/>
                          <a:pt x="796" y="50"/>
                        </a:cubicBezTo>
                        <a:cubicBezTo>
                          <a:pt x="791" y="61"/>
                          <a:pt x="788" y="71"/>
                          <a:pt x="778" y="78"/>
                        </a:cubicBezTo>
                        <a:cubicBezTo>
                          <a:pt x="773" y="85"/>
                          <a:pt x="771" y="88"/>
                          <a:pt x="774" y="96"/>
                        </a:cubicBezTo>
                        <a:cubicBezTo>
                          <a:pt x="767" y="107"/>
                          <a:pt x="758" y="114"/>
                          <a:pt x="748" y="122"/>
                        </a:cubicBezTo>
                        <a:cubicBezTo>
                          <a:pt x="744" y="125"/>
                          <a:pt x="736" y="130"/>
                          <a:pt x="736" y="130"/>
                        </a:cubicBezTo>
                        <a:cubicBezTo>
                          <a:pt x="740" y="141"/>
                          <a:pt x="731" y="140"/>
                          <a:pt x="722" y="142"/>
                        </a:cubicBezTo>
                        <a:cubicBezTo>
                          <a:pt x="716" y="148"/>
                          <a:pt x="712" y="151"/>
                          <a:pt x="704" y="154"/>
                        </a:cubicBezTo>
                        <a:cubicBezTo>
                          <a:pt x="686" y="150"/>
                          <a:pt x="650" y="169"/>
                          <a:pt x="634" y="180"/>
                        </a:cubicBezTo>
                        <a:cubicBezTo>
                          <a:pt x="636" y="189"/>
                          <a:pt x="631" y="193"/>
                          <a:pt x="640" y="196"/>
                        </a:cubicBezTo>
                        <a:cubicBezTo>
                          <a:pt x="643" y="205"/>
                          <a:pt x="640" y="207"/>
                          <a:pt x="632" y="210"/>
                        </a:cubicBezTo>
                        <a:cubicBezTo>
                          <a:pt x="626" y="219"/>
                          <a:pt x="623" y="226"/>
                          <a:pt x="614" y="232"/>
                        </a:cubicBezTo>
                        <a:cubicBezTo>
                          <a:pt x="611" y="231"/>
                          <a:pt x="606" y="233"/>
                          <a:pt x="604" y="230"/>
                        </a:cubicBezTo>
                        <a:cubicBezTo>
                          <a:pt x="599" y="220"/>
                          <a:pt x="610" y="199"/>
                          <a:pt x="620" y="196"/>
                        </a:cubicBezTo>
                        <a:cubicBezTo>
                          <a:pt x="623" y="187"/>
                          <a:pt x="617" y="187"/>
                          <a:pt x="620" y="178"/>
                        </a:cubicBezTo>
                        <a:cubicBezTo>
                          <a:pt x="617" y="164"/>
                          <a:pt x="609" y="168"/>
                          <a:pt x="598" y="172"/>
                        </a:cubicBezTo>
                        <a:cubicBezTo>
                          <a:pt x="592" y="180"/>
                          <a:pt x="585" y="185"/>
                          <a:pt x="576" y="188"/>
                        </a:cubicBezTo>
                        <a:cubicBezTo>
                          <a:pt x="572" y="194"/>
                          <a:pt x="568" y="200"/>
                          <a:pt x="564" y="206"/>
                        </a:cubicBezTo>
                        <a:cubicBezTo>
                          <a:pt x="561" y="210"/>
                          <a:pt x="556" y="218"/>
                          <a:pt x="556" y="218"/>
                        </a:cubicBezTo>
                        <a:cubicBezTo>
                          <a:pt x="558" y="234"/>
                          <a:pt x="559" y="243"/>
                          <a:pt x="572" y="252"/>
                        </a:cubicBezTo>
                        <a:cubicBezTo>
                          <a:pt x="579" y="262"/>
                          <a:pt x="586" y="273"/>
                          <a:pt x="596" y="280"/>
                        </a:cubicBezTo>
                        <a:cubicBezTo>
                          <a:pt x="598" y="286"/>
                          <a:pt x="602" y="298"/>
                          <a:pt x="602" y="298"/>
                        </a:cubicBezTo>
                        <a:cubicBezTo>
                          <a:pt x="601" y="308"/>
                          <a:pt x="599" y="361"/>
                          <a:pt x="594" y="368"/>
                        </a:cubicBezTo>
                        <a:cubicBezTo>
                          <a:pt x="590" y="374"/>
                          <a:pt x="576" y="378"/>
                          <a:pt x="570" y="382"/>
                        </a:cubicBezTo>
                        <a:cubicBezTo>
                          <a:pt x="563" y="393"/>
                          <a:pt x="550" y="396"/>
                          <a:pt x="542" y="406"/>
                        </a:cubicBezTo>
                        <a:cubicBezTo>
                          <a:pt x="536" y="413"/>
                          <a:pt x="539" y="417"/>
                          <a:pt x="530" y="420"/>
                        </a:cubicBezTo>
                        <a:cubicBezTo>
                          <a:pt x="526" y="408"/>
                          <a:pt x="538" y="391"/>
                          <a:pt x="522" y="386"/>
                        </a:cubicBezTo>
                        <a:cubicBezTo>
                          <a:pt x="516" y="377"/>
                          <a:pt x="510" y="364"/>
                          <a:pt x="502" y="356"/>
                        </a:cubicBezTo>
                        <a:cubicBezTo>
                          <a:pt x="497" y="341"/>
                          <a:pt x="505" y="360"/>
                          <a:pt x="482" y="348"/>
                        </a:cubicBezTo>
                        <a:cubicBezTo>
                          <a:pt x="478" y="346"/>
                          <a:pt x="478" y="339"/>
                          <a:pt x="474" y="336"/>
                        </a:cubicBezTo>
                        <a:cubicBezTo>
                          <a:pt x="470" y="323"/>
                          <a:pt x="466" y="342"/>
                          <a:pt x="462" y="348"/>
                        </a:cubicBezTo>
                        <a:cubicBezTo>
                          <a:pt x="460" y="358"/>
                          <a:pt x="456" y="363"/>
                          <a:pt x="454" y="374"/>
                        </a:cubicBezTo>
                        <a:cubicBezTo>
                          <a:pt x="457" y="383"/>
                          <a:pt x="455" y="387"/>
                          <a:pt x="450" y="394"/>
                        </a:cubicBezTo>
                        <a:cubicBezTo>
                          <a:pt x="454" y="399"/>
                          <a:pt x="464" y="411"/>
                          <a:pt x="466" y="418"/>
                        </a:cubicBezTo>
                        <a:cubicBezTo>
                          <a:pt x="474" y="443"/>
                          <a:pt x="472" y="458"/>
                          <a:pt x="500" y="464"/>
                        </a:cubicBezTo>
                        <a:cubicBezTo>
                          <a:pt x="507" y="469"/>
                          <a:pt x="510" y="474"/>
                          <a:pt x="516" y="480"/>
                        </a:cubicBezTo>
                        <a:cubicBezTo>
                          <a:pt x="511" y="494"/>
                          <a:pt x="513" y="509"/>
                          <a:pt x="510" y="524"/>
                        </a:cubicBezTo>
                        <a:cubicBezTo>
                          <a:pt x="512" y="537"/>
                          <a:pt x="511" y="541"/>
                          <a:pt x="522" y="548"/>
                        </a:cubicBezTo>
                        <a:cubicBezTo>
                          <a:pt x="523" y="552"/>
                          <a:pt x="525" y="556"/>
                          <a:pt x="526" y="560"/>
                        </a:cubicBezTo>
                        <a:cubicBezTo>
                          <a:pt x="527" y="564"/>
                          <a:pt x="514" y="556"/>
                          <a:pt x="514" y="556"/>
                        </a:cubicBezTo>
                        <a:cubicBezTo>
                          <a:pt x="502" y="564"/>
                          <a:pt x="501" y="551"/>
                          <a:pt x="492" y="544"/>
                        </a:cubicBezTo>
                        <a:cubicBezTo>
                          <a:pt x="488" y="541"/>
                          <a:pt x="480" y="536"/>
                          <a:pt x="480" y="536"/>
                        </a:cubicBezTo>
                        <a:cubicBezTo>
                          <a:pt x="471" y="522"/>
                          <a:pt x="474" y="529"/>
                          <a:pt x="470" y="518"/>
                        </a:cubicBezTo>
                        <a:cubicBezTo>
                          <a:pt x="467" y="491"/>
                          <a:pt x="461" y="446"/>
                          <a:pt x="436" y="430"/>
                        </a:cubicBezTo>
                        <a:cubicBezTo>
                          <a:pt x="428" y="433"/>
                          <a:pt x="425" y="433"/>
                          <a:pt x="422" y="424"/>
                        </a:cubicBezTo>
                        <a:cubicBezTo>
                          <a:pt x="427" y="404"/>
                          <a:pt x="432" y="383"/>
                          <a:pt x="438" y="364"/>
                        </a:cubicBezTo>
                        <a:cubicBezTo>
                          <a:pt x="436" y="343"/>
                          <a:pt x="431" y="330"/>
                          <a:pt x="426" y="310"/>
                        </a:cubicBezTo>
                        <a:cubicBezTo>
                          <a:pt x="429" y="302"/>
                          <a:pt x="425" y="300"/>
                          <a:pt x="422" y="292"/>
                        </a:cubicBezTo>
                        <a:cubicBezTo>
                          <a:pt x="424" y="282"/>
                          <a:pt x="428" y="277"/>
                          <a:pt x="422" y="268"/>
                        </a:cubicBezTo>
                        <a:cubicBezTo>
                          <a:pt x="420" y="269"/>
                          <a:pt x="418" y="269"/>
                          <a:pt x="416" y="270"/>
                        </a:cubicBezTo>
                        <a:cubicBezTo>
                          <a:pt x="414" y="272"/>
                          <a:pt x="414" y="275"/>
                          <a:pt x="412" y="276"/>
                        </a:cubicBezTo>
                        <a:cubicBezTo>
                          <a:pt x="408" y="278"/>
                          <a:pt x="400" y="280"/>
                          <a:pt x="400" y="280"/>
                        </a:cubicBezTo>
                        <a:cubicBezTo>
                          <a:pt x="394" y="274"/>
                          <a:pt x="389" y="274"/>
                          <a:pt x="386" y="266"/>
                        </a:cubicBezTo>
                        <a:cubicBezTo>
                          <a:pt x="391" y="251"/>
                          <a:pt x="379" y="206"/>
                          <a:pt x="364" y="196"/>
                        </a:cubicBezTo>
                        <a:cubicBezTo>
                          <a:pt x="357" y="186"/>
                          <a:pt x="358" y="182"/>
                          <a:pt x="360" y="170"/>
                        </a:cubicBezTo>
                        <a:cubicBezTo>
                          <a:pt x="358" y="160"/>
                          <a:pt x="356" y="147"/>
                          <a:pt x="346" y="144"/>
                        </a:cubicBezTo>
                        <a:cubicBezTo>
                          <a:pt x="343" y="154"/>
                          <a:pt x="338" y="160"/>
                          <a:pt x="330" y="166"/>
                        </a:cubicBezTo>
                        <a:cubicBezTo>
                          <a:pt x="323" y="164"/>
                          <a:pt x="308" y="160"/>
                          <a:pt x="308" y="160"/>
                        </a:cubicBezTo>
                        <a:cubicBezTo>
                          <a:pt x="296" y="162"/>
                          <a:pt x="297" y="166"/>
                          <a:pt x="288" y="172"/>
                        </a:cubicBezTo>
                        <a:cubicBezTo>
                          <a:pt x="284" y="185"/>
                          <a:pt x="282" y="191"/>
                          <a:pt x="268" y="196"/>
                        </a:cubicBezTo>
                        <a:cubicBezTo>
                          <a:pt x="264" y="200"/>
                          <a:pt x="243" y="231"/>
                          <a:pt x="242" y="232"/>
                        </a:cubicBezTo>
                        <a:cubicBezTo>
                          <a:pt x="231" y="239"/>
                          <a:pt x="215" y="247"/>
                          <a:pt x="206" y="256"/>
                        </a:cubicBezTo>
                        <a:cubicBezTo>
                          <a:pt x="202" y="260"/>
                          <a:pt x="200" y="265"/>
                          <a:pt x="196" y="268"/>
                        </a:cubicBezTo>
                        <a:cubicBezTo>
                          <a:pt x="194" y="269"/>
                          <a:pt x="192" y="269"/>
                          <a:pt x="190" y="270"/>
                        </a:cubicBezTo>
                        <a:cubicBezTo>
                          <a:pt x="188" y="271"/>
                          <a:pt x="186" y="272"/>
                          <a:pt x="184" y="274"/>
                        </a:cubicBezTo>
                        <a:cubicBezTo>
                          <a:pt x="180" y="278"/>
                          <a:pt x="172" y="286"/>
                          <a:pt x="172" y="286"/>
                        </a:cubicBezTo>
                        <a:cubicBezTo>
                          <a:pt x="167" y="300"/>
                          <a:pt x="165" y="314"/>
                          <a:pt x="160" y="328"/>
                        </a:cubicBezTo>
                        <a:cubicBezTo>
                          <a:pt x="158" y="335"/>
                          <a:pt x="156" y="341"/>
                          <a:pt x="154" y="348"/>
                        </a:cubicBezTo>
                        <a:cubicBezTo>
                          <a:pt x="153" y="350"/>
                          <a:pt x="152" y="354"/>
                          <a:pt x="152" y="354"/>
                        </a:cubicBezTo>
                        <a:cubicBezTo>
                          <a:pt x="152" y="359"/>
                          <a:pt x="156" y="384"/>
                          <a:pt x="146" y="392"/>
                        </a:cubicBezTo>
                        <a:cubicBezTo>
                          <a:pt x="141" y="397"/>
                          <a:pt x="128" y="404"/>
                          <a:pt x="128" y="404"/>
                        </a:cubicBezTo>
                        <a:cubicBezTo>
                          <a:pt x="125" y="412"/>
                          <a:pt x="122" y="421"/>
                          <a:pt x="114" y="424"/>
                        </a:cubicBezTo>
                        <a:cubicBezTo>
                          <a:pt x="100" y="419"/>
                          <a:pt x="97" y="405"/>
                          <a:pt x="94" y="392"/>
                        </a:cubicBezTo>
                        <a:cubicBezTo>
                          <a:pt x="86" y="362"/>
                          <a:pt x="82" y="332"/>
                          <a:pt x="72" y="302"/>
                        </a:cubicBezTo>
                        <a:cubicBezTo>
                          <a:pt x="71" y="281"/>
                          <a:pt x="70" y="275"/>
                          <a:pt x="66" y="258"/>
                        </a:cubicBezTo>
                        <a:cubicBezTo>
                          <a:pt x="66" y="251"/>
                          <a:pt x="68" y="219"/>
                          <a:pt x="64" y="208"/>
                        </a:cubicBezTo>
                        <a:cubicBezTo>
                          <a:pt x="70" y="191"/>
                          <a:pt x="66" y="173"/>
                          <a:pt x="72" y="156"/>
                        </a:cubicBezTo>
                        <a:cubicBezTo>
                          <a:pt x="66" y="139"/>
                          <a:pt x="60" y="168"/>
                          <a:pt x="56" y="172"/>
                        </a:cubicBezTo>
                        <a:cubicBezTo>
                          <a:pt x="53" y="175"/>
                          <a:pt x="44" y="180"/>
                          <a:pt x="44" y="180"/>
                        </a:cubicBezTo>
                        <a:cubicBezTo>
                          <a:pt x="35" y="177"/>
                          <a:pt x="28" y="173"/>
                          <a:pt x="24" y="162"/>
                        </a:cubicBezTo>
                        <a:cubicBezTo>
                          <a:pt x="23" y="158"/>
                          <a:pt x="20" y="150"/>
                          <a:pt x="20" y="150"/>
                        </a:cubicBezTo>
                        <a:cubicBezTo>
                          <a:pt x="30" y="148"/>
                          <a:pt x="30" y="143"/>
                          <a:pt x="38" y="138"/>
                        </a:cubicBezTo>
                        <a:cubicBezTo>
                          <a:pt x="35" y="128"/>
                          <a:pt x="31" y="133"/>
                          <a:pt x="24" y="138"/>
                        </a:cubicBezTo>
                        <a:cubicBezTo>
                          <a:pt x="15" y="135"/>
                          <a:pt x="15" y="132"/>
                          <a:pt x="18" y="124"/>
                        </a:cubicBezTo>
                        <a:cubicBezTo>
                          <a:pt x="11" y="114"/>
                          <a:pt x="9" y="101"/>
                          <a:pt x="0" y="92"/>
                        </a:cubicBezTo>
                        <a:lnTo>
                          <a:pt x="76" y="0"/>
                        </a:lnTo>
                        <a:lnTo>
                          <a:pt x="798" y="6"/>
                        </a:lnTo>
                        <a:close/>
                      </a:path>
                    </a:pathLst>
                  </a:custGeom>
                  <a:solidFill>
                    <a:schemeClr val="folHlink"/>
                  </a:solidFill>
                  <a:ln w="9525">
                    <a:noFill/>
                    <a:round/>
                    <a:headEnd/>
                    <a:tailEnd/>
                  </a:ln>
                  <a:effectLst/>
                </p:spPr>
                <p:txBody>
                  <a:bodyPr wrap="none" anchor="ctr"/>
                  <a:lstStyle/>
                  <a:p>
                    <a:endParaRPr lang="en-US"/>
                  </a:p>
                </p:txBody>
              </p:sp>
              <p:sp>
                <p:nvSpPr>
                  <p:cNvPr id="1077" name="Freeform 53"/>
                  <p:cNvSpPr>
                    <a:spLocks/>
                  </p:cNvSpPr>
                  <p:nvPr/>
                </p:nvSpPr>
                <p:spPr bwMode="ltGray">
                  <a:xfrm>
                    <a:off x="1634" y="519"/>
                    <a:ext cx="19" cy="29"/>
                  </a:xfrm>
                  <a:custGeom>
                    <a:avLst/>
                    <a:gdLst/>
                    <a:ahLst/>
                    <a:cxnLst>
                      <a:cxn ang="0">
                        <a:pos x="7" y="11"/>
                      </a:cxn>
                      <a:cxn ang="0">
                        <a:pos x="17" y="3"/>
                      </a:cxn>
                      <a:cxn ang="0">
                        <a:pos x="37" y="33"/>
                      </a:cxn>
                      <a:cxn ang="0">
                        <a:pos x="19" y="85"/>
                      </a:cxn>
                      <a:cxn ang="0">
                        <a:pos x="1" y="69"/>
                      </a:cxn>
                      <a:cxn ang="0">
                        <a:pos x="7" y="11"/>
                      </a:cxn>
                    </a:cxnLst>
                    <a:rect l="0" t="0" r="r" b="b"/>
                    <a:pathLst>
                      <a:path w="43" h="85">
                        <a:moveTo>
                          <a:pt x="7" y="11"/>
                        </a:moveTo>
                        <a:cubicBezTo>
                          <a:pt x="4" y="2"/>
                          <a:pt x="9" y="0"/>
                          <a:pt x="17" y="3"/>
                        </a:cubicBezTo>
                        <a:cubicBezTo>
                          <a:pt x="24" y="13"/>
                          <a:pt x="28" y="24"/>
                          <a:pt x="37" y="33"/>
                        </a:cubicBezTo>
                        <a:cubicBezTo>
                          <a:pt x="43" y="52"/>
                          <a:pt x="40" y="78"/>
                          <a:pt x="19" y="85"/>
                        </a:cubicBezTo>
                        <a:cubicBezTo>
                          <a:pt x="6" y="81"/>
                          <a:pt x="5" y="81"/>
                          <a:pt x="1" y="69"/>
                        </a:cubicBezTo>
                        <a:cubicBezTo>
                          <a:pt x="2" y="66"/>
                          <a:pt x="0" y="4"/>
                          <a:pt x="7" y="11"/>
                        </a:cubicBezTo>
                        <a:close/>
                      </a:path>
                    </a:pathLst>
                  </a:custGeom>
                  <a:solidFill>
                    <a:schemeClr val="folHlink"/>
                  </a:solidFill>
                  <a:ln w="9525">
                    <a:noFill/>
                    <a:round/>
                    <a:headEnd/>
                    <a:tailEnd/>
                  </a:ln>
                  <a:effectLst/>
                </p:spPr>
                <p:txBody>
                  <a:bodyPr wrap="none" anchor="ctr"/>
                  <a:lstStyle/>
                  <a:p>
                    <a:endParaRPr lang="en-US"/>
                  </a:p>
                </p:txBody>
              </p:sp>
              <p:sp>
                <p:nvSpPr>
                  <p:cNvPr id="1078" name="Freeform 54"/>
                  <p:cNvSpPr>
                    <a:spLocks/>
                  </p:cNvSpPr>
                  <p:nvPr/>
                </p:nvSpPr>
                <p:spPr bwMode="ltGray">
                  <a:xfrm>
                    <a:off x="1900" y="421"/>
                    <a:ext cx="18" cy="24"/>
                  </a:xfrm>
                  <a:custGeom>
                    <a:avLst/>
                    <a:gdLst/>
                    <a:ahLst/>
                    <a:cxnLst>
                      <a:cxn ang="0">
                        <a:pos x="13" y="28"/>
                      </a:cxn>
                      <a:cxn ang="0">
                        <a:pos x="29" y="2"/>
                      </a:cxn>
                      <a:cxn ang="0">
                        <a:pos x="43" y="4"/>
                      </a:cxn>
                      <a:cxn ang="0">
                        <a:pos x="39" y="26"/>
                      </a:cxn>
                      <a:cxn ang="0">
                        <a:pos x="13" y="74"/>
                      </a:cxn>
                      <a:cxn ang="0">
                        <a:pos x="7" y="60"/>
                      </a:cxn>
                      <a:cxn ang="0">
                        <a:pos x="3" y="36"/>
                      </a:cxn>
                      <a:cxn ang="0">
                        <a:pos x="13" y="28"/>
                      </a:cxn>
                    </a:cxnLst>
                    <a:rect l="0" t="0" r="r" b="b"/>
                    <a:pathLst>
                      <a:path w="44" h="74">
                        <a:moveTo>
                          <a:pt x="13" y="28"/>
                        </a:moveTo>
                        <a:cubicBezTo>
                          <a:pt x="15" y="13"/>
                          <a:pt x="14" y="7"/>
                          <a:pt x="29" y="2"/>
                        </a:cubicBezTo>
                        <a:cubicBezTo>
                          <a:pt x="34" y="3"/>
                          <a:pt x="40" y="0"/>
                          <a:pt x="43" y="4"/>
                        </a:cubicBezTo>
                        <a:cubicBezTo>
                          <a:pt x="44" y="6"/>
                          <a:pt x="41" y="21"/>
                          <a:pt x="39" y="26"/>
                        </a:cubicBezTo>
                        <a:cubicBezTo>
                          <a:pt x="31" y="43"/>
                          <a:pt x="30" y="63"/>
                          <a:pt x="13" y="74"/>
                        </a:cubicBezTo>
                        <a:cubicBezTo>
                          <a:pt x="4" y="71"/>
                          <a:pt x="4" y="68"/>
                          <a:pt x="7" y="60"/>
                        </a:cubicBezTo>
                        <a:cubicBezTo>
                          <a:pt x="5" y="50"/>
                          <a:pt x="0" y="46"/>
                          <a:pt x="3" y="36"/>
                        </a:cubicBezTo>
                        <a:cubicBezTo>
                          <a:pt x="4" y="32"/>
                          <a:pt x="8" y="23"/>
                          <a:pt x="13" y="28"/>
                        </a:cubicBezTo>
                        <a:close/>
                      </a:path>
                    </a:pathLst>
                  </a:custGeom>
                  <a:solidFill>
                    <a:schemeClr val="folHlink"/>
                  </a:solidFill>
                  <a:ln w="9525">
                    <a:noFill/>
                    <a:round/>
                    <a:headEnd/>
                    <a:tailEnd/>
                  </a:ln>
                  <a:effectLst/>
                </p:spPr>
                <p:txBody>
                  <a:bodyPr wrap="none" anchor="ctr"/>
                  <a:lstStyle/>
                  <a:p>
                    <a:endParaRPr lang="en-US"/>
                  </a:p>
                </p:txBody>
              </p:sp>
              <p:sp>
                <p:nvSpPr>
                  <p:cNvPr id="1079" name="Freeform 55"/>
                  <p:cNvSpPr>
                    <a:spLocks/>
                  </p:cNvSpPr>
                  <p:nvPr/>
                </p:nvSpPr>
                <p:spPr bwMode="ltGray">
                  <a:xfrm>
                    <a:off x="1951" y="409"/>
                    <a:ext cx="9" cy="10"/>
                  </a:xfrm>
                  <a:custGeom>
                    <a:avLst/>
                    <a:gdLst/>
                    <a:ahLst/>
                    <a:cxnLst>
                      <a:cxn ang="0">
                        <a:pos x="7" y="16"/>
                      </a:cxn>
                      <a:cxn ang="0">
                        <a:pos x="5" y="30"/>
                      </a:cxn>
                      <a:cxn ang="0">
                        <a:pos x="7" y="16"/>
                      </a:cxn>
                    </a:cxnLst>
                    <a:rect l="0" t="0" r="r" b="b"/>
                    <a:pathLst>
                      <a:path w="20" h="30">
                        <a:moveTo>
                          <a:pt x="7" y="16"/>
                        </a:moveTo>
                        <a:cubicBezTo>
                          <a:pt x="18" y="0"/>
                          <a:pt x="20" y="20"/>
                          <a:pt x="5" y="30"/>
                        </a:cubicBezTo>
                        <a:cubicBezTo>
                          <a:pt x="0" y="23"/>
                          <a:pt x="1" y="22"/>
                          <a:pt x="7" y="16"/>
                        </a:cubicBezTo>
                        <a:close/>
                      </a:path>
                    </a:pathLst>
                  </a:custGeom>
                  <a:solidFill>
                    <a:schemeClr val="folHlink"/>
                  </a:solidFill>
                  <a:ln w="9525">
                    <a:noFill/>
                    <a:round/>
                    <a:headEnd/>
                    <a:tailEnd/>
                  </a:ln>
                  <a:effectLst/>
                </p:spPr>
                <p:txBody>
                  <a:bodyPr wrap="none" anchor="ctr"/>
                  <a:lstStyle/>
                  <a:p>
                    <a:endParaRPr lang="en-US"/>
                  </a:p>
                </p:txBody>
              </p:sp>
              <p:sp>
                <p:nvSpPr>
                  <p:cNvPr id="1080" name="Freeform 56"/>
                  <p:cNvSpPr>
                    <a:spLocks/>
                  </p:cNvSpPr>
                  <p:nvPr/>
                </p:nvSpPr>
                <p:spPr bwMode="ltGray">
                  <a:xfrm>
                    <a:off x="1021" y="314"/>
                    <a:ext cx="433" cy="354"/>
                  </a:xfrm>
                  <a:custGeom>
                    <a:avLst/>
                    <a:gdLst/>
                    <a:ahLst/>
                    <a:cxnLst>
                      <a:cxn ang="0">
                        <a:pos x="481" y="464"/>
                      </a:cxn>
                      <a:cxn ang="0">
                        <a:pos x="486" y="451"/>
                      </a:cxn>
                      <a:cxn ang="0">
                        <a:pos x="500" y="413"/>
                      </a:cxn>
                      <a:cxn ang="0">
                        <a:pos x="309" y="287"/>
                      </a:cxn>
                      <a:cxn ang="0">
                        <a:pos x="282" y="346"/>
                      </a:cxn>
                      <a:cxn ang="0">
                        <a:pos x="303" y="556"/>
                      </a:cxn>
                      <a:cxn ang="0">
                        <a:pos x="282" y="494"/>
                      </a:cxn>
                      <a:cxn ang="0">
                        <a:pos x="242" y="439"/>
                      </a:cxn>
                      <a:cxn ang="0">
                        <a:pos x="245" y="413"/>
                      </a:cxn>
                      <a:cxn ang="0">
                        <a:pos x="247" y="394"/>
                      </a:cxn>
                      <a:cxn ang="0">
                        <a:pos x="220" y="375"/>
                      </a:cxn>
                      <a:cxn ang="0">
                        <a:pos x="194" y="346"/>
                      </a:cxn>
                      <a:cxn ang="0">
                        <a:pos x="148" y="354"/>
                      </a:cxn>
                      <a:cxn ang="0">
                        <a:pos x="126" y="365"/>
                      </a:cxn>
                      <a:cxn ang="0">
                        <a:pos x="78" y="365"/>
                      </a:cxn>
                      <a:cxn ang="0">
                        <a:pos x="22" y="312"/>
                      </a:cxn>
                      <a:cxn ang="0">
                        <a:pos x="11" y="295"/>
                      </a:cxn>
                      <a:cxn ang="0">
                        <a:pos x="0" y="264"/>
                      </a:cxn>
                      <a:cxn ang="0">
                        <a:pos x="24" y="213"/>
                      </a:cxn>
                      <a:cxn ang="0">
                        <a:pos x="32" y="181"/>
                      </a:cxn>
                      <a:cxn ang="0">
                        <a:pos x="51" y="143"/>
                      </a:cxn>
                      <a:cxn ang="0">
                        <a:pos x="81" y="116"/>
                      </a:cxn>
                      <a:cxn ang="0">
                        <a:pos x="167" y="67"/>
                      </a:cxn>
                      <a:cxn ang="0">
                        <a:pos x="220" y="30"/>
                      </a:cxn>
                      <a:cxn ang="0">
                        <a:pos x="258" y="6"/>
                      </a:cxn>
                      <a:cxn ang="0">
                        <a:pos x="363" y="2"/>
                      </a:cxn>
                      <a:cxn ang="0">
                        <a:pos x="398" y="0"/>
                      </a:cxn>
                      <a:cxn ang="0">
                        <a:pos x="384" y="34"/>
                      </a:cxn>
                      <a:cxn ang="0">
                        <a:pos x="443" y="84"/>
                      </a:cxn>
                      <a:cxn ang="0">
                        <a:pos x="497" y="74"/>
                      </a:cxn>
                      <a:cxn ang="0">
                        <a:pos x="529" y="82"/>
                      </a:cxn>
                      <a:cxn ang="0">
                        <a:pos x="559" y="97"/>
                      </a:cxn>
                      <a:cxn ang="0">
                        <a:pos x="572" y="188"/>
                      </a:cxn>
                      <a:cxn ang="0">
                        <a:pos x="572" y="240"/>
                      </a:cxn>
                      <a:cxn ang="0">
                        <a:pos x="599" y="283"/>
                      </a:cxn>
                      <a:cxn ang="0">
                        <a:pos x="645" y="300"/>
                      </a:cxn>
                      <a:cxn ang="0">
                        <a:pos x="680" y="295"/>
                      </a:cxn>
                      <a:cxn ang="0">
                        <a:pos x="664" y="340"/>
                      </a:cxn>
                      <a:cxn ang="0">
                        <a:pos x="599" y="407"/>
                      </a:cxn>
                      <a:cxn ang="0">
                        <a:pos x="548" y="485"/>
                      </a:cxn>
                      <a:cxn ang="0">
                        <a:pos x="556" y="508"/>
                      </a:cxn>
                      <a:cxn ang="0">
                        <a:pos x="435" y="556"/>
                      </a:cxn>
                    </a:cxnLst>
                    <a:rect l="0" t="0" r="r" b="b"/>
                    <a:pathLst>
                      <a:path w="682" h="557">
                        <a:moveTo>
                          <a:pt x="435" y="556"/>
                        </a:moveTo>
                        <a:lnTo>
                          <a:pt x="481" y="464"/>
                        </a:lnTo>
                        <a:lnTo>
                          <a:pt x="473" y="449"/>
                        </a:lnTo>
                        <a:lnTo>
                          <a:pt x="486" y="451"/>
                        </a:lnTo>
                        <a:lnTo>
                          <a:pt x="495" y="441"/>
                        </a:lnTo>
                        <a:lnTo>
                          <a:pt x="500" y="413"/>
                        </a:lnTo>
                        <a:lnTo>
                          <a:pt x="500" y="371"/>
                        </a:lnTo>
                        <a:lnTo>
                          <a:pt x="309" y="287"/>
                        </a:lnTo>
                        <a:lnTo>
                          <a:pt x="296" y="308"/>
                        </a:lnTo>
                        <a:lnTo>
                          <a:pt x="282" y="346"/>
                        </a:lnTo>
                        <a:lnTo>
                          <a:pt x="396" y="557"/>
                        </a:lnTo>
                        <a:lnTo>
                          <a:pt x="303" y="556"/>
                        </a:lnTo>
                        <a:lnTo>
                          <a:pt x="304" y="536"/>
                        </a:lnTo>
                        <a:cubicBezTo>
                          <a:pt x="284" y="520"/>
                          <a:pt x="296" y="510"/>
                          <a:pt x="282" y="494"/>
                        </a:cubicBezTo>
                        <a:cubicBezTo>
                          <a:pt x="276" y="475"/>
                          <a:pt x="267" y="468"/>
                          <a:pt x="253" y="451"/>
                        </a:cubicBezTo>
                        <a:cubicBezTo>
                          <a:pt x="249" y="447"/>
                          <a:pt x="245" y="443"/>
                          <a:pt x="242" y="439"/>
                        </a:cubicBezTo>
                        <a:lnTo>
                          <a:pt x="237" y="432"/>
                        </a:lnTo>
                        <a:cubicBezTo>
                          <a:pt x="237" y="432"/>
                          <a:pt x="245" y="413"/>
                          <a:pt x="245" y="413"/>
                        </a:cubicBezTo>
                        <a:cubicBezTo>
                          <a:pt x="247" y="409"/>
                          <a:pt x="250" y="401"/>
                          <a:pt x="250" y="401"/>
                        </a:cubicBezTo>
                        <a:cubicBezTo>
                          <a:pt x="249" y="399"/>
                          <a:pt x="247" y="397"/>
                          <a:pt x="247" y="394"/>
                        </a:cubicBezTo>
                        <a:cubicBezTo>
                          <a:pt x="248" y="390"/>
                          <a:pt x="253" y="382"/>
                          <a:pt x="253" y="382"/>
                        </a:cubicBezTo>
                        <a:cubicBezTo>
                          <a:pt x="243" y="370"/>
                          <a:pt x="237" y="371"/>
                          <a:pt x="220" y="375"/>
                        </a:cubicBezTo>
                        <a:cubicBezTo>
                          <a:pt x="217" y="371"/>
                          <a:pt x="210" y="369"/>
                          <a:pt x="207" y="365"/>
                        </a:cubicBezTo>
                        <a:cubicBezTo>
                          <a:pt x="185" y="337"/>
                          <a:pt x="216" y="363"/>
                          <a:pt x="194" y="346"/>
                        </a:cubicBezTo>
                        <a:cubicBezTo>
                          <a:pt x="167" y="349"/>
                          <a:pt x="179" y="346"/>
                          <a:pt x="156" y="352"/>
                        </a:cubicBezTo>
                        <a:cubicBezTo>
                          <a:pt x="153" y="353"/>
                          <a:pt x="148" y="354"/>
                          <a:pt x="148" y="354"/>
                        </a:cubicBezTo>
                        <a:cubicBezTo>
                          <a:pt x="146" y="356"/>
                          <a:pt x="145" y="359"/>
                          <a:pt x="142" y="361"/>
                        </a:cubicBezTo>
                        <a:cubicBezTo>
                          <a:pt x="138" y="363"/>
                          <a:pt x="126" y="365"/>
                          <a:pt x="126" y="365"/>
                        </a:cubicBezTo>
                        <a:cubicBezTo>
                          <a:pt x="105" y="354"/>
                          <a:pt x="116" y="355"/>
                          <a:pt x="94" y="361"/>
                        </a:cubicBezTo>
                        <a:cubicBezTo>
                          <a:pt x="89" y="362"/>
                          <a:pt x="78" y="365"/>
                          <a:pt x="78" y="365"/>
                        </a:cubicBezTo>
                        <a:cubicBezTo>
                          <a:pt x="62" y="383"/>
                          <a:pt x="46" y="346"/>
                          <a:pt x="35" y="337"/>
                        </a:cubicBezTo>
                        <a:cubicBezTo>
                          <a:pt x="32" y="330"/>
                          <a:pt x="24" y="320"/>
                          <a:pt x="22" y="312"/>
                        </a:cubicBezTo>
                        <a:cubicBezTo>
                          <a:pt x="20" y="308"/>
                          <a:pt x="22" y="303"/>
                          <a:pt x="19" y="300"/>
                        </a:cubicBezTo>
                        <a:cubicBezTo>
                          <a:pt x="17" y="297"/>
                          <a:pt x="13" y="297"/>
                          <a:pt x="11" y="295"/>
                        </a:cubicBezTo>
                        <a:cubicBezTo>
                          <a:pt x="3" y="277"/>
                          <a:pt x="15" y="306"/>
                          <a:pt x="5" y="276"/>
                        </a:cubicBezTo>
                        <a:cubicBezTo>
                          <a:pt x="4" y="272"/>
                          <a:pt x="0" y="264"/>
                          <a:pt x="0" y="264"/>
                        </a:cubicBezTo>
                        <a:cubicBezTo>
                          <a:pt x="3" y="253"/>
                          <a:pt x="2" y="248"/>
                          <a:pt x="13" y="243"/>
                        </a:cubicBezTo>
                        <a:cubicBezTo>
                          <a:pt x="20" y="221"/>
                          <a:pt x="17" y="231"/>
                          <a:pt x="24" y="213"/>
                        </a:cubicBezTo>
                        <a:cubicBezTo>
                          <a:pt x="26" y="209"/>
                          <a:pt x="30" y="200"/>
                          <a:pt x="30" y="200"/>
                        </a:cubicBezTo>
                        <a:cubicBezTo>
                          <a:pt x="26" y="192"/>
                          <a:pt x="24" y="191"/>
                          <a:pt x="32" y="181"/>
                        </a:cubicBezTo>
                        <a:cubicBezTo>
                          <a:pt x="36" y="177"/>
                          <a:pt x="43" y="169"/>
                          <a:pt x="43" y="169"/>
                        </a:cubicBezTo>
                        <a:cubicBezTo>
                          <a:pt x="37" y="155"/>
                          <a:pt x="36" y="153"/>
                          <a:pt x="51" y="143"/>
                        </a:cubicBezTo>
                        <a:cubicBezTo>
                          <a:pt x="56" y="140"/>
                          <a:pt x="67" y="135"/>
                          <a:pt x="67" y="135"/>
                        </a:cubicBezTo>
                        <a:cubicBezTo>
                          <a:pt x="73" y="129"/>
                          <a:pt x="75" y="122"/>
                          <a:pt x="81" y="116"/>
                        </a:cubicBezTo>
                        <a:cubicBezTo>
                          <a:pt x="89" y="107"/>
                          <a:pt x="102" y="105"/>
                          <a:pt x="113" y="99"/>
                        </a:cubicBezTo>
                        <a:cubicBezTo>
                          <a:pt x="125" y="85"/>
                          <a:pt x="149" y="76"/>
                          <a:pt x="167" y="67"/>
                        </a:cubicBezTo>
                        <a:cubicBezTo>
                          <a:pt x="174" y="59"/>
                          <a:pt x="175" y="50"/>
                          <a:pt x="188" y="46"/>
                        </a:cubicBezTo>
                        <a:cubicBezTo>
                          <a:pt x="198" y="39"/>
                          <a:pt x="208" y="36"/>
                          <a:pt x="220" y="30"/>
                        </a:cubicBezTo>
                        <a:cubicBezTo>
                          <a:pt x="223" y="28"/>
                          <a:pt x="228" y="25"/>
                          <a:pt x="228" y="25"/>
                        </a:cubicBezTo>
                        <a:cubicBezTo>
                          <a:pt x="237" y="16"/>
                          <a:pt x="245" y="10"/>
                          <a:pt x="258" y="6"/>
                        </a:cubicBezTo>
                        <a:cubicBezTo>
                          <a:pt x="269" y="31"/>
                          <a:pt x="301" y="6"/>
                          <a:pt x="320" y="4"/>
                        </a:cubicBezTo>
                        <a:cubicBezTo>
                          <a:pt x="334" y="3"/>
                          <a:pt x="349" y="3"/>
                          <a:pt x="363" y="2"/>
                        </a:cubicBezTo>
                        <a:cubicBezTo>
                          <a:pt x="369" y="3"/>
                          <a:pt x="376" y="5"/>
                          <a:pt x="382" y="4"/>
                        </a:cubicBezTo>
                        <a:cubicBezTo>
                          <a:pt x="387" y="4"/>
                          <a:pt x="398" y="0"/>
                          <a:pt x="398" y="0"/>
                        </a:cubicBezTo>
                        <a:cubicBezTo>
                          <a:pt x="415" y="8"/>
                          <a:pt x="406" y="16"/>
                          <a:pt x="400" y="30"/>
                        </a:cubicBezTo>
                        <a:cubicBezTo>
                          <a:pt x="398" y="34"/>
                          <a:pt x="384" y="34"/>
                          <a:pt x="384" y="34"/>
                        </a:cubicBezTo>
                        <a:cubicBezTo>
                          <a:pt x="379" y="47"/>
                          <a:pt x="398" y="51"/>
                          <a:pt x="411" y="55"/>
                        </a:cubicBezTo>
                        <a:cubicBezTo>
                          <a:pt x="419" y="72"/>
                          <a:pt x="421" y="79"/>
                          <a:pt x="443" y="84"/>
                        </a:cubicBezTo>
                        <a:cubicBezTo>
                          <a:pt x="461" y="71"/>
                          <a:pt x="435" y="65"/>
                          <a:pt x="468" y="57"/>
                        </a:cubicBezTo>
                        <a:cubicBezTo>
                          <a:pt x="482" y="61"/>
                          <a:pt x="485" y="70"/>
                          <a:pt x="497" y="74"/>
                        </a:cubicBezTo>
                        <a:cubicBezTo>
                          <a:pt x="505" y="76"/>
                          <a:pt x="513" y="78"/>
                          <a:pt x="521" y="80"/>
                        </a:cubicBezTo>
                        <a:cubicBezTo>
                          <a:pt x="524" y="81"/>
                          <a:pt x="529" y="82"/>
                          <a:pt x="529" y="82"/>
                        </a:cubicBezTo>
                        <a:cubicBezTo>
                          <a:pt x="547" y="78"/>
                          <a:pt x="547" y="76"/>
                          <a:pt x="562" y="84"/>
                        </a:cubicBezTo>
                        <a:cubicBezTo>
                          <a:pt x="566" y="95"/>
                          <a:pt x="565" y="86"/>
                          <a:pt x="559" y="97"/>
                        </a:cubicBezTo>
                        <a:cubicBezTo>
                          <a:pt x="557" y="101"/>
                          <a:pt x="554" y="110"/>
                          <a:pt x="554" y="110"/>
                        </a:cubicBezTo>
                        <a:cubicBezTo>
                          <a:pt x="556" y="132"/>
                          <a:pt x="556" y="168"/>
                          <a:pt x="572" y="188"/>
                        </a:cubicBezTo>
                        <a:cubicBezTo>
                          <a:pt x="568" y="198"/>
                          <a:pt x="564" y="208"/>
                          <a:pt x="562" y="219"/>
                        </a:cubicBezTo>
                        <a:cubicBezTo>
                          <a:pt x="564" y="227"/>
                          <a:pt x="569" y="233"/>
                          <a:pt x="572" y="240"/>
                        </a:cubicBezTo>
                        <a:cubicBezTo>
                          <a:pt x="573" y="247"/>
                          <a:pt x="572" y="254"/>
                          <a:pt x="575" y="259"/>
                        </a:cubicBezTo>
                        <a:cubicBezTo>
                          <a:pt x="577" y="263"/>
                          <a:pt x="595" y="272"/>
                          <a:pt x="599" y="283"/>
                        </a:cubicBezTo>
                        <a:cubicBezTo>
                          <a:pt x="594" y="295"/>
                          <a:pt x="603" y="306"/>
                          <a:pt x="618" y="310"/>
                        </a:cubicBezTo>
                        <a:cubicBezTo>
                          <a:pt x="630" y="307"/>
                          <a:pt x="638" y="308"/>
                          <a:pt x="645" y="300"/>
                        </a:cubicBezTo>
                        <a:cubicBezTo>
                          <a:pt x="660" y="302"/>
                          <a:pt x="663" y="303"/>
                          <a:pt x="672" y="293"/>
                        </a:cubicBezTo>
                        <a:cubicBezTo>
                          <a:pt x="675" y="294"/>
                          <a:pt x="679" y="293"/>
                          <a:pt x="680" y="295"/>
                        </a:cubicBezTo>
                        <a:cubicBezTo>
                          <a:pt x="682" y="301"/>
                          <a:pt x="674" y="321"/>
                          <a:pt x="672" y="327"/>
                        </a:cubicBezTo>
                        <a:cubicBezTo>
                          <a:pt x="668" y="340"/>
                          <a:pt x="671" y="326"/>
                          <a:pt x="664" y="340"/>
                        </a:cubicBezTo>
                        <a:cubicBezTo>
                          <a:pt x="652" y="360"/>
                          <a:pt x="646" y="381"/>
                          <a:pt x="621" y="394"/>
                        </a:cubicBezTo>
                        <a:cubicBezTo>
                          <a:pt x="614" y="402"/>
                          <a:pt x="609" y="402"/>
                          <a:pt x="599" y="407"/>
                        </a:cubicBezTo>
                        <a:cubicBezTo>
                          <a:pt x="590" y="418"/>
                          <a:pt x="579" y="429"/>
                          <a:pt x="567" y="439"/>
                        </a:cubicBezTo>
                        <a:cubicBezTo>
                          <a:pt x="560" y="454"/>
                          <a:pt x="555" y="470"/>
                          <a:pt x="548" y="485"/>
                        </a:cubicBezTo>
                        <a:cubicBezTo>
                          <a:pt x="549" y="489"/>
                          <a:pt x="550" y="492"/>
                          <a:pt x="551" y="496"/>
                        </a:cubicBezTo>
                        <a:cubicBezTo>
                          <a:pt x="552" y="500"/>
                          <a:pt x="556" y="508"/>
                          <a:pt x="556" y="508"/>
                        </a:cubicBezTo>
                        <a:cubicBezTo>
                          <a:pt x="559" y="524"/>
                          <a:pt x="562" y="546"/>
                          <a:pt x="576" y="557"/>
                        </a:cubicBezTo>
                        <a:lnTo>
                          <a:pt x="435" y="556"/>
                        </a:lnTo>
                        <a:close/>
                      </a:path>
                    </a:pathLst>
                  </a:custGeom>
                  <a:solidFill>
                    <a:schemeClr val="folHlink"/>
                  </a:solidFill>
                  <a:ln w="9525">
                    <a:noFill/>
                    <a:round/>
                    <a:headEnd/>
                    <a:tailEnd/>
                  </a:ln>
                  <a:effectLst/>
                </p:spPr>
                <p:txBody>
                  <a:bodyPr wrap="none" anchor="ctr"/>
                  <a:lstStyle/>
                  <a:p>
                    <a:endParaRPr lang="en-US"/>
                  </a:p>
                </p:txBody>
              </p:sp>
              <p:sp>
                <p:nvSpPr>
                  <p:cNvPr id="1081" name="Freeform 57"/>
                  <p:cNvSpPr>
                    <a:spLocks/>
                  </p:cNvSpPr>
                  <p:nvPr/>
                </p:nvSpPr>
                <p:spPr bwMode="ltGray">
                  <a:xfrm>
                    <a:off x="1189" y="447"/>
                    <a:ext cx="163" cy="221"/>
                  </a:xfrm>
                  <a:custGeom>
                    <a:avLst/>
                    <a:gdLst/>
                    <a:ahLst/>
                    <a:cxnLst>
                      <a:cxn ang="0">
                        <a:pos x="243" y="347"/>
                      </a:cxn>
                      <a:cxn ang="0">
                        <a:pos x="233" y="301"/>
                      </a:cxn>
                      <a:cxn ang="0">
                        <a:pos x="217" y="288"/>
                      </a:cxn>
                      <a:cxn ang="0">
                        <a:pos x="215" y="269"/>
                      </a:cxn>
                      <a:cxn ang="0">
                        <a:pos x="209" y="254"/>
                      </a:cxn>
                      <a:cxn ang="0">
                        <a:pos x="209" y="229"/>
                      </a:cxn>
                      <a:cxn ang="0">
                        <a:pos x="207" y="214"/>
                      </a:cxn>
                      <a:cxn ang="0">
                        <a:pos x="228" y="202"/>
                      </a:cxn>
                      <a:cxn ang="0">
                        <a:pos x="257" y="197"/>
                      </a:cxn>
                      <a:cxn ang="0">
                        <a:pos x="257" y="136"/>
                      </a:cxn>
                      <a:cxn ang="0">
                        <a:pos x="54" y="96"/>
                      </a:cxn>
                      <a:cxn ang="0">
                        <a:pos x="32" y="98"/>
                      </a:cxn>
                      <a:cxn ang="0">
                        <a:pos x="16" y="102"/>
                      </a:cxn>
                      <a:cxn ang="0">
                        <a:pos x="0" y="149"/>
                      </a:cxn>
                      <a:cxn ang="0">
                        <a:pos x="93" y="346"/>
                      </a:cxn>
                      <a:cxn ang="0">
                        <a:pos x="243" y="347"/>
                      </a:cxn>
                    </a:cxnLst>
                    <a:rect l="0" t="0" r="r" b="b"/>
                    <a:pathLst>
                      <a:path w="257" h="347">
                        <a:moveTo>
                          <a:pt x="243" y="347"/>
                        </a:moveTo>
                        <a:lnTo>
                          <a:pt x="233" y="301"/>
                        </a:lnTo>
                        <a:lnTo>
                          <a:pt x="217" y="288"/>
                        </a:lnTo>
                        <a:lnTo>
                          <a:pt x="215" y="269"/>
                        </a:lnTo>
                        <a:lnTo>
                          <a:pt x="209" y="254"/>
                        </a:lnTo>
                        <a:lnTo>
                          <a:pt x="209" y="229"/>
                        </a:lnTo>
                        <a:lnTo>
                          <a:pt x="207" y="214"/>
                        </a:lnTo>
                        <a:lnTo>
                          <a:pt x="228" y="202"/>
                        </a:lnTo>
                        <a:lnTo>
                          <a:pt x="257" y="197"/>
                        </a:lnTo>
                        <a:lnTo>
                          <a:pt x="257" y="136"/>
                        </a:lnTo>
                        <a:cubicBezTo>
                          <a:pt x="209" y="119"/>
                          <a:pt x="13" y="0"/>
                          <a:pt x="54" y="96"/>
                        </a:cubicBezTo>
                        <a:cubicBezTo>
                          <a:pt x="36" y="106"/>
                          <a:pt x="57" y="97"/>
                          <a:pt x="32" y="98"/>
                        </a:cubicBezTo>
                        <a:cubicBezTo>
                          <a:pt x="27" y="99"/>
                          <a:pt x="16" y="102"/>
                          <a:pt x="16" y="102"/>
                        </a:cubicBezTo>
                        <a:lnTo>
                          <a:pt x="0" y="149"/>
                        </a:lnTo>
                        <a:lnTo>
                          <a:pt x="93" y="346"/>
                        </a:lnTo>
                        <a:lnTo>
                          <a:pt x="243" y="347"/>
                        </a:lnTo>
                        <a:close/>
                      </a:path>
                    </a:pathLst>
                  </a:custGeom>
                  <a:solidFill>
                    <a:schemeClr val="folHlink"/>
                  </a:solidFill>
                  <a:ln w="9525">
                    <a:noFill/>
                    <a:round/>
                    <a:headEnd/>
                    <a:tailEnd/>
                  </a:ln>
                  <a:effectLst/>
                </p:spPr>
                <p:txBody>
                  <a:bodyPr wrap="none" anchor="ctr"/>
                  <a:lstStyle/>
                  <a:p>
                    <a:endParaRPr lang="en-US"/>
                  </a:p>
                </p:txBody>
              </p:sp>
              <p:sp>
                <p:nvSpPr>
                  <p:cNvPr id="1082" name="Freeform 58"/>
                  <p:cNvSpPr>
                    <a:spLocks/>
                  </p:cNvSpPr>
                  <p:nvPr/>
                </p:nvSpPr>
                <p:spPr bwMode="ltGray">
                  <a:xfrm>
                    <a:off x="1476" y="611"/>
                    <a:ext cx="7" cy="12"/>
                  </a:xfrm>
                  <a:custGeom>
                    <a:avLst/>
                    <a:gdLst/>
                    <a:ahLst/>
                    <a:cxnLst>
                      <a:cxn ang="0">
                        <a:pos x="7" y="25"/>
                      </a:cxn>
                      <a:cxn ang="0">
                        <a:pos x="19" y="21"/>
                      </a:cxn>
                      <a:cxn ang="0">
                        <a:pos x="7" y="25"/>
                      </a:cxn>
                    </a:cxnLst>
                    <a:rect l="0" t="0" r="r" b="b"/>
                    <a:pathLst>
                      <a:path w="19" h="37">
                        <a:moveTo>
                          <a:pt x="7" y="25"/>
                        </a:moveTo>
                        <a:cubicBezTo>
                          <a:pt x="0" y="4"/>
                          <a:pt x="12" y="0"/>
                          <a:pt x="19" y="21"/>
                        </a:cubicBezTo>
                        <a:cubicBezTo>
                          <a:pt x="14" y="37"/>
                          <a:pt x="18" y="36"/>
                          <a:pt x="7" y="25"/>
                        </a:cubicBezTo>
                        <a:close/>
                      </a:path>
                    </a:pathLst>
                  </a:custGeom>
                  <a:solidFill>
                    <a:schemeClr val="folHlink"/>
                  </a:solidFill>
                  <a:ln w="9525">
                    <a:noFill/>
                    <a:round/>
                    <a:headEnd/>
                    <a:tailEnd/>
                  </a:ln>
                  <a:effectLst/>
                </p:spPr>
                <p:txBody>
                  <a:bodyPr wrap="none" anchor="ctr"/>
                  <a:lstStyle/>
                  <a:p>
                    <a:endParaRPr lang="en-US"/>
                  </a:p>
                </p:txBody>
              </p:sp>
              <p:sp>
                <p:nvSpPr>
                  <p:cNvPr id="1083" name="Freeform 59"/>
                  <p:cNvSpPr>
                    <a:spLocks/>
                  </p:cNvSpPr>
                  <p:nvPr/>
                </p:nvSpPr>
                <p:spPr bwMode="ltGray">
                  <a:xfrm>
                    <a:off x="1467" y="497"/>
                    <a:ext cx="9" cy="7"/>
                  </a:xfrm>
                  <a:custGeom>
                    <a:avLst/>
                    <a:gdLst/>
                    <a:ahLst/>
                    <a:cxnLst>
                      <a:cxn ang="0">
                        <a:pos x="12" y="12"/>
                      </a:cxn>
                      <a:cxn ang="0">
                        <a:pos x="16" y="0"/>
                      </a:cxn>
                      <a:cxn ang="0">
                        <a:pos x="20" y="12"/>
                      </a:cxn>
                      <a:cxn ang="0">
                        <a:pos x="8" y="20"/>
                      </a:cxn>
                      <a:cxn ang="0">
                        <a:pos x="12" y="12"/>
                      </a:cxn>
                    </a:cxnLst>
                    <a:rect l="0" t="0" r="r" b="b"/>
                    <a:pathLst>
                      <a:path w="22" h="20">
                        <a:moveTo>
                          <a:pt x="12" y="12"/>
                        </a:moveTo>
                        <a:cubicBezTo>
                          <a:pt x="13" y="8"/>
                          <a:pt x="12" y="0"/>
                          <a:pt x="16" y="0"/>
                        </a:cubicBezTo>
                        <a:cubicBezTo>
                          <a:pt x="20" y="0"/>
                          <a:pt x="22" y="8"/>
                          <a:pt x="20" y="12"/>
                        </a:cubicBezTo>
                        <a:cubicBezTo>
                          <a:pt x="18" y="16"/>
                          <a:pt x="12" y="17"/>
                          <a:pt x="8" y="20"/>
                        </a:cubicBezTo>
                        <a:cubicBezTo>
                          <a:pt x="3" y="5"/>
                          <a:pt x="0" y="6"/>
                          <a:pt x="12" y="12"/>
                        </a:cubicBezTo>
                        <a:close/>
                      </a:path>
                    </a:pathLst>
                  </a:custGeom>
                  <a:solidFill>
                    <a:schemeClr val="folHlink"/>
                  </a:solidFill>
                  <a:ln w="9525">
                    <a:noFill/>
                    <a:round/>
                    <a:headEnd/>
                    <a:tailEnd/>
                  </a:ln>
                  <a:effectLst/>
                </p:spPr>
                <p:txBody>
                  <a:bodyPr wrap="none" anchor="ctr"/>
                  <a:lstStyle/>
                  <a:p>
                    <a:endParaRPr lang="en-US"/>
                  </a:p>
                </p:txBody>
              </p:sp>
              <p:sp>
                <p:nvSpPr>
                  <p:cNvPr id="1084" name="Freeform 60"/>
                  <p:cNvSpPr>
                    <a:spLocks/>
                  </p:cNvSpPr>
                  <p:nvPr/>
                </p:nvSpPr>
                <p:spPr bwMode="ltGray">
                  <a:xfrm>
                    <a:off x="1072" y="357"/>
                    <a:ext cx="25" cy="10"/>
                  </a:xfrm>
                  <a:custGeom>
                    <a:avLst/>
                    <a:gdLst/>
                    <a:ahLst/>
                    <a:cxnLst>
                      <a:cxn ang="0">
                        <a:pos x="24" y="18"/>
                      </a:cxn>
                      <a:cxn ang="0">
                        <a:pos x="32" y="6"/>
                      </a:cxn>
                      <a:cxn ang="0">
                        <a:pos x="36" y="30"/>
                      </a:cxn>
                      <a:cxn ang="0">
                        <a:pos x="24" y="18"/>
                      </a:cxn>
                    </a:cxnLst>
                    <a:rect l="0" t="0" r="r" b="b"/>
                    <a:pathLst>
                      <a:path w="57" h="30">
                        <a:moveTo>
                          <a:pt x="24" y="18"/>
                        </a:moveTo>
                        <a:cubicBezTo>
                          <a:pt x="0" y="10"/>
                          <a:pt x="9" y="0"/>
                          <a:pt x="32" y="6"/>
                        </a:cubicBezTo>
                        <a:cubicBezTo>
                          <a:pt x="46" y="15"/>
                          <a:pt x="57" y="23"/>
                          <a:pt x="36" y="30"/>
                        </a:cubicBezTo>
                        <a:cubicBezTo>
                          <a:pt x="21" y="25"/>
                          <a:pt x="24" y="30"/>
                          <a:pt x="24" y="18"/>
                        </a:cubicBezTo>
                        <a:close/>
                      </a:path>
                    </a:pathLst>
                  </a:custGeom>
                  <a:solidFill>
                    <a:schemeClr val="folHlink"/>
                  </a:solidFill>
                  <a:ln w="9525">
                    <a:noFill/>
                    <a:round/>
                    <a:headEnd/>
                    <a:tailEnd/>
                  </a:ln>
                  <a:effectLst/>
                </p:spPr>
                <p:txBody>
                  <a:bodyPr wrap="none" anchor="ctr"/>
                  <a:lstStyle/>
                  <a:p>
                    <a:endParaRPr lang="en-US"/>
                  </a:p>
                </p:txBody>
              </p:sp>
              <p:sp>
                <p:nvSpPr>
                  <p:cNvPr id="1085" name="Freeform 61"/>
                  <p:cNvSpPr>
                    <a:spLocks/>
                  </p:cNvSpPr>
                  <p:nvPr/>
                </p:nvSpPr>
                <p:spPr bwMode="ltGray">
                  <a:xfrm>
                    <a:off x="1374" y="265"/>
                    <a:ext cx="295" cy="233"/>
                  </a:xfrm>
                  <a:custGeom>
                    <a:avLst/>
                    <a:gdLst/>
                    <a:ahLst/>
                    <a:cxnLst>
                      <a:cxn ang="0">
                        <a:pos x="473" y="464"/>
                      </a:cxn>
                      <a:cxn ang="0">
                        <a:pos x="393" y="452"/>
                      </a:cxn>
                      <a:cxn ang="0">
                        <a:pos x="325" y="412"/>
                      </a:cxn>
                      <a:cxn ang="0">
                        <a:pos x="265" y="400"/>
                      </a:cxn>
                      <a:cxn ang="0">
                        <a:pos x="237" y="416"/>
                      </a:cxn>
                      <a:cxn ang="0">
                        <a:pos x="261" y="428"/>
                      </a:cxn>
                      <a:cxn ang="0">
                        <a:pos x="293" y="468"/>
                      </a:cxn>
                      <a:cxn ang="0">
                        <a:pos x="321" y="476"/>
                      </a:cxn>
                      <a:cxn ang="0">
                        <a:pos x="333" y="536"/>
                      </a:cxn>
                      <a:cxn ang="0">
                        <a:pos x="313" y="552"/>
                      </a:cxn>
                      <a:cxn ang="0">
                        <a:pos x="261" y="616"/>
                      </a:cxn>
                      <a:cxn ang="0">
                        <a:pos x="225" y="628"/>
                      </a:cxn>
                      <a:cxn ang="0">
                        <a:pos x="97" y="696"/>
                      </a:cxn>
                      <a:cxn ang="0">
                        <a:pos x="77" y="616"/>
                      </a:cxn>
                      <a:cxn ang="0">
                        <a:pos x="45" y="524"/>
                      </a:cxn>
                      <a:cxn ang="0">
                        <a:pos x="33" y="448"/>
                      </a:cxn>
                      <a:cxn ang="0">
                        <a:pos x="53" y="344"/>
                      </a:cxn>
                      <a:cxn ang="0">
                        <a:pos x="17" y="392"/>
                      </a:cxn>
                      <a:cxn ang="0">
                        <a:pos x="81" y="280"/>
                      </a:cxn>
                      <a:cxn ang="0">
                        <a:pos x="113" y="204"/>
                      </a:cxn>
                      <a:cxn ang="0">
                        <a:pos x="37" y="204"/>
                      </a:cxn>
                      <a:cxn ang="0">
                        <a:pos x="1" y="196"/>
                      </a:cxn>
                      <a:cxn ang="0">
                        <a:pos x="25" y="140"/>
                      </a:cxn>
                      <a:cxn ang="0">
                        <a:pos x="97" y="112"/>
                      </a:cxn>
                      <a:cxn ang="0">
                        <a:pos x="221" y="124"/>
                      </a:cxn>
                      <a:cxn ang="0">
                        <a:pos x="229" y="64"/>
                      </a:cxn>
                      <a:cxn ang="0">
                        <a:pos x="261" y="0"/>
                      </a:cxn>
                      <a:cxn ang="0">
                        <a:pos x="357" y="44"/>
                      </a:cxn>
                      <a:cxn ang="0">
                        <a:pos x="329" y="88"/>
                      </a:cxn>
                      <a:cxn ang="0">
                        <a:pos x="301" y="176"/>
                      </a:cxn>
                      <a:cxn ang="0">
                        <a:pos x="361" y="192"/>
                      </a:cxn>
                      <a:cxn ang="0">
                        <a:pos x="373" y="136"/>
                      </a:cxn>
                      <a:cxn ang="0">
                        <a:pos x="417" y="92"/>
                      </a:cxn>
                      <a:cxn ang="0">
                        <a:pos x="497" y="88"/>
                      </a:cxn>
                      <a:cxn ang="0">
                        <a:pos x="529" y="52"/>
                      </a:cxn>
                      <a:cxn ang="0">
                        <a:pos x="541" y="460"/>
                      </a:cxn>
                    </a:cxnLst>
                    <a:rect l="0" t="0" r="r" b="b"/>
                    <a:pathLst>
                      <a:path w="693" h="696">
                        <a:moveTo>
                          <a:pt x="541" y="460"/>
                        </a:moveTo>
                        <a:lnTo>
                          <a:pt x="473" y="464"/>
                        </a:lnTo>
                        <a:lnTo>
                          <a:pt x="441" y="452"/>
                        </a:lnTo>
                        <a:lnTo>
                          <a:pt x="393" y="452"/>
                        </a:lnTo>
                        <a:cubicBezTo>
                          <a:pt x="365" y="448"/>
                          <a:pt x="360" y="444"/>
                          <a:pt x="337" y="436"/>
                        </a:cubicBezTo>
                        <a:cubicBezTo>
                          <a:pt x="336" y="432"/>
                          <a:pt x="330" y="413"/>
                          <a:pt x="325" y="412"/>
                        </a:cubicBezTo>
                        <a:cubicBezTo>
                          <a:pt x="317" y="411"/>
                          <a:pt x="301" y="420"/>
                          <a:pt x="301" y="420"/>
                        </a:cubicBezTo>
                        <a:cubicBezTo>
                          <a:pt x="289" y="412"/>
                          <a:pt x="277" y="408"/>
                          <a:pt x="265" y="400"/>
                        </a:cubicBezTo>
                        <a:cubicBezTo>
                          <a:pt x="252" y="380"/>
                          <a:pt x="256" y="356"/>
                          <a:pt x="233" y="348"/>
                        </a:cubicBezTo>
                        <a:cubicBezTo>
                          <a:pt x="217" y="372"/>
                          <a:pt x="221" y="392"/>
                          <a:pt x="237" y="416"/>
                        </a:cubicBezTo>
                        <a:cubicBezTo>
                          <a:pt x="234" y="428"/>
                          <a:pt x="228" y="445"/>
                          <a:pt x="237" y="444"/>
                        </a:cubicBezTo>
                        <a:cubicBezTo>
                          <a:pt x="247" y="443"/>
                          <a:pt x="261" y="428"/>
                          <a:pt x="261" y="428"/>
                        </a:cubicBezTo>
                        <a:cubicBezTo>
                          <a:pt x="258" y="450"/>
                          <a:pt x="243" y="475"/>
                          <a:pt x="269" y="484"/>
                        </a:cubicBezTo>
                        <a:cubicBezTo>
                          <a:pt x="277" y="479"/>
                          <a:pt x="288" y="476"/>
                          <a:pt x="293" y="468"/>
                        </a:cubicBezTo>
                        <a:cubicBezTo>
                          <a:pt x="302" y="454"/>
                          <a:pt x="303" y="446"/>
                          <a:pt x="317" y="436"/>
                        </a:cubicBezTo>
                        <a:cubicBezTo>
                          <a:pt x="315" y="448"/>
                          <a:pt x="306" y="467"/>
                          <a:pt x="321" y="476"/>
                        </a:cubicBezTo>
                        <a:cubicBezTo>
                          <a:pt x="328" y="480"/>
                          <a:pt x="345" y="484"/>
                          <a:pt x="345" y="484"/>
                        </a:cubicBezTo>
                        <a:cubicBezTo>
                          <a:pt x="382" y="472"/>
                          <a:pt x="347" y="527"/>
                          <a:pt x="333" y="536"/>
                        </a:cubicBezTo>
                        <a:cubicBezTo>
                          <a:pt x="330" y="540"/>
                          <a:pt x="329" y="545"/>
                          <a:pt x="325" y="548"/>
                        </a:cubicBezTo>
                        <a:cubicBezTo>
                          <a:pt x="322" y="551"/>
                          <a:pt x="316" y="549"/>
                          <a:pt x="313" y="552"/>
                        </a:cubicBezTo>
                        <a:cubicBezTo>
                          <a:pt x="300" y="565"/>
                          <a:pt x="320" y="575"/>
                          <a:pt x="293" y="584"/>
                        </a:cubicBezTo>
                        <a:cubicBezTo>
                          <a:pt x="286" y="595"/>
                          <a:pt x="272" y="610"/>
                          <a:pt x="261" y="616"/>
                        </a:cubicBezTo>
                        <a:cubicBezTo>
                          <a:pt x="254" y="620"/>
                          <a:pt x="245" y="621"/>
                          <a:pt x="237" y="624"/>
                        </a:cubicBezTo>
                        <a:cubicBezTo>
                          <a:pt x="233" y="625"/>
                          <a:pt x="225" y="628"/>
                          <a:pt x="225" y="628"/>
                        </a:cubicBezTo>
                        <a:cubicBezTo>
                          <a:pt x="215" y="659"/>
                          <a:pt x="212" y="652"/>
                          <a:pt x="173" y="656"/>
                        </a:cubicBezTo>
                        <a:cubicBezTo>
                          <a:pt x="140" y="667"/>
                          <a:pt x="132" y="687"/>
                          <a:pt x="97" y="696"/>
                        </a:cubicBezTo>
                        <a:cubicBezTo>
                          <a:pt x="77" y="691"/>
                          <a:pt x="75" y="687"/>
                          <a:pt x="81" y="668"/>
                        </a:cubicBezTo>
                        <a:cubicBezTo>
                          <a:pt x="77" y="646"/>
                          <a:pt x="72" y="639"/>
                          <a:pt x="77" y="616"/>
                        </a:cubicBezTo>
                        <a:cubicBezTo>
                          <a:pt x="73" y="598"/>
                          <a:pt x="71" y="587"/>
                          <a:pt x="61" y="572"/>
                        </a:cubicBezTo>
                        <a:cubicBezTo>
                          <a:pt x="58" y="551"/>
                          <a:pt x="51" y="543"/>
                          <a:pt x="45" y="524"/>
                        </a:cubicBezTo>
                        <a:cubicBezTo>
                          <a:pt x="52" y="502"/>
                          <a:pt x="58" y="496"/>
                          <a:pt x="49" y="472"/>
                        </a:cubicBezTo>
                        <a:cubicBezTo>
                          <a:pt x="46" y="463"/>
                          <a:pt x="33" y="448"/>
                          <a:pt x="33" y="448"/>
                        </a:cubicBezTo>
                        <a:cubicBezTo>
                          <a:pt x="42" y="422"/>
                          <a:pt x="42" y="408"/>
                          <a:pt x="33" y="380"/>
                        </a:cubicBezTo>
                        <a:cubicBezTo>
                          <a:pt x="49" y="369"/>
                          <a:pt x="48" y="362"/>
                          <a:pt x="53" y="344"/>
                        </a:cubicBezTo>
                        <a:cubicBezTo>
                          <a:pt x="47" y="327"/>
                          <a:pt x="49" y="308"/>
                          <a:pt x="33" y="332"/>
                        </a:cubicBezTo>
                        <a:cubicBezTo>
                          <a:pt x="40" y="353"/>
                          <a:pt x="29" y="374"/>
                          <a:pt x="17" y="392"/>
                        </a:cubicBezTo>
                        <a:cubicBezTo>
                          <a:pt x="6" y="360"/>
                          <a:pt x="10" y="340"/>
                          <a:pt x="13" y="304"/>
                        </a:cubicBezTo>
                        <a:cubicBezTo>
                          <a:pt x="44" y="314"/>
                          <a:pt x="54" y="289"/>
                          <a:pt x="81" y="280"/>
                        </a:cubicBezTo>
                        <a:cubicBezTo>
                          <a:pt x="94" y="261"/>
                          <a:pt x="85" y="242"/>
                          <a:pt x="105" y="228"/>
                        </a:cubicBezTo>
                        <a:cubicBezTo>
                          <a:pt x="108" y="220"/>
                          <a:pt x="110" y="212"/>
                          <a:pt x="113" y="204"/>
                        </a:cubicBezTo>
                        <a:cubicBezTo>
                          <a:pt x="116" y="196"/>
                          <a:pt x="89" y="196"/>
                          <a:pt x="89" y="196"/>
                        </a:cubicBezTo>
                        <a:cubicBezTo>
                          <a:pt x="81" y="221"/>
                          <a:pt x="58" y="211"/>
                          <a:pt x="37" y="204"/>
                        </a:cubicBezTo>
                        <a:cubicBezTo>
                          <a:pt x="33" y="207"/>
                          <a:pt x="30" y="213"/>
                          <a:pt x="25" y="212"/>
                        </a:cubicBezTo>
                        <a:cubicBezTo>
                          <a:pt x="16" y="210"/>
                          <a:pt x="1" y="196"/>
                          <a:pt x="1" y="196"/>
                        </a:cubicBezTo>
                        <a:cubicBezTo>
                          <a:pt x="4" y="186"/>
                          <a:pt x="4" y="174"/>
                          <a:pt x="9" y="164"/>
                        </a:cubicBezTo>
                        <a:cubicBezTo>
                          <a:pt x="13" y="155"/>
                          <a:pt x="25" y="140"/>
                          <a:pt x="25" y="140"/>
                        </a:cubicBezTo>
                        <a:cubicBezTo>
                          <a:pt x="0" y="132"/>
                          <a:pt x="25" y="128"/>
                          <a:pt x="37" y="124"/>
                        </a:cubicBezTo>
                        <a:cubicBezTo>
                          <a:pt x="58" y="131"/>
                          <a:pt x="75" y="116"/>
                          <a:pt x="97" y="112"/>
                        </a:cubicBezTo>
                        <a:cubicBezTo>
                          <a:pt x="135" y="87"/>
                          <a:pt x="159" y="122"/>
                          <a:pt x="197" y="132"/>
                        </a:cubicBezTo>
                        <a:cubicBezTo>
                          <a:pt x="205" y="129"/>
                          <a:pt x="213" y="127"/>
                          <a:pt x="221" y="124"/>
                        </a:cubicBezTo>
                        <a:cubicBezTo>
                          <a:pt x="225" y="123"/>
                          <a:pt x="226" y="147"/>
                          <a:pt x="233" y="120"/>
                        </a:cubicBezTo>
                        <a:lnTo>
                          <a:pt x="229" y="64"/>
                        </a:lnTo>
                        <a:lnTo>
                          <a:pt x="209" y="40"/>
                        </a:lnTo>
                        <a:cubicBezTo>
                          <a:pt x="243" y="21"/>
                          <a:pt x="240" y="21"/>
                          <a:pt x="261" y="0"/>
                        </a:cubicBezTo>
                        <a:cubicBezTo>
                          <a:pt x="297" y="16"/>
                          <a:pt x="333" y="32"/>
                          <a:pt x="369" y="48"/>
                        </a:cubicBezTo>
                        <a:cubicBezTo>
                          <a:pt x="373" y="50"/>
                          <a:pt x="361" y="44"/>
                          <a:pt x="357" y="44"/>
                        </a:cubicBezTo>
                        <a:cubicBezTo>
                          <a:pt x="349" y="45"/>
                          <a:pt x="333" y="52"/>
                          <a:pt x="333" y="52"/>
                        </a:cubicBezTo>
                        <a:cubicBezTo>
                          <a:pt x="322" y="68"/>
                          <a:pt x="318" y="71"/>
                          <a:pt x="329" y="88"/>
                        </a:cubicBezTo>
                        <a:cubicBezTo>
                          <a:pt x="308" y="119"/>
                          <a:pt x="323" y="118"/>
                          <a:pt x="333" y="148"/>
                        </a:cubicBezTo>
                        <a:cubicBezTo>
                          <a:pt x="320" y="157"/>
                          <a:pt x="314" y="167"/>
                          <a:pt x="301" y="176"/>
                        </a:cubicBezTo>
                        <a:cubicBezTo>
                          <a:pt x="306" y="213"/>
                          <a:pt x="303" y="213"/>
                          <a:pt x="337" y="220"/>
                        </a:cubicBezTo>
                        <a:cubicBezTo>
                          <a:pt x="358" y="216"/>
                          <a:pt x="368" y="214"/>
                          <a:pt x="361" y="192"/>
                        </a:cubicBezTo>
                        <a:cubicBezTo>
                          <a:pt x="362" y="177"/>
                          <a:pt x="362" y="162"/>
                          <a:pt x="365" y="148"/>
                        </a:cubicBezTo>
                        <a:cubicBezTo>
                          <a:pt x="366" y="143"/>
                          <a:pt x="369" y="133"/>
                          <a:pt x="373" y="136"/>
                        </a:cubicBezTo>
                        <a:cubicBezTo>
                          <a:pt x="379" y="140"/>
                          <a:pt x="376" y="149"/>
                          <a:pt x="377" y="156"/>
                        </a:cubicBezTo>
                        <a:cubicBezTo>
                          <a:pt x="404" y="147"/>
                          <a:pt x="409" y="116"/>
                          <a:pt x="417" y="92"/>
                        </a:cubicBezTo>
                        <a:cubicBezTo>
                          <a:pt x="422" y="76"/>
                          <a:pt x="453" y="74"/>
                          <a:pt x="465" y="72"/>
                        </a:cubicBezTo>
                        <a:cubicBezTo>
                          <a:pt x="472" y="92"/>
                          <a:pt x="477" y="93"/>
                          <a:pt x="497" y="88"/>
                        </a:cubicBezTo>
                        <a:cubicBezTo>
                          <a:pt x="512" y="78"/>
                          <a:pt x="515" y="74"/>
                          <a:pt x="509" y="56"/>
                        </a:cubicBezTo>
                        <a:cubicBezTo>
                          <a:pt x="523" y="46"/>
                          <a:pt x="517" y="46"/>
                          <a:pt x="529" y="52"/>
                        </a:cubicBezTo>
                        <a:lnTo>
                          <a:pt x="693" y="72"/>
                        </a:lnTo>
                        <a:lnTo>
                          <a:pt x="541" y="460"/>
                        </a:lnTo>
                        <a:close/>
                      </a:path>
                    </a:pathLst>
                  </a:custGeom>
                  <a:solidFill>
                    <a:schemeClr val="folHlink"/>
                  </a:solidFill>
                  <a:ln w="9525">
                    <a:noFill/>
                    <a:round/>
                    <a:headEnd/>
                    <a:tailEnd/>
                  </a:ln>
                  <a:effectLst/>
                </p:spPr>
                <p:txBody>
                  <a:bodyPr wrap="none" anchor="ctr"/>
                  <a:lstStyle/>
                  <a:p>
                    <a:endParaRPr lang="en-US"/>
                  </a:p>
                </p:txBody>
              </p:sp>
              <p:sp>
                <p:nvSpPr>
                  <p:cNvPr id="1086" name="Freeform 62"/>
                  <p:cNvSpPr>
                    <a:spLocks/>
                  </p:cNvSpPr>
                  <p:nvPr/>
                </p:nvSpPr>
                <p:spPr bwMode="ltGray">
                  <a:xfrm>
                    <a:off x="1173" y="247"/>
                    <a:ext cx="591" cy="95"/>
                  </a:xfrm>
                  <a:custGeom>
                    <a:avLst/>
                    <a:gdLst/>
                    <a:ahLst/>
                    <a:cxnLst>
                      <a:cxn ang="0">
                        <a:pos x="825" y="0"/>
                      </a:cxn>
                      <a:cxn ang="0">
                        <a:pos x="143" y="29"/>
                      </a:cxn>
                      <a:cxn ang="0">
                        <a:pos x="91" y="42"/>
                      </a:cxn>
                      <a:cxn ang="0">
                        <a:pos x="62" y="42"/>
                      </a:cxn>
                      <a:cxn ang="0">
                        <a:pos x="22" y="77"/>
                      </a:cxn>
                      <a:cxn ang="0">
                        <a:pos x="0" y="105"/>
                      </a:cxn>
                      <a:cxn ang="0">
                        <a:pos x="59" y="115"/>
                      </a:cxn>
                      <a:cxn ang="0">
                        <a:pos x="97" y="96"/>
                      </a:cxn>
                      <a:cxn ang="0">
                        <a:pos x="108" y="84"/>
                      </a:cxn>
                      <a:cxn ang="0">
                        <a:pos x="167" y="52"/>
                      </a:cxn>
                      <a:cxn ang="0">
                        <a:pos x="215" y="46"/>
                      </a:cxn>
                      <a:cxn ang="0">
                        <a:pos x="237" y="94"/>
                      </a:cxn>
                      <a:cxn ang="0">
                        <a:pos x="188" y="109"/>
                      </a:cxn>
                      <a:cxn ang="0">
                        <a:pos x="231" y="113"/>
                      </a:cxn>
                      <a:cxn ang="0">
                        <a:pos x="250" y="90"/>
                      </a:cxn>
                      <a:cxn ang="0">
                        <a:pos x="266" y="92"/>
                      </a:cxn>
                      <a:cxn ang="0">
                        <a:pos x="253" y="54"/>
                      </a:cxn>
                      <a:cxn ang="0">
                        <a:pos x="266" y="44"/>
                      </a:cxn>
                      <a:cxn ang="0">
                        <a:pos x="277" y="88"/>
                      </a:cxn>
                      <a:cxn ang="0">
                        <a:pos x="266" y="113"/>
                      </a:cxn>
                      <a:cxn ang="0">
                        <a:pos x="296" y="130"/>
                      </a:cxn>
                      <a:cxn ang="0">
                        <a:pos x="299" y="92"/>
                      </a:cxn>
                      <a:cxn ang="0">
                        <a:pos x="331" y="103"/>
                      </a:cxn>
                      <a:cxn ang="0">
                        <a:pos x="382" y="73"/>
                      </a:cxn>
                      <a:cxn ang="0">
                        <a:pos x="409" y="50"/>
                      </a:cxn>
                      <a:cxn ang="0">
                        <a:pos x="439" y="56"/>
                      </a:cxn>
                      <a:cxn ang="0">
                        <a:pos x="455" y="50"/>
                      </a:cxn>
                      <a:cxn ang="0">
                        <a:pos x="431" y="44"/>
                      </a:cxn>
                      <a:cxn ang="0">
                        <a:pos x="474" y="35"/>
                      </a:cxn>
                      <a:cxn ang="0">
                        <a:pos x="544" y="54"/>
                      </a:cxn>
                      <a:cxn ang="0">
                        <a:pos x="581" y="42"/>
                      </a:cxn>
                      <a:cxn ang="0">
                        <a:pos x="584" y="63"/>
                      </a:cxn>
                      <a:cxn ang="0">
                        <a:pos x="568" y="101"/>
                      </a:cxn>
                      <a:cxn ang="0">
                        <a:pos x="611" y="88"/>
                      </a:cxn>
                      <a:cxn ang="0">
                        <a:pos x="624" y="80"/>
                      </a:cxn>
                      <a:cxn ang="0">
                        <a:pos x="648" y="61"/>
                      </a:cxn>
                      <a:cxn ang="0">
                        <a:pos x="794" y="84"/>
                      </a:cxn>
                    </a:cxnLst>
                    <a:rect l="0" t="0" r="r" b="b"/>
                    <a:pathLst>
                      <a:path w="931" h="149">
                        <a:moveTo>
                          <a:pt x="794" y="84"/>
                        </a:moveTo>
                        <a:cubicBezTo>
                          <a:pt x="813" y="72"/>
                          <a:pt x="931" y="14"/>
                          <a:pt x="825" y="0"/>
                        </a:cubicBezTo>
                        <a:lnTo>
                          <a:pt x="159" y="0"/>
                        </a:lnTo>
                        <a:cubicBezTo>
                          <a:pt x="149" y="12"/>
                          <a:pt x="162" y="18"/>
                          <a:pt x="143" y="29"/>
                        </a:cubicBezTo>
                        <a:cubicBezTo>
                          <a:pt x="130" y="44"/>
                          <a:pt x="133" y="39"/>
                          <a:pt x="116" y="48"/>
                        </a:cubicBezTo>
                        <a:cubicBezTo>
                          <a:pt x="108" y="46"/>
                          <a:pt x="100" y="44"/>
                          <a:pt x="91" y="42"/>
                        </a:cubicBezTo>
                        <a:cubicBezTo>
                          <a:pt x="89" y="41"/>
                          <a:pt x="83" y="40"/>
                          <a:pt x="83" y="40"/>
                        </a:cubicBezTo>
                        <a:cubicBezTo>
                          <a:pt x="76" y="40"/>
                          <a:pt x="68" y="39"/>
                          <a:pt x="62" y="42"/>
                        </a:cubicBezTo>
                        <a:cubicBezTo>
                          <a:pt x="54" y="45"/>
                          <a:pt x="46" y="61"/>
                          <a:pt x="38" y="67"/>
                        </a:cubicBezTo>
                        <a:cubicBezTo>
                          <a:pt x="32" y="71"/>
                          <a:pt x="27" y="74"/>
                          <a:pt x="22" y="77"/>
                        </a:cubicBezTo>
                        <a:cubicBezTo>
                          <a:pt x="16" y="81"/>
                          <a:pt x="5" y="86"/>
                          <a:pt x="5" y="86"/>
                        </a:cubicBezTo>
                        <a:cubicBezTo>
                          <a:pt x="9" y="95"/>
                          <a:pt x="7" y="97"/>
                          <a:pt x="0" y="105"/>
                        </a:cubicBezTo>
                        <a:cubicBezTo>
                          <a:pt x="17" y="107"/>
                          <a:pt x="22" y="107"/>
                          <a:pt x="16" y="120"/>
                        </a:cubicBezTo>
                        <a:cubicBezTo>
                          <a:pt x="27" y="122"/>
                          <a:pt x="48" y="116"/>
                          <a:pt x="59" y="115"/>
                        </a:cubicBezTo>
                        <a:cubicBezTo>
                          <a:pt x="71" y="112"/>
                          <a:pt x="73" y="117"/>
                          <a:pt x="83" y="111"/>
                        </a:cubicBezTo>
                        <a:cubicBezTo>
                          <a:pt x="89" y="96"/>
                          <a:pt x="83" y="100"/>
                          <a:pt x="97" y="96"/>
                        </a:cubicBezTo>
                        <a:cubicBezTo>
                          <a:pt x="100" y="94"/>
                          <a:pt x="103" y="93"/>
                          <a:pt x="105" y="90"/>
                        </a:cubicBezTo>
                        <a:cubicBezTo>
                          <a:pt x="106" y="88"/>
                          <a:pt x="106" y="85"/>
                          <a:pt x="108" y="84"/>
                        </a:cubicBezTo>
                        <a:cubicBezTo>
                          <a:pt x="112" y="80"/>
                          <a:pt x="140" y="69"/>
                          <a:pt x="148" y="67"/>
                        </a:cubicBezTo>
                        <a:cubicBezTo>
                          <a:pt x="160" y="52"/>
                          <a:pt x="153" y="56"/>
                          <a:pt x="167" y="52"/>
                        </a:cubicBezTo>
                        <a:cubicBezTo>
                          <a:pt x="178" y="55"/>
                          <a:pt x="179" y="62"/>
                          <a:pt x="191" y="58"/>
                        </a:cubicBezTo>
                        <a:cubicBezTo>
                          <a:pt x="199" y="52"/>
                          <a:pt x="206" y="51"/>
                          <a:pt x="215" y="46"/>
                        </a:cubicBezTo>
                        <a:cubicBezTo>
                          <a:pt x="226" y="58"/>
                          <a:pt x="217" y="46"/>
                          <a:pt x="223" y="69"/>
                        </a:cubicBezTo>
                        <a:cubicBezTo>
                          <a:pt x="226" y="79"/>
                          <a:pt x="233" y="85"/>
                          <a:pt x="237" y="94"/>
                        </a:cubicBezTo>
                        <a:cubicBezTo>
                          <a:pt x="227" y="100"/>
                          <a:pt x="229" y="104"/>
                          <a:pt x="218" y="107"/>
                        </a:cubicBezTo>
                        <a:cubicBezTo>
                          <a:pt x="207" y="120"/>
                          <a:pt x="203" y="113"/>
                          <a:pt x="188" y="109"/>
                        </a:cubicBezTo>
                        <a:cubicBezTo>
                          <a:pt x="191" y="117"/>
                          <a:pt x="200" y="127"/>
                          <a:pt x="210" y="132"/>
                        </a:cubicBezTo>
                        <a:cubicBezTo>
                          <a:pt x="218" y="114"/>
                          <a:pt x="211" y="122"/>
                          <a:pt x="231" y="113"/>
                        </a:cubicBezTo>
                        <a:cubicBezTo>
                          <a:pt x="237" y="111"/>
                          <a:pt x="248" y="105"/>
                          <a:pt x="248" y="105"/>
                        </a:cubicBezTo>
                        <a:cubicBezTo>
                          <a:pt x="248" y="100"/>
                          <a:pt x="246" y="94"/>
                          <a:pt x="250" y="90"/>
                        </a:cubicBezTo>
                        <a:cubicBezTo>
                          <a:pt x="253" y="88"/>
                          <a:pt x="254" y="96"/>
                          <a:pt x="258" y="96"/>
                        </a:cubicBezTo>
                        <a:cubicBezTo>
                          <a:pt x="262" y="97"/>
                          <a:pt x="264" y="94"/>
                          <a:pt x="266" y="92"/>
                        </a:cubicBezTo>
                        <a:cubicBezTo>
                          <a:pt x="262" y="82"/>
                          <a:pt x="252" y="77"/>
                          <a:pt x="248" y="67"/>
                        </a:cubicBezTo>
                        <a:cubicBezTo>
                          <a:pt x="250" y="63"/>
                          <a:pt x="255" y="58"/>
                          <a:pt x="253" y="54"/>
                        </a:cubicBezTo>
                        <a:cubicBezTo>
                          <a:pt x="251" y="50"/>
                          <a:pt x="248" y="42"/>
                          <a:pt x="248" y="42"/>
                        </a:cubicBezTo>
                        <a:cubicBezTo>
                          <a:pt x="256" y="32"/>
                          <a:pt x="259" y="35"/>
                          <a:pt x="266" y="44"/>
                        </a:cubicBezTo>
                        <a:cubicBezTo>
                          <a:pt x="270" y="56"/>
                          <a:pt x="276" y="61"/>
                          <a:pt x="285" y="71"/>
                        </a:cubicBezTo>
                        <a:cubicBezTo>
                          <a:pt x="281" y="81"/>
                          <a:pt x="289" y="82"/>
                          <a:pt x="277" y="88"/>
                        </a:cubicBezTo>
                        <a:cubicBezTo>
                          <a:pt x="262" y="106"/>
                          <a:pt x="278" y="83"/>
                          <a:pt x="274" y="101"/>
                        </a:cubicBezTo>
                        <a:cubicBezTo>
                          <a:pt x="274" y="105"/>
                          <a:pt x="268" y="109"/>
                          <a:pt x="266" y="113"/>
                        </a:cubicBezTo>
                        <a:cubicBezTo>
                          <a:pt x="270" y="122"/>
                          <a:pt x="268" y="125"/>
                          <a:pt x="261" y="132"/>
                        </a:cubicBezTo>
                        <a:cubicBezTo>
                          <a:pt x="268" y="149"/>
                          <a:pt x="282" y="134"/>
                          <a:pt x="296" y="130"/>
                        </a:cubicBezTo>
                        <a:cubicBezTo>
                          <a:pt x="299" y="122"/>
                          <a:pt x="295" y="119"/>
                          <a:pt x="299" y="111"/>
                        </a:cubicBezTo>
                        <a:cubicBezTo>
                          <a:pt x="296" y="105"/>
                          <a:pt x="288" y="97"/>
                          <a:pt x="299" y="92"/>
                        </a:cubicBezTo>
                        <a:cubicBezTo>
                          <a:pt x="303" y="90"/>
                          <a:pt x="315" y="88"/>
                          <a:pt x="315" y="88"/>
                        </a:cubicBezTo>
                        <a:cubicBezTo>
                          <a:pt x="326" y="91"/>
                          <a:pt x="325" y="95"/>
                          <a:pt x="331" y="103"/>
                        </a:cubicBezTo>
                        <a:cubicBezTo>
                          <a:pt x="339" y="84"/>
                          <a:pt x="331" y="90"/>
                          <a:pt x="361" y="92"/>
                        </a:cubicBezTo>
                        <a:cubicBezTo>
                          <a:pt x="355" y="76"/>
                          <a:pt x="365" y="76"/>
                          <a:pt x="382" y="73"/>
                        </a:cubicBezTo>
                        <a:cubicBezTo>
                          <a:pt x="383" y="71"/>
                          <a:pt x="387" y="57"/>
                          <a:pt x="393" y="54"/>
                        </a:cubicBezTo>
                        <a:cubicBezTo>
                          <a:pt x="398" y="52"/>
                          <a:pt x="409" y="50"/>
                          <a:pt x="409" y="50"/>
                        </a:cubicBezTo>
                        <a:cubicBezTo>
                          <a:pt x="430" y="54"/>
                          <a:pt x="413" y="58"/>
                          <a:pt x="431" y="63"/>
                        </a:cubicBezTo>
                        <a:cubicBezTo>
                          <a:pt x="433" y="61"/>
                          <a:pt x="435" y="57"/>
                          <a:pt x="439" y="56"/>
                        </a:cubicBezTo>
                        <a:cubicBezTo>
                          <a:pt x="445" y="55"/>
                          <a:pt x="452" y="61"/>
                          <a:pt x="457" y="58"/>
                        </a:cubicBezTo>
                        <a:cubicBezTo>
                          <a:pt x="461" y="57"/>
                          <a:pt x="457" y="52"/>
                          <a:pt x="455" y="50"/>
                        </a:cubicBezTo>
                        <a:cubicBezTo>
                          <a:pt x="451" y="47"/>
                          <a:pt x="444" y="47"/>
                          <a:pt x="439" y="46"/>
                        </a:cubicBezTo>
                        <a:cubicBezTo>
                          <a:pt x="436" y="45"/>
                          <a:pt x="431" y="44"/>
                          <a:pt x="431" y="44"/>
                        </a:cubicBezTo>
                        <a:cubicBezTo>
                          <a:pt x="440" y="38"/>
                          <a:pt x="443" y="36"/>
                          <a:pt x="455" y="40"/>
                        </a:cubicBezTo>
                        <a:cubicBezTo>
                          <a:pt x="461" y="38"/>
                          <a:pt x="467" y="35"/>
                          <a:pt x="474" y="35"/>
                        </a:cubicBezTo>
                        <a:cubicBezTo>
                          <a:pt x="483" y="36"/>
                          <a:pt x="511" y="43"/>
                          <a:pt x="519" y="46"/>
                        </a:cubicBezTo>
                        <a:cubicBezTo>
                          <a:pt x="527" y="49"/>
                          <a:pt x="544" y="54"/>
                          <a:pt x="544" y="54"/>
                        </a:cubicBezTo>
                        <a:cubicBezTo>
                          <a:pt x="548" y="54"/>
                          <a:pt x="560" y="52"/>
                          <a:pt x="565" y="50"/>
                        </a:cubicBezTo>
                        <a:cubicBezTo>
                          <a:pt x="570" y="47"/>
                          <a:pt x="581" y="42"/>
                          <a:pt x="581" y="42"/>
                        </a:cubicBezTo>
                        <a:cubicBezTo>
                          <a:pt x="585" y="42"/>
                          <a:pt x="598" y="44"/>
                          <a:pt x="600" y="48"/>
                        </a:cubicBezTo>
                        <a:cubicBezTo>
                          <a:pt x="603" y="55"/>
                          <a:pt x="589" y="61"/>
                          <a:pt x="584" y="63"/>
                        </a:cubicBezTo>
                        <a:cubicBezTo>
                          <a:pt x="576" y="69"/>
                          <a:pt x="568" y="69"/>
                          <a:pt x="565" y="77"/>
                        </a:cubicBezTo>
                        <a:cubicBezTo>
                          <a:pt x="568" y="86"/>
                          <a:pt x="564" y="92"/>
                          <a:pt x="568" y="101"/>
                        </a:cubicBezTo>
                        <a:cubicBezTo>
                          <a:pt x="574" y="93"/>
                          <a:pt x="577" y="91"/>
                          <a:pt x="589" y="94"/>
                        </a:cubicBezTo>
                        <a:cubicBezTo>
                          <a:pt x="595" y="108"/>
                          <a:pt x="602" y="93"/>
                          <a:pt x="611" y="88"/>
                        </a:cubicBezTo>
                        <a:cubicBezTo>
                          <a:pt x="613" y="86"/>
                          <a:pt x="613" y="83"/>
                          <a:pt x="616" y="82"/>
                        </a:cubicBezTo>
                        <a:cubicBezTo>
                          <a:pt x="618" y="80"/>
                          <a:pt x="622" y="81"/>
                          <a:pt x="624" y="80"/>
                        </a:cubicBezTo>
                        <a:cubicBezTo>
                          <a:pt x="626" y="78"/>
                          <a:pt x="626" y="75"/>
                          <a:pt x="627" y="73"/>
                        </a:cubicBezTo>
                        <a:cubicBezTo>
                          <a:pt x="632" y="65"/>
                          <a:pt x="638" y="63"/>
                          <a:pt x="648" y="61"/>
                        </a:cubicBezTo>
                        <a:cubicBezTo>
                          <a:pt x="664" y="62"/>
                          <a:pt x="684" y="69"/>
                          <a:pt x="700" y="69"/>
                        </a:cubicBezTo>
                        <a:lnTo>
                          <a:pt x="794" y="84"/>
                        </a:lnTo>
                        <a:close/>
                      </a:path>
                    </a:pathLst>
                  </a:custGeom>
                  <a:solidFill>
                    <a:schemeClr val="folHlink"/>
                  </a:solidFill>
                  <a:ln w="9525">
                    <a:noFill/>
                    <a:round/>
                    <a:headEnd/>
                    <a:tailEnd/>
                  </a:ln>
                  <a:effectLst/>
                </p:spPr>
                <p:txBody>
                  <a:bodyPr wrap="none" anchor="ctr"/>
                  <a:lstStyle/>
                  <a:p>
                    <a:endParaRPr lang="en-US"/>
                  </a:p>
                </p:txBody>
              </p:sp>
              <p:sp>
                <p:nvSpPr>
                  <p:cNvPr id="1087" name="Freeform 63"/>
                  <p:cNvSpPr>
                    <a:spLocks/>
                  </p:cNvSpPr>
                  <p:nvPr/>
                </p:nvSpPr>
                <p:spPr bwMode="ltGray">
                  <a:xfrm>
                    <a:off x="1293" y="282"/>
                    <a:ext cx="13" cy="10"/>
                  </a:xfrm>
                  <a:custGeom>
                    <a:avLst/>
                    <a:gdLst/>
                    <a:ahLst/>
                    <a:cxnLst>
                      <a:cxn ang="0">
                        <a:pos x="3" y="28"/>
                      </a:cxn>
                      <a:cxn ang="0">
                        <a:pos x="31" y="0"/>
                      </a:cxn>
                      <a:cxn ang="0">
                        <a:pos x="19" y="24"/>
                      </a:cxn>
                      <a:cxn ang="0">
                        <a:pos x="3" y="28"/>
                      </a:cxn>
                    </a:cxnLst>
                    <a:rect l="0" t="0" r="r" b="b"/>
                    <a:pathLst>
                      <a:path w="31" h="30">
                        <a:moveTo>
                          <a:pt x="3" y="28"/>
                        </a:moveTo>
                        <a:cubicBezTo>
                          <a:pt x="8" y="8"/>
                          <a:pt x="12" y="6"/>
                          <a:pt x="31" y="0"/>
                        </a:cubicBezTo>
                        <a:cubicBezTo>
                          <a:pt x="29" y="5"/>
                          <a:pt x="25" y="22"/>
                          <a:pt x="19" y="24"/>
                        </a:cubicBezTo>
                        <a:cubicBezTo>
                          <a:pt x="0" y="30"/>
                          <a:pt x="3" y="9"/>
                          <a:pt x="3" y="28"/>
                        </a:cubicBezTo>
                        <a:close/>
                      </a:path>
                    </a:pathLst>
                  </a:custGeom>
                  <a:solidFill>
                    <a:schemeClr val="folHlink"/>
                  </a:solidFill>
                  <a:ln w="9525">
                    <a:noFill/>
                    <a:round/>
                    <a:headEnd/>
                    <a:tailEnd/>
                  </a:ln>
                  <a:effectLst/>
                </p:spPr>
                <p:txBody>
                  <a:bodyPr wrap="none" anchor="ctr"/>
                  <a:lstStyle/>
                  <a:p>
                    <a:endParaRPr lang="en-US"/>
                  </a:p>
                </p:txBody>
              </p:sp>
              <p:sp>
                <p:nvSpPr>
                  <p:cNvPr id="1088" name="Freeform 64"/>
                  <p:cNvSpPr>
                    <a:spLocks/>
                  </p:cNvSpPr>
                  <p:nvPr/>
                </p:nvSpPr>
                <p:spPr bwMode="ltGray">
                  <a:xfrm>
                    <a:off x="1278" y="296"/>
                    <a:ext cx="19" cy="11"/>
                  </a:xfrm>
                  <a:custGeom>
                    <a:avLst/>
                    <a:gdLst/>
                    <a:ahLst/>
                    <a:cxnLst>
                      <a:cxn ang="0">
                        <a:pos x="6" y="32"/>
                      </a:cxn>
                      <a:cxn ang="0">
                        <a:pos x="22" y="0"/>
                      </a:cxn>
                      <a:cxn ang="0">
                        <a:pos x="38" y="4"/>
                      </a:cxn>
                      <a:cxn ang="0">
                        <a:pos x="6" y="32"/>
                      </a:cxn>
                    </a:cxnLst>
                    <a:rect l="0" t="0" r="r" b="b"/>
                    <a:pathLst>
                      <a:path w="44" h="32">
                        <a:moveTo>
                          <a:pt x="6" y="32"/>
                        </a:moveTo>
                        <a:cubicBezTo>
                          <a:pt x="0" y="14"/>
                          <a:pt x="7" y="10"/>
                          <a:pt x="22" y="0"/>
                        </a:cubicBezTo>
                        <a:cubicBezTo>
                          <a:pt x="27" y="1"/>
                          <a:pt x="35" y="0"/>
                          <a:pt x="38" y="4"/>
                        </a:cubicBezTo>
                        <a:cubicBezTo>
                          <a:pt x="44" y="13"/>
                          <a:pt x="16" y="32"/>
                          <a:pt x="6" y="32"/>
                        </a:cubicBezTo>
                        <a:close/>
                      </a:path>
                    </a:pathLst>
                  </a:custGeom>
                  <a:solidFill>
                    <a:schemeClr val="folHlink"/>
                  </a:solidFill>
                  <a:ln w="9525">
                    <a:noFill/>
                    <a:round/>
                    <a:headEnd/>
                    <a:tailEnd/>
                  </a:ln>
                  <a:effectLst/>
                </p:spPr>
                <p:txBody>
                  <a:bodyPr wrap="none" anchor="ctr"/>
                  <a:lstStyle/>
                  <a:p>
                    <a:endParaRPr lang="en-US"/>
                  </a:p>
                </p:txBody>
              </p:sp>
              <p:sp>
                <p:nvSpPr>
                  <p:cNvPr id="1089" name="Freeform 65"/>
                  <p:cNvSpPr>
                    <a:spLocks/>
                  </p:cNvSpPr>
                  <p:nvPr/>
                </p:nvSpPr>
                <p:spPr bwMode="ltGray">
                  <a:xfrm>
                    <a:off x="1340" y="337"/>
                    <a:ext cx="32" cy="6"/>
                  </a:xfrm>
                  <a:custGeom>
                    <a:avLst/>
                    <a:gdLst/>
                    <a:ahLst/>
                    <a:cxnLst>
                      <a:cxn ang="0">
                        <a:pos x="37" y="18"/>
                      </a:cxn>
                      <a:cxn ang="0">
                        <a:pos x="25" y="2"/>
                      </a:cxn>
                      <a:cxn ang="0">
                        <a:pos x="37" y="18"/>
                      </a:cxn>
                    </a:cxnLst>
                    <a:rect l="0" t="0" r="r" b="b"/>
                    <a:pathLst>
                      <a:path w="76" h="18">
                        <a:moveTo>
                          <a:pt x="37" y="18"/>
                        </a:moveTo>
                        <a:cubicBezTo>
                          <a:pt x="25" y="14"/>
                          <a:pt x="0" y="10"/>
                          <a:pt x="25" y="2"/>
                        </a:cubicBezTo>
                        <a:cubicBezTo>
                          <a:pt x="76" y="9"/>
                          <a:pt x="46" y="0"/>
                          <a:pt x="37" y="18"/>
                        </a:cubicBezTo>
                        <a:close/>
                      </a:path>
                    </a:pathLst>
                  </a:custGeom>
                  <a:solidFill>
                    <a:schemeClr val="folHlink"/>
                  </a:solidFill>
                  <a:ln w="9525">
                    <a:noFill/>
                    <a:round/>
                    <a:headEnd/>
                    <a:tailEnd/>
                  </a:ln>
                  <a:effectLst/>
                </p:spPr>
                <p:txBody>
                  <a:bodyPr wrap="none" anchor="ctr"/>
                  <a:lstStyle/>
                  <a:p>
                    <a:endParaRPr lang="en-US"/>
                  </a:p>
                </p:txBody>
              </p:sp>
              <p:sp>
                <p:nvSpPr>
                  <p:cNvPr id="1090" name="Freeform 66"/>
                  <p:cNvSpPr>
                    <a:spLocks/>
                  </p:cNvSpPr>
                  <p:nvPr/>
                </p:nvSpPr>
                <p:spPr bwMode="ltGray">
                  <a:xfrm>
                    <a:off x="1395" y="336"/>
                    <a:ext cx="18" cy="15"/>
                  </a:xfrm>
                  <a:custGeom>
                    <a:avLst/>
                    <a:gdLst/>
                    <a:ahLst/>
                    <a:cxnLst>
                      <a:cxn ang="0">
                        <a:pos x="0" y="21"/>
                      </a:cxn>
                      <a:cxn ang="0">
                        <a:pos x="12" y="9"/>
                      </a:cxn>
                      <a:cxn ang="0">
                        <a:pos x="0" y="21"/>
                      </a:cxn>
                    </a:cxnLst>
                    <a:rect l="0" t="0" r="r" b="b"/>
                    <a:pathLst>
                      <a:path w="42" h="44">
                        <a:moveTo>
                          <a:pt x="0" y="21"/>
                        </a:moveTo>
                        <a:cubicBezTo>
                          <a:pt x="4" y="17"/>
                          <a:pt x="7" y="11"/>
                          <a:pt x="12" y="9"/>
                        </a:cubicBezTo>
                        <a:cubicBezTo>
                          <a:pt x="42" y="0"/>
                          <a:pt x="23" y="44"/>
                          <a:pt x="0" y="21"/>
                        </a:cubicBezTo>
                        <a:close/>
                      </a:path>
                    </a:pathLst>
                  </a:custGeom>
                  <a:solidFill>
                    <a:schemeClr val="folHlink"/>
                  </a:solidFill>
                  <a:ln w="9525">
                    <a:noFill/>
                    <a:round/>
                    <a:headEnd/>
                    <a:tailEnd/>
                  </a:ln>
                  <a:effectLst/>
                </p:spPr>
                <p:txBody>
                  <a:bodyPr wrap="none" anchor="ctr"/>
                  <a:lstStyle/>
                  <a:p>
                    <a:endParaRPr lang="en-US"/>
                  </a:p>
                </p:txBody>
              </p:sp>
              <p:sp>
                <p:nvSpPr>
                  <p:cNvPr id="1091" name="Freeform 67"/>
                  <p:cNvSpPr>
                    <a:spLocks/>
                  </p:cNvSpPr>
                  <p:nvPr/>
                </p:nvSpPr>
                <p:spPr bwMode="ltGray">
                  <a:xfrm>
                    <a:off x="1248" y="295"/>
                    <a:ext cx="14" cy="10"/>
                  </a:xfrm>
                  <a:custGeom>
                    <a:avLst/>
                    <a:gdLst/>
                    <a:ahLst/>
                    <a:cxnLst>
                      <a:cxn ang="0">
                        <a:pos x="7" y="22"/>
                      </a:cxn>
                      <a:cxn ang="0">
                        <a:pos x="31" y="10"/>
                      </a:cxn>
                      <a:cxn ang="0">
                        <a:pos x="7" y="22"/>
                      </a:cxn>
                    </a:cxnLst>
                    <a:rect l="0" t="0" r="r" b="b"/>
                    <a:pathLst>
                      <a:path w="31" h="30">
                        <a:moveTo>
                          <a:pt x="7" y="22"/>
                        </a:moveTo>
                        <a:cubicBezTo>
                          <a:pt x="0" y="0"/>
                          <a:pt x="15" y="6"/>
                          <a:pt x="31" y="10"/>
                        </a:cubicBezTo>
                        <a:cubicBezTo>
                          <a:pt x="14" y="16"/>
                          <a:pt x="15" y="30"/>
                          <a:pt x="7" y="22"/>
                        </a:cubicBezTo>
                        <a:close/>
                      </a:path>
                    </a:pathLst>
                  </a:custGeom>
                  <a:solidFill>
                    <a:schemeClr val="folHlink"/>
                  </a:solidFill>
                  <a:ln w="9525">
                    <a:noFill/>
                    <a:round/>
                    <a:headEnd/>
                    <a:tailEnd/>
                  </a:ln>
                  <a:effectLst/>
                </p:spPr>
                <p:txBody>
                  <a:bodyPr wrap="none" anchor="ctr"/>
                  <a:lstStyle/>
                  <a:p>
                    <a:endParaRPr lang="en-US"/>
                  </a:p>
                </p:txBody>
              </p:sp>
            </p:grpSp>
            <p:grpSp>
              <p:nvGrpSpPr>
                <p:cNvPr id="1092" name="Group 68"/>
                <p:cNvGrpSpPr>
                  <a:grpSpLocks/>
                </p:cNvGrpSpPr>
                <p:nvPr/>
              </p:nvGrpSpPr>
              <p:grpSpPr bwMode="auto">
                <a:xfrm>
                  <a:off x="3709" y="240"/>
                  <a:ext cx="1139" cy="429"/>
                  <a:chOff x="3709" y="240"/>
                  <a:chExt cx="1139" cy="429"/>
                </a:xfrm>
              </p:grpSpPr>
              <p:sp>
                <p:nvSpPr>
                  <p:cNvPr id="1093" name="Freeform 69"/>
                  <p:cNvSpPr>
                    <a:spLocks/>
                  </p:cNvSpPr>
                  <p:nvPr/>
                </p:nvSpPr>
                <p:spPr bwMode="ltGray">
                  <a:xfrm>
                    <a:off x="4808" y="616"/>
                    <a:ext cx="13" cy="14"/>
                  </a:xfrm>
                  <a:custGeom>
                    <a:avLst/>
                    <a:gdLst/>
                    <a:ahLst/>
                    <a:cxnLst>
                      <a:cxn ang="0">
                        <a:pos x="16" y="33"/>
                      </a:cxn>
                      <a:cxn ang="0">
                        <a:pos x="8" y="21"/>
                      </a:cxn>
                      <a:cxn ang="0">
                        <a:pos x="0" y="9"/>
                      </a:cxn>
                      <a:cxn ang="0">
                        <a:pos x="16" y="3"/>
                      </a:cxn>
                      <a:cxn ang="0">
                        <a:pos x="30" y="23"/>
                      </a:cxn>
                      <a:cxn ang="0">
                        <a:pos x="28" y="31"/>
                      </a:cxn>
                      <a:cxn ang="0">
                        <a:pos x="16" y="33"/>
                      </a:cxn>
                    </a:cxnLst>
                    <a:rect l="0" t="0" r="r" b="b"/>
                    <a:pathLst>
                      <a:path w="30" h="42">
                        <a:moveTo>
                          <a:pt x="16" y="33"/>
                        </a:moveTo>
                        <a:cubicBezTo>
                          <a:pt x="3" y="20"/>
                          <a:pt x="15" y="34"/>
                          <a:pt x="8" y="21"/>
                        </a:cubicBezTo>
                        <a:cubicBezTo>
                          <a:pt x="6" y="17"/>
                          <a:pt x="0" y="9"/>
                          <a:pt x="0" y="9"/>
                        </a:cubicBezTo>
                        <a:cubicBezTo>
                          <a:pt x="5" y="1"/>
                          <a:pt x="7" y="0"/>
                          <a:pt x="16" y="3"/>
                        </a:cubicBezTo>
                        <a:cubicBezTo>
                          <a:pt x="25" y="16"/>
                          <a:pt x="10" y="16"/>
                          <a:pt x="30" y="23"/>
                        </a:cubicBezTo>
                        <a:cubicBezTo>
                          <a:pt x="29" y="26"/>
                          <a:pt x="30" y="29"/>
                          <a:pt x="28" y="31"/>
                        </a:cubicBezTo>
                        <a:cubicBezTo>
                          <a:pt x="15" y="42"/>
                          <a:pt x="16" y="38"/>
                          <a:pt x="16" y="33"/>
                        </a:cubicBezTo>
                        <a:close/>
                      </a:path>
                    </a:pathLst>
                  </a:custGeom>
                  <a:solidFill>
                    <a:schemeClr val="folHlink"/>
                  </a:solidFill>
                  <a:ln w="9525">
                    <a:noFill/>
                    <a:round/>
                    <a:headEnd/>
                    <a:tailEnd/>
                  </a:ln>
                  <a:effectLst/>
                </p:spPr>
                <p:txBody>
                  <a:bodyPr wrap="none" anchor="ctr"/>
                  <a:lstStyle/>
                  <a:p>
                    <a:endParaRPr lang="en-US"/>
                  </a:p>
                </p:txBody>
              </p:sp>
              <p:sp>
                <p:nvSpPr>
                  <p:cNvPr id="1094" name="Freeform 70"/>
                  <p:cNvSpPr>
                    <a:spLocks/>
                  </p:cNvSpPr>
                  <p:nvPr/>
                </p:nvSpPr>
                <p:spPr bwMode="ltGray">
                  <a:xfrm>
                    <a:off x="4655" y="629"/>
                    <a:ext cx="11" cy="5"/>
                  </a:xfrm>
                  <a:custGeom>
                    <a:avLst/>
                    <a:gdLst/>
                    <a:ahLst/>
                    <a:cxnLst>
                      <a:cxn ang="0">
                        <a:pos x="15" y="16"/>
                      </a:cxn>
                      <a:cxn ang="0">
                        <a:pos x="3" y="8"/>
                      </a:cxn>
                      <a:cxn ang="0">
                        <a:pos x="15" y="0"/>
                      </a:cxn>
                      <a:cxn ang="0">
                        <a:pos x="15" y="16"/>
                      </a:cxn>
                    </a:cxnLst>
                    <a:rect l="0" t="0" r="r" b="b"/>
                    <a:pathLst>
                      <a:path w="25" h="16">
                        <a:moveTo>
                          <a:pt x="15" y="16"/>
                        </a:moveTo>
                        <a:cubicBezTo>
                          <a:pt x="10" y="15"/>
                          <a:pt x="0" y="12"/>
                          <a:pt x="3" y="8"/>
                        </a:cubicBezTo>
                        <a:cubicBezTo>
                          <a:pt x="6" y="4"/>
                          <a:pt x="15" y="0"/>
                          <a:pt x="15" y="0"/>
                        </a:cubicBezTo>
                        <a:cubicBezTo>
                          <a:pt x="17" y="3"/>
                          <a:pt x="25" y="16"/>
                          <a:pt x="15" y="16"/>
                        </a:cubicBezTo>
                        <a:close/>
                      </a:path>
                    </a:pathLst>
                  </a:custGeom>
                  <a:solidFill>
                    <a:schemeClr val="folHlink"/>
                  </a:solidFill>
                  <a:ln w="9525">
                    <a:noFill/>
                    <a:round/>
                    <a:headEnd/>
                    <a:tailEnd/>
                  </a:ln>
                  <a:effectLst/>
                </p:spPr>
                <p:txBody>
                  <a:bodyPr wrap="none" anchor="ctr"/>
                  <a:lstStyle/>
                  <a:p>
                    <a:endParaRPr lang="en-US"/>
                  </a:p>
                </p:txBody>
              </p:sp>
              <p:sp>
                <p:nvSpPr>
                  <p:cNvPr id="1095" name="Freeform 71"/>
                  <p:cNvSpPr>
                    <a:spLocks/>
                  </p:cNvSpPr>
                  <p:nvPr/>
                </p:nvSpPr>
                <p:spPr bwMode="ltGray">
                  <a:xfrm>
                    <a:off x="4609" y="635"/>
                    <a:ext cx="28" cy="16"/>
                  </a:xfrm>
                  <a:custGeom>
                    <a:avLst/>
                    <a:gdLst/>
                    <a:ahLst/>
                    <a:cxnLst>
                      <a:cxn ang="0">
                        <a:pos x="14" y="24"/>
                      </a:cxn>
                      <a:cxn ang="0">
                        <a:pos x="30" y="4"/>
                      </a:cxn>
                      <a:cxn ang="0">
                        <a:pos x="42" y="0"/>
                      </a:cxn>
                      <a:cxn ang="0">
                        <a:pos x="58" y="12"/>
                      </a:cxn>
                      <a:cxn ang="0">
                        <a:pos x="32" y="26"/>
                      </a:cxn>
                      <a:cxn ang="0">
                        <a:pos x="12" y="46"/>
                      </a:cxn>
                      <a:cxn ang="0">
                        <a:pos x="8" y="20"/>
                      </a:cxn>
                      <a:cxn ang="0">
                        <a:pos x="12" y="14"/>
                      </a:cxn>
                      <a:cxn ang="0">
                        <a:pos x="14" y="24"/>
                      </a:cxn>
                    </a:cxnLst>
                    <a:rect l="0" t="0" r="r" b="b"/>
                    <a:pathLst>
                      <a:path w="65" h="46">
                        <a:moveTo>
                          <a:pt x="14" y="24"/>
                        </a:moveTo>
                        <a:cubicBezTo>
                          <a:pt x="18" y="13"/>
                          <a:pt x="16" y="9"/>
                          <a:pt x="30" y="4"/>
                        </a:cubicBezTo>
                        <a:cubicBezTo>
                          <a:pt x="34" y="3"/>
                          <a:pt x="42" y="0"/>
                          <a:pt x="42" y="0"/>
                        </a:cubicBezTo>
                        <a:cubicBezTo>
                          <a:pt x="50" y="1"/>
                          <a:pt x="65" y="0"/>
                          <a:pt x="58" y="12"/>
                        </a:cubicBezTo>
                        <a:cubicBezTo>
                          <a:pt x="53" y="21"/>
                          <a:pt x="40" y="21"/>
                          <a:pt x="32" y="26"/>
                        </a:cubicBezTo>
                        <a:cubicBezTo>
                          <a:pt x="26" y="35"/>
                          <a:pt x="23" y="42"/>
                          <a:pt x="12" y="46"/>
                        </a:cubicBezTo>
                        <a:cubicBezTo>
                          <a:pt x="0" y="42"/>
                          <a:pt x="5" y="30"/>
                          <a:pt x="8" y="20"/>
                        </a:cubicBezTo>
                        <a:cubicBezTo>
                          <a:pt x="9" y="18"/>
                          <a:pt x="10" y="13"/>
                          <a:pt x="12" y="14"/>
                        </a:cubicBezTo>
                        <a:cubicBezTo>
                          <a:pt x="15" y="16"/>
                          <a:pt x="13" y="21"/>
                          <a:pt x="14" y="24"/>
                        </a:cubicBezTo>
                        <a:close/>
                      </a:path>
                    </a:pathLst>
                  </a:custGeom>
                  <a:solidFill>
                    <a:schemeClr val="folHlink"/>
                  </a:solidFill>
                  <a:ln w="9525">
                    <a:noFill/>
                    <a:round/>
                    <a:headEnd/>
                    <a:tailEnd/>
                  </a:ln>
                  <a:effectLst/>
                </p:spPr>
                <p:txBody>
                  <a:bodyPr wrap="none" anchor="ctr"/>
                  <a:lstStyle/>
                  <a:p>
                    <a:endParaRPr lang="en-US"/>
                  </a:p>
                </p:txBody>
              </p:sp>
              <p:sp>
                <p:nvSpPr>
                  <p:cNvPr id="1096" name="Freeform 72"/>
                  <p:cNvSpPr>
                    <a:spLocks/>
                  </p:cNvSpPr>
                  <p:nvPr/>
                </p:nvSpPr>
                <p:spPr bwMode="ltGray">
                  <a:xfrm>
                    <a:off x="4580" y="634"/>
                    <a:ext cx="29" cy="16"/>
                  </a:xfrm>
                  <a:custGeom>
                    <a:avLst/>
                    <a:gdLst/>
                    <a:ahLst/>
                    <a:cxnLst>
                      <a:cxn ang="0">
                        <a:pos x="0" y="31"/>
                      </a:cxn>
                      <a:cxn ang="0">
                        <a:pos x="18" y="25"/>
                      </a:cxn>
                      <a:cxn ang="0">
                        <a:pos x="52" y="1"/>
                      </a:cxn>
                      <a:cxn ang="0">
                        <a:pos x="64" y="3"/>
                      </a:cxn>
                      <a:cxn ang="0">
                        <a:pos x="50" y="19"/>
                      </a:cxn>
                      <a:cxn ang="0">
                        <a:pos x="28" y="33"/>
                      </a:cxn>
                      <a:cxn ang="0">
                        <a:pos x="22" y="47"/>
                      </a:cxn>
                      <a:cxn ang="0">
                        <a:pos x="16" y="45"/>
                      </a:cxn>
                      <a:cxn ang="0">
                        <a:pos x="12" y="39"/>
                      </a:cxn>
                      <a:cxn ang="0">
                        <a:pos x="0" y="35"/>
                      </a:cxn>
                      <a:cxn ang="0">
                        <a:pos x="0" y="31"/>
                      </a:cxn>
                    </a:cxnLst>
                    <a:rect l="0" t="0" r="r" b="b"/>
                    <a:pathLst>
                      <a:path w="69" h="47">
                        <a:moveTo>
                          <a:pt x="0" y="31"/>
                        </a:moveTo>
                        <a:cubicBezTo>
                          <a:pt x="7" y="24"/>
                          <a:pt x="9" y="22"/>
                          <a:pt x="18" y="25"/>
                        </a:cubicBezTo>
                        <a:cubicBezTo>
                          <a:pt x="25" y="4"/>
                          <a:pt x="36" y="12"/>
                          <a:pt x="52" y="1"/>
                        </a:cubicBezTo>
                        <a:cubicBezTo>
                          <a:pt x="56" y="2"/>
                          <a:pt x="61" y="0"/>
                          <a:pt x="64" y="3"/>
                        </a:cubicBezTo>
                        <a:cubicBezTo>
                          <a:pt x="69" y="8"/>
                          <a:pt x="50" y="19"/>
                          <a:pt x="50" y="19"/>
                        </a:cubicBezTo>
                        <a:cubicBezTo>
                          <a:pt x="46" y="31"/>
                          <a:pt x="35" y="22"/>
                          <a:pt x="28" y="33"/>
                        </a:cubicBezTo>
                        <a:cubicBezTo>
                          <a:pt x="31" y="41"/>
                          <a:pt x="31" y="44"/>
                          <a:pt x="22" y="47"/>
                        </a:cubicBezTo>
                        <a:cubicBezTo>
                          <a:pt x="20" y="46"/>
                          <a:pt x="18" y="46"/>
                          <a:pt x="16" y="45"/>
                        </a:cubicBezTo>
                        <a:cubicBezTo>
                          <a:pt x="14" y="43"/>
                          <a:pt x="14" y="40"/>
                          <a:pt x="12" y="39"/>
                        </a:cubicBezTo>
                        <a:cubicBezTo>
                          <a:pt x="8" y="37"/>
                          <a:pt x="0" y="35"/>
                          <a:pt x="0" y="35"/>
                        </a:cubicBezTo>
                        <a:cubicBezTo>
                          <a:pt x="2" y="26"/>
                          <a:pt x="3" y="25"/>
                          <a:pt x="0" y="31"/>
                        </a:cubicBezTo>
                        <a:close/>
                      </a:path>
                    </a:pathLst>
                  </a:custGeom>
                  <a:solidFill>
                    <a:schemeClr val="folHlink"/>
                  </a:solidFill>
                  <a:ln w="9525">
                    <a:noFill/>
                    <a:round/>
                    <a:headEnd/>
                    <a:tailEnd/>
                  </a:ln>
                  <a:effectLst/>
                </p:spPr>
                <p:txBody>
                  <a:bodyPr wrap="none" anchor="ctr"/>
                  <a:lstStyle/>
                  <a:p>
                    <a:endParaRPr lang="en-US"/>
                  </a:p>
                </p:txBody>
              </p:sp>
              <p:sp>
                <p:nvSpPr>
                  <p:cNvPr id="1097" name="Freeform 73"/>
                  <p:cNvSpPr>
                    <a:spLocks/>
                  </p:cNvSpPr>
                  <p:nvPr/>
                </p:nvSpPr>
                <p:spPr bwMode="ltGray">
                  <a:xfrm>
                    <a:off x="4423" y="547"/>
                    <a:ext cx="151" cy="93"/>
                  </a:xfrm>
                  <a:custGeom>
                    <a:avLst/>
                    <a:gdLst/>
                    <a:ahLst/>
                    <a:cxnLst>
                      <a:cxn ang="0">
                        <a:pos x="10" y="4"/>
                      </a:cxn>
                      <a:cxn ang="0">
                        <a:pos x="36" y="18"/>
                      </a:cxn>
                      <a:cxn ang="0">
                        <a:pos x="46" y="30"/>
                      </a:cxn>
                      <a:cxn ang="0">
                        <a:pos x="76" y="52"/>
                      </a:cxn>
                      <a:cxn ang="0">
                        <a:pos x="92" y="66"/>
                      </a:cxn>
                      <a:cxn ang="0">
                        <a:pos x="122" y="98"/>
                      </a:cxn>
                      <a:cxn ang="0">
                        <a:pos x="136" y="128"/>
                      </a:cxn>
                      <a:cxn ang="0">
                        <a:pos x="148" y="132"/>
                      </a:cxn>
                      <a:cxn ang="0">
                        <a:pos x="154" y="150"/>
                      </a:cxn>
                      <a:cxn ang="0">
                        <a:pos x="176" y="152"/>
                      </a:cxn>
                      <a:cxn ang="0">
                        <a:pos x="170" y="196"/>
                      </a:cxn>
                      <a:cxn ang="0">
                        <a:pos x="180" y="224"/>
                      </a:cxn>
                      <a:cxn ang="0">
                        <a:pos x="198" y="232"/>
                      </a:cxn>
                      <a:cxn ang="0">
                        <a:pos x="216" y="234"/>
                      </a:cxn>
                      <a:cxn ang="0">
                        <a:pos x="236" y="242"/>
                      </a:cxn>
                      <a:cxn ang="0">
                        <a:pos x="254" y="236"/>
                      </a:cxn>
                      <a:cxn ang="0">
                        <a:pos x="272" y="248"/>
                      </a:cxn>
                      <a:cxn ang="0">
                        <a:pos x="296" y="256"/>
                      </a:cxn>
                      <a:cxn ang="0">
                        <a:pos x="314" y="264"/>
                      </a:cxn>
                      <a:cxn ang="0">
                        <a:pos x="352" y="266"/>
                      </a:cxn>
                      <a:cxn ang="0">
                        <a:pos x="342" y="274"/>
                      </a:cxn>
                      <a:cxn ang="0">
                        <a:pos x="322" y="272"/>
                      </a:cxn>
                      <a:cxn ang="0">
                        <a:pos x="300" y="270"/>
                      </a:cxn>
                      <a:cxn ang="0">
                        <a:pos x="288" y="266"/>
                      </a:cxn>
                      <a:cxn ang="0">
                        <a:pos x="252" y="264"/>
                      </a:cxn>
                      <a:cxn ang="0">
                        <a:pos x="234" y="260"/>
                      </a:cxn>
                      <a:cxn ang="0">
                        <a:pos x="172" y="242"/>
                      </a:cxn>
                      <a:cxn ang="0">
                        <a:pos x="160" y="216"/>
                      </a:cxn>
                      <a:cxn ang="0">
                        <a:pos x="126" y="200"/>
                      </a:cxn>
                      <a:cxn ang="0">
                        <a:pos x="108" y="186"/>
                      </a:cxn>
                      <a:cxn ang="0">
                        <a:pos x="94" y="158"/>
                      </a:cxn>
                      <a:cxn ang="0">
                        <a:pos x="68" y="108"/>
                      </a:cxn>
                      <a:cxn ang="0">
                        <a:pos x="64" y="102"/>
                      </a:cxn>
                      <a:cxn ang="0">
                        <a:pos x="58" y="100"/>
                      </a:cxn>
                      <a:cxn ang="0">
                        <a:pos x="54" y="88"/>
                      </a:cxn>
                      <a:cxn ang="0">
                        <a:pos x="38" y="58"/>
                      </a:cxn>
                      <a:cxn ang="0">
                        <a:pos x="20" y="40"/>
                      </a:cxn>
                      <a:cxn ang="0">
                        <a:pos x="4" y="22"/>
                      </a:cxn>
                      <a:cxn ang="0">
                        <a:pos x="10" y="2"/>
                      </a:cxn>
                      <a:cxn ang="0">
                        <a:pos x="10" y="4"/>
                      </a:cxn>
                    </a:cxnLst>
                    <a:rect l="0" t="0" r="r" b="b"/>
                    <a:pathLst>
                      <a:path w="355" h="277">
                        <a:moveTo>
                          <a:pt x="10" y="4"/>
                        </a:moveTo>
                        <a:cubicBezTo>
                          <a:pt x="22" y="0"/>
                          <a:pt x="24" y="14"/>
                          <a:pt x="36" y="18"/>
                        </a:cubicBezTo>
                        <a:cubicBezTo>
                          <a:pt x="37" y="19"/>
                          <a:pt x="45" y="29"/>
                          <a:pt x="46" y="30"/>
                        </a:cubicBezTo>
                        <a:cubicBezTo>
                          <a:pt x="56" y="40"/>
                          <a:pt x="67" y="38"/>
                          <a:pt x="76" y="52"/>
                        </a:cubicBezTo>
                        <a:cubicBezTo>
                          <a:pt x="80" y="58"/>
                          <a:pt x="92" y="66"/>
                          <a:pt x="92" y="66"/>
                        </a:cubicBezTo>
                        <a:cubicBezTo>
                          <a:pt x="96" y="79"/>
                          <a:pt x="112" y="88"/>
                          <a:pt x="122" y="98"/>
                        </a:cubicBezTo>
                        <a:cubicBezTo>
                          <a:pt x="124" y="105"/>
                          <a:pt x="130" y="124"/>
                          <a:pt x="136" y="128"/>
                        </a:cubicBezTo>
                        <a:cubicBezTo>
                          <a:pt x="140" y="130"/>
                          <a:pt x="148" y="132"/>
                          <a:pt x="148" y="132"/>
                        </a:cubicBezTo>
                        <a:cubicBezTo>
                          <a:pt x="150" y="138"/>
                          <a:pt x="154" y="150"/>
                          <a:pt x="154" y="150"/>
                        </a:cubicBezTo>
                        <a:cubicBezTo>
                          <a:pt x="161" y="139"/>
                          <a:pt x="168" y="144"/>
                          <a:pt x="176" y="152"/>
                        </a:cubicBezTo>
                        <a:cubicBezTo>
                          <a:pt x="174" y="167"/>
                          <a:pt x="173" y="181"/>
                          <a:pt x="170" y="196"/>
                        </a:cubicBezTo>
                        <a:cubicBezTo>
                          <a:pt x="171" y="202"/>
                          <a:pt x="174" y="220"/>
                          <a:pt x="180" y="224"/>
                        </a:cubicBezTo>
                        <a:cubicBezTo>
                          <a:pt x="185" y="228"/>
                          <a:pt x="193" y="228"/>
                          <a:pt x="198" y="232"/>
                        </a:cubicBezTo>
                        <a:cubicBezTo>
                          <a:pt x="204" y="230"/>
                          <a:pt x="216" y="234"/>
                          <a:pt x="216" y="234"/>
                        </a:cubicBezTo>
                        <a:cubicBezTo>
                          <a:pt x="223" y="241"/>
                          <a:pt x="225" y="245"/>
                          <a:pt x="236" y="242"/>
                        </a:cubicBezTo>
                        <a:cubicBezTo>
                          <a:pt x="242" y="240"/>
                          <a:pt x="254" y="236"/>
                          <a:pt x="254" y="236"/>
                        </a:cubicBezTo>
                        <a:cubicBezTo>
                          <a:pt x="260" y="240"/>
                          <a:pt x="265" y="246"/>
                          <a:pt x="272" y="248"/>
                        </a:cubicBezTo>
                        <a:cubicBezTo>
                          <a:pt x="277" y="250"/>
                          <a:pt x="291" y="252"/>
                          <a:pt x="296" y="256"/>
                        </a:cubicBezTo>
                        <a:cubicBezTo>
                          <a:pt x="301" y="260"/>
                          <a:pt x="314" y="264"/>
                          <a:pt x="314" y="264"/>
                        </a:cubicBezTo>
                        <a:cubicBezTo>
                          <a:pt x="330" y="263"/>
                          <a:pt x="338" y="261"/>
                          <a:pt x="352" y="266"/>
                        </a:cubicBezTo>
                        <a:cubicBezTo>
                          <a:pt x="355" y="275"/>
                          <a:pt x="350" y="277"/>
                          <a:pt x="342" y="274"/>
                        </a:cubicBezTo>
                        <a:cubicBezTo>
                          <a:pt x="336" y="276"/>
                          <a:pt x="322" y="272"/>
                          <a:pt x="322" y="272"/>
                        </a:cubicBezTo>
                        <a:cubicBezTo>
                          <a:pt x="314" y="275"/>
                          <a:pt x="308" y="272"/>
                          <a:pt x="300" y="270"/>
                        </a:cubicBezTo>
                        <a:cubicBezTo>
                          <a:pt x="296" y="269"/>
                          <a:pt x="288" y="266"/>
                          <a:pt x="288" y="266"/>
                        </a:cubicBezTo>
                        <a:cubicBezTo>
                          <a:pt x="276" y="270"/>
                          <a:pt x="264" y="266"/>
                          <a:pt x="252" y="264"/>
                        </a:cubicBezTo>
                        <a:cubicBezTo>
                          <a:pt x="245" y="259"/>
                          <a:pt x="242" y="257"/>
                          <a:pt x="234" y="260"/>
                        </a:cubicBezTo>
                        <a:cubicBezTo>
                          <a:pt x="211" y="252"/>
                          <a:pt x="192" y="256"/>
                          <a:pt x="172" y="242"/>
                        </a:cubicBezTo>
                        <a:cubicBezTo>
                          <a:pt x="165" y="231"/>
                          <a:pt x="176" y="221"/>
                          <a:pt x="160" y="216"/>
                        </a:cubicBezTo>
                        <a:cubicBezTo>
                          <a:pt x="154" y="233"/>
                          <a:pt x="136" y="203"/>
                          <a:pt x="126" y="200"/>
                        </a:cubicBezTo>
                        <a:cubicBezTo>
                          <a:pt x="120" y="196"/>
                          <a:pt x="114" y="190"/>
                          <a:pt x="108" y="186"/>
                        </a:cubicBezTo>
                        <a:cubicBezTo>
                          <a:pt x="104" y="175"/>
                          <a:pt x="104" y="165"/>
                          <a:pt x="94" y="158"/>
                        </a:cubicBezTo>
                        <a:cubicBezTo>
                          <a:pt x="83" y="142"/>
                          <a:pt x="85" y="119"/>
                          <a:pt x="68" y="108"/>
                        </a:cubicBezTo>
                        <a:cubicBezTo>
                          <a:pt x="67" y="106"/>
                          <a:pt x="66" y="104"/>
                          <a:pt x="64" y="102"/>
                        </a:cubicBezTo>
                        <a:cubicBezTo>
                          <a:pt x="62" y="101"/>
                          <a:pt x="59" y="102"/>
                          <a:pt x="58" y="100"/>
                        </a:cubicBezTo>
                        <a:cubicBezTo>
                          <a:pt x="56" y="97"/>
                          <a:pt x="54" y="88"/>
                          <a:pt x="54" y="88"/>
                        </a:cubicBezTo>
                        <a:cubicBezTo>
                          <a:pt x="59" y="73"/>
                          <a:pt x="52" y="61"/>
                          <a:pt x="38" y="58"/>
                        </a:cubicBezTo>
                        <a:cubicBezTo>
                          <a:pt x="32" y="49"/>
                          <a:pt x="31" y="44"/>
                          <a:pt x="20" y="40"/>
                        </a:cubicBezTo>
                        <a:cubicBezTo>
                          <a:pt x="16" y="27"/>
                          <a:pt x="16" y="26"/>
                          <a:pt x="4" y="22"/>
                        </a:cubicBezTo>
                        <a:cubicBezTo>
                          <a:pt x="1" y="13"/>
                          <a:pt x="0" y="5"/>
                          <a:pt x="10" y="2"/>
                        </a:cubicBezTo>
                        <a:cubicBezTo>
                          <a:pt x="18" y="5"/>
                          <a:pt x="18" y="4"/>
                          <a:pt x="10" y="4"/>
                        </a:cubicBezTo>
                        <a:close/>
                      </a:path>
                    </a:pathLst>
                  </a:custGeom>
                  <a:solidFill>
                    <a:schemeClr val="folHlink"/>
                  </a:solidFill>
                  <a:ln w="9525">
                    <a:noFill/>
                    <a:round/>
                    <a:headEnd/>
                    <a:tailEnd/>
                  </a:ln>
                  <a:effectLst/>
                </p:spPr>
                <p:txBody>
                  <a:bodyPr wrap="none" anchor="ctr"/>
                  <a:lstStyle/>
                  <a:p>
                    <a:endParaRPr lang="en-US"/>
                  </a:p>
                </p:txBody>
              </p:sp>
              <p:sp>
                <p:nvSpPr>
                  <p:cNvPr id="1098" name="Freeform 74"/>
                  <p:cNvSpPr>
                    <a:spLocks/>
                  </p:cNvSpPr>
                  <p:nvPr/>
                </p:nvSpPr>
                <p:spPr bwMode="ltGray">
                  <a:xfrm>
                    <a:off x="4515" y="541"/>
                    <a:ext cx="67" cy="68"/>
                  </a:xfrm>
                  <a:custGeom>
                    <a:avLst/>
                    <a:gdLst/>
                    <a:ahLst/>
                    <a:cxnLst>
                      <a:cxn ang="0">
                        <a:pos x="54" y="66"/>
                      </a:cxn>
                      <a:cxn ang="0">
                        <a:pos x="66" y="58"/>
                      </a:cxn>
                      <a:cxn ang="0">
                        <a:pos x="68" y="52"/>
                      </a:cxn>
                      <a:cxn ang="0">
                        <a:pos x="80" y="44"/>
                      </a:cxn>
                      <a:cxn ang="0">
                        <a:pos x="106" y="22"/>
                      </a:cxn>
                      <a:cxn ang="0">
                        <a:pos x="112" y="4"/>
                      </a:cxn>
                      <a:cxn ang="0">
                        <a:pos x="124" y="0"/>
                      </a:cxn>
                      <a:cxn ang="0">
                        <a:pos x="150" y="28"/>
                      </a:cxn>
                      <a:cxn ang="0">
                        <a:pos x="146" y="44"/>
                      </a:cxn>
                      <a:cxn ang="0">
                        <a:pos x="126" y="64"/>
                      </a:cxn>
                      <a:cxn ang="0">
                        <a:pos x="132" y="94"/>
                      </a:cxn>
                      <a:cxn ang="0">
                        <a:pos x="142" y="110"/>
                      </a:cxn>
                      <a:cxn ang="0">
                        <a:pos x="146" y="128"/>
                      </a:cxn>
                      <a:cxn ang="0">
                        <a:pos x="128" y="128"/>
                      </a:cxn>
                      <a:cxn ang="0">
                        <a:pos x="116" y="146"/>
                      </a:cxn>
                      <a:cxn ang="0">
                        <a:pos x="104" y="156"/>
                      </a:cxn>
                      <a:cxn ang="0">
                        <a:pos x="100" y="198"/>
                      </a:cxn>
                      <a:cxn ang="0">
                        <a:pos x="88" y="202"/>
                      </a:cxn>
                      <a:cxn ang="0">
                        <a:pos x="82" y="206"/>
                      </a:cxn>
                      <a:cxn ang="0">
                        <a:pos x="76" y="202"/>
                      </a:cxn>
                      <a:cxn ang="0">
                        <a:pos x="72" y="190"/>
                      </a:cxn>
                      <a:cxn ang="0">
                        <a:pos x="60" y="186"/>
                      </a:cxn>
                      <a:cxn ang="0">
                        <a:pos x="42" y="194"/>
                      </a:cxn>
                      <a:cxn ang="0">
                        <a:pos x="28" y="186"/>
                      </a:cxn>
                      <a:cxn ang="0">
                        <a:pos x="10" y="148"/>
                      </a:cxn>
                      <a:cxn ang="0">
                        <a:pos x="4" y="130"/>
                      </a:cxn>
                      <a:cxn ang="0">
                        <a:pos x="0" y="118"/>
                      </a:cxn>
                      <a:cxn ang="0">
                        <a:pos x="20" y="96"/>
                      </a:cxn>
                      <a:cxn ang="0">
                        <a:pos x="32" y="104"/>
                      </a:cxn>
                      <a:cxn ang="0">
                        <a:pos x="34" y="80"/>
                      </a:cxn>
                      <a:cxn ang="0">
                        <a:pos x="52" y="70"/>
                      </a:cxn>
                      <a:cxn ang="0">
                        <a:pos x="54" y="66"/>
                      </a:cxn>
                    </a:cxnLst>
                    <a:rect l="0" t="0" r="r" b="b"/>
                    <a:pathLst>
                      <a:path w="156" h="206">
                        <a:moveTo>
                          <a:pt x="54" y="66"/>
                        </a:moveTo>
                        <a:cubicBezTo>
                          <a:pt x="58" y="63"/>
                          <a:pt x="64" y="63"/>
                          <a:pt x="66" y="58"/>
                        </a:cubicBezTo>
                        <a:cubicBezTo>
                          <a:pt x="67" y="56"/>
                          <a:pt x="67" y="53"/>
                          <a:pt x="68" y="52"/>
                        </a:cubicBezTo>
                        <a:cubicBezTo>
                          <a:pt x="71" y="49"/>
                          <a:pt x="80" y="44"/>
                          <a:pt x="80" y="44"/>
                        </a:cubicBezTo>
                        <a:cubicBezTo>
                          <a:pt x="113" y="55"/>
                          <a:pt x="85" y="29"/>
                          <a:pt x="106" y="22"/>
                        </a:cubicBezTo>
                        <a:cubicBezTo>
                          <a:pt x="110" y="17"/>
                          <a:pt x="108" y="9"/>
                          <a:pt x="112" y="4"/>
                        </a:cubicBezTo>
                        <a:cubicBezTo>
                          <a:pt x="115" y="1"/>
                          <a:pt x="124" y="0"/>
                          <a:pt x="124" y="0"/>
                        </a:cubicBezTo>
                        <a:cubicBezTo>
                          <a:pt x="138" y="14"/>
                          <a:pt x="126" y="23"/>
                          <a:pt x="150" y="28"/>
                        </a:cubicBezTo>
                        <a:cubicBezTo>
                          <a:pt x="156" y="36"/>
                          <a:pt x="154" y="39"/>
                          <a:pt x="146" y="44"/>
                        </a:cubicBezTo>
                        <a:cubicBezTo>
                          <a:pt x="141" y="52"/>
                          <a:pt x="135" y="61"/>
                          <a:pt x="126" y="64"/>
                        </a:cubicBezTo>
                        <a:cubicBezTo>
                          <a:pt x="118" y="75"/>
                          <a:pt x="128" y="83"/>
                          <a:pt x="132" y="94"/>
                        </a:cubicBezTo>
                        <a:cubicBezTo>
                          <a:pt x="129" y="103"/>
                          <a:pt x="135" y="105"/>
                          <a:pt x="142" y="110"/>
                        </a:cubicBezTo>
                        <a:cubicBezTo>
                          <a:pt x="145" y="119"/>
                          <a:pt x="141" y="120"/>
                          <a:pt x="146" y="128"/>
                        </a:cubicBezTo>
                        <a:cubicBezTo>
                          <a:pt x="142" y="139"/>
                          <a:pt x="135" y="133"/>
                          <a:pt x="128" y="128"/>
                        </a:cubicBezTo>
                        <a:cubicBezTo>
                          <a:pt x="116" y="132"/>
                          <a:pt x="122" y="136"/>
                          <a:pt x="116" y="146"/>
                        </a:cubicBezTo>
                        <a:cubicBezTo>
                          <a:pt x="113" y="151"/>
                          <a:pt x="108" y="152"/>
                          <a:pt x="104" y="156"/>
                        </a:cubicBezTo>
                        <a:cubicBezTo>
                          <a:pt x="107" y="167"/>
                          <a:pt x="112" y="191"/>
                          <a:pt x="100" y="198"/>
                        </a:cubicBezTo>
                        <a:cubicBezTo>
                          <a:pt x="96" y="200"/>
                          <a:pt x="92" y="200"/>
                          <a:pt x="88" y="202"/>
                        </a:cubicBezTo>
                        <a:cubicBezTo>
                          <a:pt x="86" y="203"/>
                          <a:pt x="84" y="205"/>
                          <a:pt x="82" y="206"/>
                        </a:cubicBezTo>
                        <a:cubicBezTo>
                          <a:pt x="80" y="205"/>
                          <a:pt x="77" y="204"/>
                          <a:pt x="76" y="202"/>
                        </a:cubicBezTo>
                        <a:cubicBezTo>
                          <a:pt x="74" y="198"/>
                          <a:pt x="76" y="191"/>
                          <a:pt x="72" y="190"/>
                        </a:cubicBezTo>
                        <a:cubicBezTo>
                          <a:pt x="68" y="189"/>
                          <a:pt x="60" y="186"/>
                          <a:pt x="60" y="186"/>
                        </a:cubicBezTo>
                        <a:cubicBezTo>
                          <a:pt x="53" y="188"/>
                          <a:pt x="49" y="192"/>
                          <a:pt x="42" y="194"/>
                        </a:cubicBezTo>
                        <a:cubicBezTo>
                          <a:pt x="34" y="189"/>
                          <a:pt x="37" y="183"/>
                          <a:pt x="28" y="186"/>
                        </a:cubicBezTo>
                        <a:cubicBezTo>
                          <a:pt x="12" y="181"/>
                          <a:pt x="19" y="161"/>
                          <a:pt x="10" y="148"/>
                        </a:cubicBezTo>
                        <a:cubicBezTo>
                          <a:pt x="5" y="121"/>
                          <a:pt x="11" y="147"/>
                          <a:pt x="4" y="130"/>
                        </a:cubicBezTo>
                        <a:cubicBezTo>
                          <a:pt x="2" y="126"/>
                          <a:pt x="0" y="118"/>
                          <a:pt x="0" y="118"/>
                        </a:cubicBezTo>
                        <a:cubicBezTo>
                          <a:pt x="2" y="95"/>
                          <a:pt x="0" y="83"/>
                          <a:pt x="20" y="96"/>
                        </a:cubicBezTo>
                        <a:cubicBezTo>
                          <a:pt x="23" y="105"/>
                          <a:pt x="23" y="110"/>
                          <a:pt x="32" y="104"/>
                        </a:cubicBezTo>
                        <a:cubicBezTo>
                          <a:pt x="35" y="95"/>
                          <a:pt x="29" y="88"/>
                          <a:pt x="34" y="80"/>
                        </a:cubicBezTo>
                        <a:cubicBezTo>
                          <a:pt x="36" y="76"/>
                          <a:pt x="48" y="73"/>
                          <a:pt x="52" y="70"/>
                        </a:cubicBezTo>
                        <a:cubicBezTo>
                          <a:pt x="57" y="63"/>
                          <a:pt x="58" y="62"/>
                          <a:pt x="54" y="66"/>
                        </a:cubicBezTo>
                        <a:close/>
                      </a:path>
                    </a:pathLst>
                  </a:custGeom>
                  <a:solidFill>
                    <a:schemeClr val="folHlink"/>
                  </a:solidFill>
                  <a:ln w="9525">
                    <a:noFill/>
                    <a:round/>
                    <a:headEnd/>
                    <a:tailEnd/>
                  </a:ln>
                  <a:effectLst/>
                </p:spPr>
                <p:txBody>
                  <a:bodyPr wrap="none" anchor="ctr"/>
                  <a:lstStyle/>
                  <a:p>
                    <a:endParaRPr lang="en-US"/>
                  </a:p>
                </p:txBody>
              </p:sp>
              <p:sp>
                <p:nvSpPr>
                  <p:cNvPr id="1099" name="Freeform 75"/>
                  <p:cNvSpPr>
                    <a:spLocks/>
                  </p:cNvSpPr>
                  <p:nvPr/>
                </p:nvSpPr>
                <p:spPr bwMode="ltGray">
                  <a:xfrm>
                    <a:off x="4580" y="572"/>
                    <a:ext cx="47" cy="13"/>
                  </a:xfrm>
                  <a:custGeom>
                    <a:avLst/>
                    <a:gdLst/>
                    <a:ahLst/>
                    <a:cxnLst>
                      <a:cxn ang="0">
                        <a:pos x="4" y="32"/>
                      </a:cxn>
                      <a:cxn ang="0">
                        <a:pos x="18" y="10"/>
                      </a:cxn>
                      <a:cxn ang="0">
                        <a:pos x="46" y="20"/>
                      </a:cxn>
                      <a:cxn ang="0">
                        <a:pos x="72" y="14"/>
                      </a:cxn>
                      <a:cxn ang="0">
                        <a:pos x="90" y="0"/>
                      </a:cxn>
                      <a:cxn ang="0">
                        <a:pos x="76" y="26"/>
                      </a:cxn>
                      <a:cxn ang="0">
                        <a:pos x="60" y="38"/>
                      </a:cxn>
                      <a:cxn ang="0">
                        <a:pos x="42" y="32"/>
                      </a:cxn>
                      <a:cxn ang="0">
                        <a:pos x="14" y="30"/>
                      </a:cxn>
                      <a:cxn ang="0">
                        <a:pos x="4" y="32"/>
                      </a:cxn>
                    </a:cxnLst>
                    <a:rect l="0" t="0" r="r" b="b"/>
                    <a:pathLst>
                      <a:path w="109" h="38">
                        <a:moveTo>
                          <a:pt x="4" y="32"/>
                        </a:moveTo>
                        <a:cubicBezTo>
                          <a:pt x="7" y="22"/>
                          <a:pt x="7" y="14"/>
                          <a:pt x="18" y="10"/>
                        </a:cubicBezTo>
                        <a:cubicBezTo>
                          <a:pt x="28" y="12"/>
                          <a:pt x="37" y="14"/>
                          <a:pt x="46" y="20"/>
                        </a:cubicBezTo>
                        <a:cubicBezTo>
                          <a:pt x="62" y="15"/>
                          <a:pt x="54" y="17"/>
                          <a:pt x="72" y="14"/>
                        </a:cubicBezTo>
                        <a:cubicBezTo>
                          <a:pt x="77" y="9"/>
                          <a:pt x="90" y="0"/>
                          <a:pt x="90" y="0"/>
                        </a:cubicBezTo>
                        <a:cubicBezTo>
                          <a:pt x="109" y="6"/>
                          <a:pt x="85" y="23"/>
                          <a:pt x="76" y="26"/>
                        </a:cubicBezTo>
                        <a:cubicBezTo>
                          <a:pt x="71" y="33"/>
                          <a:pt x="68" y="35"/>
                          <a:pt x="60" y="38"/>
                        </a:cubicBezTo>
                        <a:cubicBezTo>
                          <a:pt x="54" y="36"/>
                          <a:pt x="42" y="32"/>
                          <a:pt x="42" y="32"/>
                        </a:cubicBezTo>
                        <a:cubicBezTo>
                          <a:pt x="33" y="23"/>
                          <a:pt x="26" y="26"/>
                          <a:pt x="14" y="30"/>
                        </a:cubicBezTo>
                        <a:cubicBezTo>
                          <a:pt x="1" y="28"/>
                          <a:pt x="0" y="24"/>
                          <a:pt x="4" y="32"/>
                        </a:cubicBezTo>
                        <a:close/>
                      </a:path>
                    </a:pathLst>
                  </a:custGeom>
                  <a:solidFill>
                    <a:schemeClr val="folHlink"/>
                  </a:solidFill>
                  <a:ln w="9525">
                    <a:noFill/>
                    <a:round/>
                    <a:headEnd/>
                    <a:tailEnd/>
                  </a:ln>
                  <a:effectLst/>
                </p:spPr>
                <p:txBody>
                  <a:bodyPr wrap="none" anchor="ctr"/>
                  <a:lstStyle/>
                  <a:p>
                    <a:endParaRPr lang="en-US"/>
                  </a:p>
                </p:txBody>
              </p:sp>
              <p:sp>
                <p:nvSpPr>
                  <p:cNvPr id="1100" name="Freeform 76"/>
                  <p:cNvSpPr>
                    <a:spLocks/>
                  </p:cNvSpPr>
                  <p:nvPr/>
                </p:nvSpPr>
                <p:spPr bwMode="ltGray">
                  <a:xfrm>
                    <a:off x="4578" y="588"/>
                    <a:ext cx="32" cy="34"/>
                  </a:xfrm>
                  <a:custGeom>
                    <a:avLst/>
                    <a:gdLst/>
                    <a:ahLst/>
                    <a:cxnLst>
                      <a:cxn ang="0">
                        <a:pos x="8" y="18"/>
                      </a:cxn>
                      <a:cxn ang="0">
                        <a:pos x="18" y="0"/>
                      </a:cxn>
                      <a:cxn ang="0">
                        <a:pos x="34" y="18"/>
                      </a:cxn>
                      <a:cxn ang="0">
                        <a:pos x="62" y="4"/>
                      </a:cxn>
                      <a:cxn ang="0">
                        <a:pos x="46" y="34"/>
                      </a:cxn>
                      <a:cxn ang="0">
                        <a:pos x="54" y="48"/>
                      </a:cxn>
                      <a:cxn ang="0">
                        <a:pos x="58" y="60"/>
                      </a:cxn>
                      <a:cxn ang="0">
                        <a:pos x="46" y="74"/>
                      </a:cxn>
                      <a:cxn ang="0">
                        <a:pos x="34" y="60"/>
                      </a:cxn>
                      <a:cxn ang="0">
                        <a:pos x="22" y="48"/>
                      </a:cxn>
                      <a:cxn ang="0">
                        <a:pos x="28" y="68"/>
                      </a:cxn>
                      <a:cxn ang="0">
                        <a:pos x="30" y="74"/>
                      </a:cxn>
                      <a:cxn ang="0">
                        <a:pos x="20" y="104"/>
                      </a:cxn>
                      <a:cxn ang="0">
                        <a:pos x="12" y="102"/>
                      </a:cxn>
                      <a:cxn ang="0">
                        <a:pos x="8" y="90"/>
                      </a:cxn>
                      <a:cxn ang="0">
                        <a:pos x="0" y="54"/>
                      </a:cxn>
                      <a:cxn ang="0">
                        <a:pos x="2" y="30"/>
                      </a:cxn>
                      <a:cxn ang="0">
                        <a:pos x="8" y="18"/>
                      </a:cxn>
                    </a:cxnLst>
                    <a:rect l="0" t="0" r="r" b="b"/>
                    <a:pathLst>
                      <a:path w="76" h="104">
                        <a:moveTo>
                          <a:pt x="8" y="18"/>
                        </a:moveTo>
                        <a:cubicBezTo>
                          <a:pt x="10" y="8"/>
                          <a:pt x="9" y="3"/>
                          <a:pt x="18" y="0"/>
                        </a:cubicBezTo>
                        <a:cubicBezTo>
                          <a:pt x="28" y="3"/>
                          <a:pt x="25" y="12"/>
                          <a:pt x="34" y="18"/>
                        </a:cubicBezTo>
                        <a:cubicBezTo>
                          <a:pt x="46" y="16"/>
                          <a:pt x="51" y="8"/>
                          <a:pt x="62" y="4"/>
                        </a:cubicBezTo>
                        <a:cubicBezTo>
                          <a:pt x="76" y="9"/>
                          <a:pt x="56" y="31"/>
                          <a:pt x="46" y="34"/>
                        </a:cubicBezTo>
                        <a:cubicBezTo>
                          <a:pt x="51" y="56"/>
                          <a:pt x="43" y="29"/>
                          <a:pt x="54" y="48"/>
                        </a:cubicBezTo>
                        <a:cubicBezTo>
                          <a:pt x="56" y="52"/>
                          <a:pt x="58" y="60"/>
                          <a:pt x="58" y="60"/>
                        </a:cubicBezTo>
                        <a:cubicBezTo>
                          <a:pt x="55" y="68"/>
                          <a:pt x="54" y="71"/>
                          <a:pt x="46" y="74"/>
                        </a:cubicBezTo>
                        <a:cubicBezTo>
                          <a:pt x="38" y="71"/>
                          <a:pt x="37" y="68"/>
                          <a:pt x="34" y="60"/>
                        </a:cubicBezTo>
                        <a:cubicBezTo>
                          <a:pt x="33" y="50"/>
                          <a:pt x="32" y="33"/>
                          <a:pt x="22" y="48"/>
                        </a:cubicBezTo>
                        <a:cubicBezTo>
                          <a:pt x="25" y="60"/>
                          <a:pt x="23" y="53"/>
                          <a:pt x="28" y="68"/>
                        </a:cubicBezTo>
                        <a:cubicBezTo>
                          <a:pt x="29" y="70"/>
                          <a:pt x="30" y="74"/>
                          <a:pt x="30" y="74"/>
                        </a:cubicBezTo>
                        <a:cubicBezTo>
                          <a:pt x="24" y="84"/>
                          <a:pt x="22" y="93"/>
                          <a:pt x="20" y="104"/>
                        </a:cubicBezTo>
                        <a:cubicBezTo>
                          <a:pt x="17" y="103"/>
                          <a:pt x="14" y="104"/>
                          <a:pt x="12" y="102"/>
                        </a:cubicBezTo>
                        <a:cubicBezTo>
                          <a:pt x="9" y="99"/>
                          <a:pt x="8" y="90"/>
                          <a:pt x="8" y="90"/>
                        </a:cubicBezTo>
                        <a:cubicBezTo>
                          <a:pt x="13" y="75"/>
                          <a:pt x="14" y="64"/>
                          <a:pt x="0" y="54"/>
                        </a:cubicBezTo>
                        <a:cubicBezTo>
                          <a:pt x="1" y="46"/>
                          <a:pt x="1" y="38"/>
                          <a:pt x="2" y="30"/>
                        </a:cubicBezTo>
                        <a:cubicBezTo>
                          <a:pt x="2" y="27"/>
                          <a:pt x="13" y="2"/>
                          <a:pt x="8" y="18"/>
                        </a:cubicBezTo>
                        <a:close/>
                      </a:path>
                    </a:pathLst>
                  </a:custGeom>
                  <a:solidFill>
                    <a:schemeClr val="folHlink"/>
                  </a:solidFill>
                  <a:ln w="9525">
                    <a:noFill/>
                    <a:round/>
                    <a:headEnd/>
                    <a:tailEnd/>
                  </a:ln>
                  <a:effectLst/>
                </p:spPr>
                <p:txBody>
                  <a:bodyPr wrap="none" anchor="ctr"/>
                  <a:lstStyle/>
                  <a:p>
                    <a:endParaRPr lang="en-US"/>
                  </a:p>
                </p:txBody>
              </p:sp>
              <p:sp>
                <p:nvSpPr>
                  <p:cNvPr id="1101" name="Freeform 77"/>
                  <p:cNvSpPr>
                    <a:spLocks/>
                  </p:cNvSpPr>
                  <p:nvPr/>
                </p:nvSpPr>
                <p:spPr bwMode="ltGray">
                  <a:xfrm>
                    <a:off x="4632" y="569"/>
                    <a:ext cx="16" cy="20"/>
                  </a:xfrm>
                  <a:custGeom>
                    <a:avLst/>
                    <a:gdLst/>
                    <a:ahLst/>
                    <a:cxnLst>
                      <a:cxn ang="0">
                        <a:pos x="3" y="28"/>
                      </a:cxn>
                      <a:cxn ang="0">
                        <a:pos x="13" y="0"/>
                      </a:cxn>
                      <a:cxn ang="0">
                        <a:pos x="15" y="28"/>
                      </a:cxn>
                      <a:cxn ang="0">
                        <a:pos x="37" y="38"/>
                      </a:cxn>
                      <a:cxn ang="0">
                        <a:pos x="19" y="44"/>
                      </a:cxn>
                      <a:cxn ang="0">
                        <a:pos x="5" y="58"/>
                      </a:cxn>
                      <a:cxn ang="0">
                        <a:pos x="1" y="34"/>
                      </a:cxn>
                      <a:cxn ang="0">
                        <a:pos x="3" y="28"/>
                      </a:cxn>
                    </a:cxnLst>
                    <a:rect l="0" t="0" r="r" b="b"/>
                    <a:pathLst>
                      <a:path w="37" h="61">
                        <a:moveTo>
                          <a:pt x="3" y="28"/>
                        </a:moveTo>
                        <a:cubicBezTo>
                          <a:pt x="5" y="14"/>
                          <a:pt x="2" y="7"/>
                          <a:pt x="13" y="0"/>
                        </a:cubicBezTo>
                        <a:cubicBezTo>
                          <a:pt x="26" y="9"/>
                          <a:pt x="23" y="17"/>
                          <a:pt x="15" y="28"/>
                        </a:cubicBezTo>
                        <a:cubicBezTo>
                          <a:pt x="25" y="31"/>
                          <a:pt x="33" y="27"/>
                          <a:pt x="37" y="38"/>
                        </a:cubicBezTo>
                        <a:cubicBezTo>
                          <a:pt x="30" y="45"/>
                          <a:pt x="28" y="47"/>
                          <a:pt x="19" y="44"/>
                        </a:cubicBezTo>
                        <a:cubicBezTo>
                          <a:pt x="13" y="54"/>
                          <a:pt x="18" y="61"/>
                          <a:pt x="5" y="58"/>
                        </a:cubicBezTo>
                        <a:cubicBezTo>
                          <a:pt x="0" y="50"/>
                          <a:pt x="3" y="44"/>
                          <a:pt x="1" y="34"/>
                        </a:cubicBezTo>
                        <a:cubicBezTo>
                          <a:pt x="2" y="32"/>
                          <a:pt x="3" y="28"/>
                          <a:pt x="3" y="28"/>
                        </a:cubicBezTo>
                        <a:close/>
                      </a:path>
                    </a:pathLst>
                  </a:custGeom>
                  <a:solidFill>
                    <a:schemeClr val="folHlink"/>
                  </a:solidFill>
                  <a:ln w="9525">
                    <a:noFill/>
                    <a:round/>
                    <a:headEnd/>
                    <a:tailEnd/>
                  </a:ln>
                  <a:effectLst/>
                </p:spPr>
                <p:txBody>
                  <a:bodyPr wrap="none" anchor="ctr"/>
                  <a:lstStyle/>
                  <a:p>
                    <a:endParaRPr lang="en-US"/>
                  </a:p>
                </p:txBody>
              </p:sp>
              <p:sp>
                <p:nvSpPr>
                  <p:cNvPr id="1102" name="Freeform 78"/>
                  <p:cNvSpPr>
                    <a:spLocks/>
                  </p:cNvSpPr>
                  <p:nvPr/>
                </p:nvSpPr>
                <p:spPr bwMode="ltGray">
                  <a:xfrm>
                    <a:off x="4636" y="600"/>
                    <a:ext cx="20" cy="10"/>
                  </a:xfrm>
                  <a:custGeom>
                    <a:avLst/>
                    <a:gdLst/>
                    <a:ahLst/>
                    <a:cxnLst>
                      <a:cxn ang="0">
                        <a:pos x="7" y="0"/>
                      </a:cxn>
                      <a:cxn ang="0">
                        <a:pos x="29" y="0"/>
                      </a:cxn>
                      <a:cxn ang="0">
                        <a:pos x="49" y="16"/>
                      </a:cxn>
                      <a:cxn ang="0">
                        <a:pos x="35" y="14"/>
                      </a:cxn>
                      <a:cxn ang="0">
                        <a:pos x="3" y="16"/>
                      </a:cxn>
                      <a:cxn ang="0">
                        <a:pos x="7" y="0"/>
                      </a:cxn>
                    </a:cxnLst>
                    <a:rect l="0" t="0" r="r" b="b"/>
                    <a:pathLst>
                      <a:path w="49" h="29">
                        <a:moveTo>
                          <a:pt x="7" y="0"/>
                        </a:moveTo>
                        <a:cubicBezTo>
                          <a:pt x="15" y="6"/>
                          <a:pt x="19" y="2"/>
                          <a:pt x="29" y="0"/>
                        </a:cubicBezTo>
                        <a:cubicBezTo>
                          <a:pt x="45" y="5"/>
                          <a:pt x="40" y="3"/>
                          <a:pt x="49" y="16"/>
                        </a:cubicBezTo>
                        <a:cubicBezTo>
                          <a:pt x="46" y="29"/>
                          <a:pt x="42" y="21"/>
                          <a:pt x="35" y="14"/>
                        </a:cubicBezTo>
                        <a:cubicBezTo>
                          <a:pt x="26" y="15"/>
                          <a:pt x="12" y="19"/>
                          <a:pt x="3" y="16"/>
                        </a:cubicBezTo>
                        <a:cubicBezTo>
                          <a:pt x="0" y="6"/>
                          <a:pt x="7" y="10"/>
                          <a:pt x="7" y="0"/>
                        </a:cubicBezTo>
                        <a:close/>
                      </a:path>
                    </a:pathLst>
                  </a:custGeom>
                  <a:solidFill>
                    <a:schemeClr val="folHlink"/>
                  </a:solidFill>
                  <a:ln w="9525">
                    <a:noFill/>
                    <a:round/>
                    <a:headEnd/>
                    <a:tailEnd/>
                  </a:ln>
                  <a:effectLst/>
                </p:spPr>
                <p:txBody>
                  <a:bodyPr wrap="none" anchor="ctr"/>
                  <a:lstStyle/>
                  <a:p>
                    <a:endParaRPr lang="en-US"/>
                  </a:p>
                </p:txBody>
              </p:sp>
              <p:sp>
                <p:nvSpPr>
                  <p:cNvPr id="1103" name="Freeform 79"/>
                  <p:cNvSpPr>
                    <a:spLocks/>
                  </p:cNvSpPr>
                  <p:nvPr/>
                </p:nvSpPr>
                <p:spPr bwMode="ltGray">
                  <a:xfrm>
                    <a:off x="4657" y="585"/>
                    <a:ext cx="26" cy="17"/>
                  </a:xfrm>
                  <a:custGeom>
                    <a:avLst/>
                    <a:gdLst/>
                    <a:ahLst/>
                    <a:cxnLst>
                      <a:cxn ang="0">
                        <a:pos x="21" y="38"/>
                      </a:cxn>
                      <a:cxn ang="0">
                        <a:pos x="15" y="26"/>
                      </a:cxn>
                      <a:cxn ang="0">
                        <a:pos x="3" y="22"/>
                      </a:cxn>
                      <a:cxn ang="0">
                        <a:pos x="13" y="8"/>
                      </a:cxn>
                      <a:cxn ang="0">
                        <a:pos x="25" y="0"/>
                      </a:cxn>
                      <a:cxn ang="0">
                        <a:pos x="49" y="10"/>
                      </a:cxn>
                      <a:cxn ang="0">
                        <a:pos x="53" y="20"/>
                      </a:cxn>
                      <a:cxn ang="0">
                        <a:pos x="61" y="32"/>
                      </a:cxn>
                      <a:cxn ang="0">
                        <a:pos x="41" y="38"/>
                      </a:cxn>
                      <a:cxn ang="0">
                        <a:pos x="23" y="44"/>
                      </a:cxn>
                      <a:cxn ang="0">
                        <a:pos x="21" y="38"/>
                      </a:cxn>
                    </a:cxnLst>
                    <a:rect l="0" t="0" r="r" b="b"/>
                    <a:pathLst>
                      <a:path w="61" h="48">
                        <a:moveTo>
                          <a:pt x="21" y="38"/>
                        </a:moveTo>
                        <a:cubicBezTo>
                          <a:pt x="19" y="34"/>
                          <a:pt x="19" y="29"/>
                          <a:pt x="15" y="26"/>
                        </a:cubicBezTo>
                        <a:cubicBezTo>
                          <a:pt x="12" y="24"/>
                          <a:pt x="3" y="22"/>
                          <a:pt x="3" y="22"/>
                        </a:cubicBezTo>
                        <a:cubicBezTo>
                          <a:pt x="0" y="12"/>
                          <a:pt x="5" y="12"/>
                          <a:pt x="13" y="8"/>
                        </a:cubicBezTo>
                        <a:cubicBezTo>
                          <a:pt x="17" y="6"/>
                          <a:pt x="25" y="0"/>
                          <a:pt x="25" y="0"/>
                        </a:cubicBezTo>
                        <a:cubicBezTo>
                          <a:pt x="37" y="2"/>
                          <a:pt x="41" y="2"/>
                          <a:pt x="49" y="10"/>
                        </a:cubicBezTo>
                        <a:cubicBezTo>
                          <a:pt x="45" y="21"/>
                          <a:pt x="46" y="12"/>
                          <a:pt x="53" y="20"/>
                        </a:cubicBezTo>
                        <a:cubicBezTo>
                          <a:pt x="56" y="24"/>
                          <a:pt x="61" y="32"/>
                          <a:pt x="61" y="32"/>
                        </a:cubicBezTo>
                        <a:cubicBezTo>
                          <a:pt x="56" y="47"/>
                          <a:pt x="53" y="42"/>
                          <a:pt x="41" y="38"/>
                        </a:cubicBezTo>
                        <a:cubicBezTo>
                          <a:pt x="27" y="47"/>
                          <a:pt x="34" y="48"/>
                          <a:pt x="23" y="44"/>
                        </a:cubicBezTo>
                        <a:cubicBezTo>
                          <a:pt x="22" y="42"/>
                          <a:pt x="21" y="38"/>
                          <a:pt x="21" y="38"/>
                        </a:cubicBezTo>
                        <a:close/>
                      </a:path>
                    </a:pathLst>
                  </a:custGeom>
                  <a:solidFill>
                    <a:schemeClr val="folHlink"/>
                  </a:solidFill>
                  <a:ln w="9525">
                    <a:noFill/>
                    <a:round/>
                    <a:headEnd/>
                    <a:tailEnd/>
                  </a:ln>
                  <a:effectLst/>
                </p:spPr>
                <p:txBody>
                  <a:bodyPr wrap="none" anchor="ctr"/>
                  <a:lstStyle/>
                  <a:p>
                    <a:endParaRPr lang="en-US"/>
                  </a:p>
                </p:txBody>
              </p:sp>
              <p:sp>
                <p:nvSpPr>
                  <p:cNvPr id="1104" name="Freeform 80"/>
                  <p:cNvSpPr>
                    <a:spLocks/>
                  </p:cNvSpPr>
                  <p:nvPr/>
                </p:nvSpPr>
                <p:spPr bwMode="ltGray">
                  <a:xfrm>
                    <a:off x="4664" y="593"/>
                    <a:ext cx="122" cy="61"/>
                  </a:xfrm>
                  <a:custGeom>
                    <a:avLst/>
                    <a:gdLst/>
                    <a:ahLst/>
                    <a:cxnLst>
                      <a:cxn ang="0">
                        <a:pos x="46" y="28"/>
                      </a:cxn>
                      <a:cxn ang="0">
                        <a:pos x="36" y="14"/>
                      </a:cxn>
                      <a:cxn ang="0">
                        <a:pos x="26" y="30"/>
                      </a:cxn>
                      <a:cxn ang="0">
                        <a:pos x="0" y="24"/>
                      </a:cxn>
                      <a:cxn ang="0">
                        <a:pos x="10" y="42"/>
                      </a:cxn>
                      <a:cxn ang="0">
                        <a:pos x="16" y="62"/>
                      </a:cxn>
                      <a:cxn ang="0">
                        <a:pos x="24" y="48"/>
                      </a:cxn>
                      <a:cxn ang="0">
                        <a:pos x="30" y="44"/>
                      </a:cxn>
                      <a:cxn ang="0">
                        <a:pos x="48" y="56"/>
                      </a:cxn>
                      <a:cxn ang="0">
                        <a:pos x="70" y="62"/>
                      </a:cxn>
                      <a:cxn ang="0">
                        <a:pos x="88" y="72"/>
                      </a:cxn>
                      <a:cxn ang="0">
                        <a:pos x="106" y="102"/>
                      </a:cxn>
                      <a:cxn ang="0">
                        <a:pos x="104" y="122"/>
                      </a:cxn>
                      <a:cxn ang="0">
                        <a:pos x="98" y="134"/>
                      </a:cxn>
                      <a:cxn ang="0">
                        <a:pos x="122" y="128"/>
                      </a:cxn>
                      <a:cxn ang="0">
                        <a:pos x="140" y="140"/>
                      </a:cxn>
                      <a:cxn ang="0">
                        <a:pos x="168" y="148"/>
                      </a:cxn>
                      <a:cxn ang="0">
                        <a:pos x="174" y="146"/>
                      </a:cxn>
                      <a:cxn ang="0">
                        <a:pos x="168" y="134"/>
                      </a:cxn>
                      <a:cxn ang="0">
                        <a:pos x="178" y="136"/>
                      </a:cxn>
                      <a:cxn ang="0">
                        <a:pos x="186" y="118"/>
                      </a:cxn>
                      <a:cxn ang="0">
                        <a:pos x="202" y="122"/>
                      </a:cxn>
                      <a:cxn ang="0">
                        <a:pos x="214" y="130"/>
                      </a:cxn>
                      <a:cxn ang="0">
                        <a:pos x="244" y="168"/>
                      </a:cxn>
                      <a:cxn ang="0">
                        <a:pos x="262" y="178"/>
                      </a:cxn>
                      <a:cxn ang="0">
                        <a:pos x="284" y="170"/>
                      </a:cxn>
                      <a:cxn ang="0">
                        <a:pos x="268" y="160"/>
                      </a:cxn>
                      <a:cxn ang="0">
                        <a:pos x="256" y="138"/>
                      </a:cxn>
                      <a:cxn ang="0">
                        <a:pos x="250" y="132"/>
                      </a:cxn>
                      <a:cxn ang="0">
                        <a:pos x="248" y="122"/>
                      </a:cxn>
                      <a:cxn ang="0">
                        <a:pos x="236" y="116"/>
                      </a:cxn>
                      <a:cxn ang="0">
                        <a:pos x="240" y="96"/>
                      </a:cxn>
                      <a:cxn ang="0">
                        <a:pos x="220" y="86"/>
                      </a:cxn>
                      <a:cxn ang="0">
                        <a:pos x="210" y="70"/>
                      </a:cxn>
                      <a:cxn ang="0">
                        <a:pos x="190" y="54"/>
                      </a:cxn>
                      <a:cxn ang="0">
                        <a:pos x="168" y="38"/>
                      </a:cxn>
                      <a:cxn ang="0">
                        <a:pos x="156" y="34"/>
                      </a:cxn>
                      <a:cxn ang="0">
                        <a:pos x="120" y="16"/>
                      </a:cxn>
                      <a:cxn ang="0">
                        <a:pos x="102" y="4"/>
                      </a:cxn>
                      <a:cxn ang="0">
                        <a:pos x="96" y="0"/>
                      </a:cxn>
                      <a:cxn ang="0">
                        <a:pos x="70" y="10"/>
                      </a:cxn>
                      <a:cxn ang="0">
                        <a:pos x="56" y="32"/>
                      </a:cxn>
                      <a:cxn ang="0">
                        <a:pos x="46" y="28"/>
                      </a:cxn>
                    </a:cxnLst>
                    <a:rect l="0" t="0" r="r" b="b"/>
                    <a:pathLst>
                      <a:path w="286" h="182">
                        <a:moveTo>
                          <a:pt x="46" y="28"/>
                        </a:moveTo>
                        <a:cubicBezTo>
                          <a:pt x="41" y="14"/>
                          <a:pt x="46" y="17"/>
                          <a:pt x="36" y="14"/>
                        </a:cubicBezTo>
                        <a:cubicBezTo>
                          <a:pt x="31" y="17"/>
                          <a:pt x="26" y="30"/>
                          <a:pt x="26" y="30"/>
                        </a:cubicBezTo>
                        <a:cubicBezTo>
                          <a:pt x="12" y="25"/>
                          <a:pt x="19" y="21"/>
                          <a:pt x="0" y="24"/>
                        </a:cubicBezTo>
                        <a:cubicBezTo>
                          <a:pt x="2" y="33"/>
                          <a:pt x="2" y="37"/>
                          <a:pt x="10" y="42"/>
                        </a:cubicBezTo>
                        <a:cubicBezTo>
                          <a:pt x="12" y="49"/>
                          <a:pt x="14" y="55"/>
                          <a:pt x="16" y="62"/>
                        </a:cubicBezTo>
                        <a:cubicBezTo>
                          <a:pt x="24" y="59"/>
                          <a:pt x="27" y="57"/>
                          <a:pt x="24" y="48"/>
                        </a:cubicBezTo>
                        <a:cubicBezTo>
                          <a:pt x="26" y="47"/>
                          <a:pt x="28" y="43"/>
                          <a:pt x="30" y="44"/>
                        </a:cubicBezTo>
                        <a:cubicBezTo>
                          <a:pt x="48" y="48"/>
                          <a:pt x="36" y="52"/>
                          <a:pt x="48" y="56"/>
                        </a:cubicBezTo>
                        <a:cubicBezTo>
                          <a:pt x="74" y="65"/>
                          <a:pt x="47" y="56"/>
                          <a:pt x="70" y="62"/>
                        </a:cubicBezTo>
                        <a:cubicBezTo>
                          <a:pt x="77" y="64"/>
                          <a:pt x="88" y="72"/>
                          <a:pt x="88" y="72"/>
                        </a:cubicBezTo>
                        <a:cubicBezTo>
                          <a:pt x="96" y="84"/>
                          <a:pt x="102" y="87"/>
                          <a:pt x="106" y="102"/>
                        </a:cubicBezTo>
                        <a:cubicBezTo>
                          <a:pt x="105" y="109"/>
                          <a:pt x="106" y="115"/>
                          <a:pt x="104" y="122"/>
                        </a:cubicBezTo>
                        <a:cubicBezTo>
                          <a:pt x="103" y="126"/>
                          <a:pt x="94" y="132"/>
                          <a:pt x="98" y="134"/>
                        </a:cubicBezTo>
                        <a:cubicBezTo>
                          <a:pt x="106" y="137"/>
                          <a:pt x="122" y="128"/>
                          <a:pt x="122" y="128"/>
                        </a:cubicBezTo>
                        <a:cubicBezTo>
                          <a:pt x="130" y="131"/>
                          <a:pt x="133" y="135"/>
                          <a:pt x="140" y="140"/>
                        </a:cubicBezTo>
                        <a:cubicBezTo>
                          <a:pt x="148" y="145"/>
                          <a:pt x="159" y="145"/>
                          <a:pt x="168" y="148"/>
                        </a:cubicBezTo>
                        <a:cubicBezTo>
                          <a:pt x="170" y="147"/>
                          <a:pt x="173" y="148"/>
                          <a:pt x="174" y="146"/>
                        </a:cubicBezTo>
                        <a:cubicBezTo>
                          <a:pt x="176" y="142"/>
                          <a:pt x="164" y="136"/>
                          <a:pt x="168" y="134"/>
                        </a:cubicBezTo>
                        <a:cubicBezTo>
                          <a:pt x="171" y="132"/>
                          <a:pt x="175" y="135"/>
                          <a:pt x="178" y="136"/>
                        </a:cubicBezTo>
                        <a:cubicBezTo>
                          <a:pt x="182" y="131"/>
                          <a:pt x="186" y="118"/>
                          <a:pt x="186" y="118"/>
                        </a:cubicBezTo>
                        <a:cubicBezTo>
                          <a:pt x="189" y="119"/>
                          <a:pt x="199" y="120"/>
                          <a:pt x="202" y="122"/>
                        </a:cubicBezTo>
                        <a:cubicBezTo>
                          <a:pt x="206" y="124"/>
                          <a:pt x="214" y="130"/>
                          <a:pt x="214" y="130"/>
                        </a:cubicBezTo>
                        <a:cubicBezTo>
                          <a:pt x="224" y="145"/>
                          <a:pt x="228" y="158"/>
                          <a:pt x="244" y="168"/>
                        </a:cubicBezTo>
                        <a:cubicBezTo>
                          <a:pt x="250" y="172"/>
                          <a:pt x="262" y="178"/>
                          <a:pt x="262" y="178"/>
                        </a:cubicBezTo>
                        <a:cubicBezTo>
                          <a:pt x="265" y="178"/>
                          <a:pt x="286" y="182"/>
                          <a:pt x="284" y="170"/>
                        </a:cubicBezTo>
                        <a:cubicBezTo>
                          <a:pt x="283" y="164"/>
                          <a:pt x="268" y="160"/>
                          <a:pt x="268" y="160"/>
                        </a:cubicBezTo>
                        <a:cubicBezTo>
                          <a:pt x="261" y="150"/>
                          <a:pt x="270" y="143"/>
                          <a:pt x="256" y="138"/>
                        </a:cubicBezTo>
                        <a:cubicBezTo>
                          <a:pt x="254" y="136"/>
                          <a:pt x="251" y="135"/>
                          <a:pt x="250" y="132"/>
                        </a:cubicBezTo>
                        <a:cubicBezTo>
                          <a:pt x="248" y="129"/>
                          <a:pt x="250" y="125"/>
                          <a:pt x="248" y="122"/>
                        </a:cubicBezTo>
                        <a:cubicBezTo>
                          <a:pt x="246" y="118"/>
                          <a:pt x="240" y="118"/>
                          <a:pt x="236" y="116"/>
                        </a:cubicBezTo>
                        <a:cubicBezTo>
                          <a:pt x="230" y="107"/>
                          <a:pt x="227" y="100"/>
                          <a:pt x="240" y="96"/>
                        </a:cubicBezTo>
                        <a:cubicBezTo>
                          <a:pt x="236" y="83"/>
                          <a:pt x="236" y="84"/>
                          <a:pt x="220" y="86"/>
                        </a:cubicBezTo>
                        <a:cubicBezTo>
                          <a:pt x="209" y="82"/>
                          <a:pt x="208" y="82"/>
                          <a:pt x="210" y="70"/>
                        </a:cubicBezTo>
                        <a:cubicBezTo>
                          <a:pt x="207" y="60"/>
                          <a:pt x="199" y="57"/>
                          <a:pt x="190" y="54"/>
                        </a:cubicBezTo>
                        <a:cubicBezTo>
                          <a:pt x="181" y="45"/>
                          <a:pt x="181" y="42"/>
                          <a:pt x="168" y="38"/>
                        </a:cubicBezTo>
                        <a:cubicBezTo>
                          <a:pt x="164" y="37"/>
                          <a:pt x="156" y="34"/>
                          <a:pt x="156" y="34"/>
                        </a:cubicBezTo>
                        <a:cubicBezTo>
                          <a:pt x="146" y="24"/>
                          <a:pt x="134" y="21"/>
                          <a:pt x="120" y="16"/>
                        </a:cubicBezTo>
                        <a:cubicBezTo>
                          <a:pt x="113" y="14"/>
                          <a:pt x="108" y="8"/>
                          <a:pt x="102" y="4"/>
                        </a:cubicBezTo>
                        <a:cubicBezTo>
                          <a:pt x="100" y="3"/>
                          <a:pt x="96" y="0"/>
                          <a:pt x="96" y="0"/>
                        </a:cubicBezTo>
                        <a:cubicBezTo>
                          <a:pt x="83" y="2"/>
                          <a:pt x="79" y="1"/>
                          <a:pt x="70" y="10"/>
                        </a:cubicBezTo>
                        <a:cubicBezTo>
                          <a:pt x="67" y="19"/>
                          <a:pt x="63" y="27"/>
                          <a:pt x="56" y="32"/>
                        </a:cubicBezTo>
                        <a:cubicBezTo>
                          <a:pt x="49" y="30"/>
                          <a:pt x="52" y="31"/>
                          <a:pt x="46" y="28"/>
                        </a:cubicBezTo>
                        <a:close/>
                      </a:path>
                    </a:pathLst>
                  </a:custGeom>
                  <a:solidFill>
                    <a:schemeClr val="folHlink"/>
                  </a:solidFill>
                  <a:ln w="9525">
                    <a:noFill/>
                    <a:round/>
                    <a:headEnd/>
                    <a:tailEnd/>
                  </a:ln>
                  <a:effectLst/>
                </p:spPr>
                <p:txBody>
                  <a:bodyPr wrap="none" anchor="ctr"/>
                  <a:lstStyle/>
                  <a:p>
                    <a:endParaRPr lang="en-US"/>
                  </a:p>
                </p:txBody>
              </p:sp>
              <p:sp>
                <p:nvSpPr>
                  <p:cNvPr id="1105" name="Freeform 81"/>
                  <p:cNvSpPr>
                    <a:spLocks/>
                  </p:cNvSpPr>
                  <p:nvPr/>
                </p:nvSpPr>
                <p:spPr bwMode="ltGray">
                  <a:xfrm>
                    <a:off x="4770" y="599"/>
                    <a:ext cx="33" cy="26"/>
                  </a:xfrm>
                  <a:custGeom>
                    <a:avLst/>
                    <a:gdLst/>
                    <a:ahLst/>
                    <a:cxnLst>
                      <a:cxn ang="0">
                        <a:pos x="1" y="58"/>
                      </a:cxn>
                      <a:cxn ang="0">
                        <a:pos x="27" y="60"/>
                      </a:cxn>
                      <a:cxn ang="0">
                        <a:pos x="45" y="48"/>
                      </a:cxn>
                      <a:cxn ang="0">
                        <a:pos x="57" y="30"/>
                      </a:cxn>
                      <a:cxn ang="0">
                        <a:pos x="43" y="14"/>
                      </a:cxn>
                      <a:cxn ang="0">
                        <a:pos x="43" y="4"/>
                      </a:cxn>
                      <a:cxn ang="0">
                        <a:pos x="71" y="26"/>
                      </a:cxn>
                      <a:cxn ang="0">
                        <a:pos x="67" y="54"/>
                      </a:cxn>
                      <a:cxn ang="0">
                        <a:pos x="33" y="78"/>
                      </a:cxn>
                      <a:cxn ang="0">
                        <a:pos x="9" y="66"/>
                      </a:cxn>
                      <a:cxn ang="0">
                        <a:pos x="3" y="62"/>
                      </a:cxn>
                      <a:cxn ang="0">
                        <a:pos x="1" y="58"/>
                      </a:cxn>
                    </a:cxnLst>
                    <a:rect l="0" t="0" r="r" b="b"/>
                    <a:pathLst>
                      <a:path w="78" h="78">
                        <a:moveTo>
                          <a:pt x="1" y="58"/>
                        </a:moveTo>
                        <a:cubicBezTo>
                          <a:pt x="6" y="44"/>
                          <a:pt x="18" y="57"/>
                          <a:pt x="27" y="60"/>
                        </a:cubicBezTo>
                        <a:cubicBezTo>
                          <a:pt x="35" y="57"/>
                          <a:pt x="38" y="52"/>
                          <a:pt x="45" y="48"/>
                        </a:cubicBezTo>
                        <a:cubicBezTo>
                          <a:pt x="48" y="40"/>
                          <a:pt x="51" y="36"/>
                          <a:pt x="57" y="30"/>
                        </a:cubicBezTo>
                        <a:cubicBezTo>
                          <a:pt x="55" y="23"/>
                          <a:pt x="43" y="14"/>
                          <a:pt x="43" y="14"/>
                        </a:cubicBezTo>
                        <a:cubicBezTo>
                          <a:pt x="33" y="0"/>
                          <a:pt x="30" y="1"/>
                          <a:pt x="43" y="4"/>
                        </a:cubicBezTo>
                        <a:cubicBezTo>
                          <a:pt x="54" y="11"/>
                          <a:pt x="58" y="22"/>
                          <a:pt x="71" y="26"/>
                        </a:cubicBezTo>
                        <a:cubicBezTo>
                          <a:pt x="78" y="37"/>
                          <a:pt x="78" y="46"/>
                          <a:pt x="67" y="54"/>
                        </a:cubicBezTo>
                        <a:cubicBezTo>
                          <a:pt x="51" y="49"/>
                          <a:pt x="53" y="71"/>
                          <a:pt x="33" y="78"/>
                        </a:cubicBezTo>
                        <a:cubicBezTo>
                          <a:pt x="16" y="72"/>
                          <a:pt x="25" y="76"/>
                          <a:pt x="9" y="66"/>
                        </a:cubicBezTo>
                        <a:cubicBezTo>
                          <a:pt x="7" y="65"/>
                          <a:pt x="3" y="62"/>
                          <a:pt x="3" y="62"/>
                        </a:cubicBezTo>
                        <a:cubicBezTo>
                          <a:pt x="0" y="54"/>
                          <a:pt x="13" y="42"/>
                          <a:pt x="1" y="58"/>
                        </a:cubicBezTo>
                        <a:close/>
                      </a:path>
                    </a:pathLst>
                  </a:custGeom>
                  <a:solidFill>
                    <a:schemeClr val="folHlink"/>
                  </a:solidFill>
                  <a:ln w="9525">
                    <a:noFill/>
                    <a:round/>
                    <a:headEnd/>
                    <a:tailEnd/>
                  </a:ln>
                  <a:effectLst/>
                </p:spPr>
                <p:txBody>
                  <a:bodyPr wrap="none" anchor="ctr"/>
                  <a:lstStyle/>
                  <a:p>
                    <a:endParaRPr lang="en-US"/>
                  </a:p>
                </p:txBody>
              </p:sp>
              <p:sp>
                <p:nvSpPr>
                  <p:cNvPr id="1106" name="Freeform 82"/>
                  <p:cNvSpPr>
                    <a:spLocks/>
                  </p:cNvSpPr>
                  <p:nvPr/>
                </p:nvSpPr>
                <p:spPr bwMode="ltGray">
                  <a:xfrm>
                    <a:off x="4840" y="544"/>
                    <a:ext cx="8" cy="6"/>
                  </a:xfrm>
                  <a:custGeom>
                    <a:avLst/>
                    <a:gdLst/>
                    <a:ahLst/>
                    <a:cxnLst>
                      <a:cxn ang="0">
                        <a:pos x="3" y="4"/>
                      </a:cxn>
                      <a:cxn ang="0">
                        <a:pos x="3" y="14"/>
                      </a:cxn>
                      <a:cxn ang="0">
                        <a:pos x="3" y="4"/>
                      </a:cxn>
                    </a:cxnLst>
                    <a:rect l="0" t="0" r="r" b="b"/>
                    <a:pathLst>
                      <a:path w="17" h="18">
                        <a:moveTo>
                          <a:pt x="3" y="4"/>
                        </a:moveTo>
                        <a:cubicBezTo>
                          <a:pt x="17" y="7"/>
                          <a:pt x="16" y="18"/>
                          <a:pt x="3" y="14"/>
                        </a:cubicBezTo>
                        <a:cubicBezTo>
                          <a:pt x="0" y="6"/>
                          <a:pt x="7" y="0"/>
                          <a:pt x="3" y="4"/>
                        </a:cubicBezTo>
                        <a:close/>
                      </a:path>
                    </a:pathLst>
                  </a:custGeom>
                  <a:solidFill>
                    <a:schemeClr val="folHlink"/>
                  </a:solidFill>
                  <a:ln w="9525">
                    <a:noFill/>
                    <a:round/>
                    <a:headEnd/>
                    <a:tailEnd/>
                  </a:ln>
                  <a:effectLst/>
                </p:spPr>
                <p:txBody>
                  <a:bodyPr wrap="none" anchor="ctr"/>
                  <a:lstStyle/>
                  <a:p>
                    <a:endParaRPr lang="en-US"/>
                  </a:p>
                </p:txBody>
              </p:sp>
              <p:sp>
                <p:nvSpPr>
                  <p:cNvPr id="1107" name="Freeform 83"/>
                  <p:cNvSpPr>
                    <a:spLocks/>
                  </p:cNvSpPr>
                  <p:nvPr/>
                </p:nvSpPr>
                <p:spPr bwMode="ltGray">
                  <a:xfrm>
                    <a:off x="4747" y="494"/>
                    <a:ext cx="8" cy="5"/>
                  </a:xfrm>
                  <a:custGeom>
                    <a:avLst/>
                    <a:gdLst/>
                    <a:ahLst/>
                    <a:cxnLst>
                      <a:cxn ang="0">
                        <a:pos x="7" y="12"/>
                      </a:cxn>
                      <a:cxn ang="0">
                        <a:pos x="17" y="2"/>
                      </a:cxn>
                      <a:cxn ang="0">
                        <a:pos x="9" y="12"/>
                      </a:cxn>
                      <a:cxn ang="0">
                        <a:pos x="7" y="12"/>
                      </a:cxn>
                    </a:cxnLst>
                    <a:rect l="0" t="0" r="r" b="b"/>
                    <a:pathLst>
                      <a:path w="20" h="15">
                        <a:moveTo>
                          <a:pt x="7" y="12"/>
                        </a:moveTo>
                        <a:cubicBezTo>
                          <a:pt x="0" y="1"/>
                          <a:pt x="6" y="0"/>
                          <a:pt x="17" y="2"/>
                        </a:cubicBezTo>
                        <a:cubicBezTo>
                          <a:pt x="20" y="10"/>
                          <a:pt x="18" y="15"/>
                          <a:pt x="9" y="12"/>
                        </a:cubicBezTo>
                        <a:cubicBezTo>
                          <a:pt x="4" y="4"/>
                          <a:pt x="4" y="4"/>
                          <a:pt x="7" y="12"/>
                        </a:cubicBezTo>
                        <a:close/>
                      </a:path>
                    </a:pathLst>
                  </a:custGeom>
                  <a:solidFill>
                    <a:schemeClr val="folHlink"/>
                  </a:solidFill>
                  <a:ln w="9525">
                    <a:noFill/>
                    <a:round/>
                    <a:headEnd/>
                    <a:tailEnd/>
                  </a:ln>
                  <a:effectLst/>
                </p:spPr>
                <p:txBody>
                  <a:bodyPr wrap="none" anchor="ctr"/>
                  <a:lstStyle/>
                  <a:p>
                    <a:endParaRPr lang="en-US"/>
                  </a:p>
                </p:txBody>
              </p:sp>
              <p:sp>
                <p:nvSpPr>
                  <p:cNvPr id="1108" name="Freeform 84"/>
                  <p:cNvSpPr>
                    <a:spLocks/>
                  </p:cNvSpPr>
                  <p:nvPr/>
                </p:nvSpPr>
                <p:spPr bwMode="ltGray">
                  <a:xfrm>
                    <a:off x="4676" y="536"/>
                    <a:ext cx="8" cy="5"/>
                  </a:xfrm>
                  <a:custGeom>
                    <a:avLst/>
                    <a:gdLst/>
                    <a:ahLst/>
                    <a:cxnLst>
                      <a:cxn ang="0">
                        <a:pos x="7" y="12"/>
                      </a:cxn>
                      <a:cxn ang="0">
                        <a:pos x="15" y="2"/>
                      </a:cxn>
                      <a:cxn ang="0">
                        <a:pos x="15" y="14"/>
                      </a:cxn>
                      <a:cxn ang="0">
                        <a:pos x="7" y="12"/>
                      </a:cxn>
                    </a:cxnLst>
                    <a:rect l="0" t="0" r="r" b="b"/>
                    <a:pathLst>
                      <a:path w="20" h="15">
                        <a:moveTo>
                          <a:pt x="7" y="12"/>
                        </a:moveTo>
                        <a:cubicBezTo>
                          <a:pt x="0" y="2"/>
                          <a:pt x="3" y="0"/>
                          <a:pt x="15" y="2"/>
                        </a:cubicBezTo>
                        <a:cubicBezTo>
                          <a:pt x="16" y="4"/>
                          <a:pt x="20" y="12"/>
                          <a:pt x="15" y="14"/>
                        </a:cubicBezTo>
                        <a:cubicBezTo>
                          <a:pt x="12" y="15"/>
                          <a:pt x="7" y="12"/>
                          <a:pt x="7" y="12"/>
                        </a:cubicBezTo>
                        <a:close/>
                      </a:path>
                    </a:pathLst>
                  </a:custGeom>
                  <a:solidFill>
                    <a:schemeClr val="folHlink"/>
                  </a:solidFill>
                  <a:ln w="9525">
                    <a:noFill/>
                    <a:round/>
                    <a:headEnd/>
                    <a:tailEnd/>
                  </a:ln>
                  <a:effectLst/>
                </p:spPr>
                <p:txBody>
                  <a:bodyPr wrap="none" anchor="ctr"/>
                  <a:lstStyle/>
                  <a:p>
                    <a:endParaRPr lang="en-US"/>
                  </a:p>
                </p:txBody>
              </p:sp>
              <p:sp>
                <p:nvSpPr>
                  <p:cNvPr id="1109" name="Freeform 85"/>
                  <p:cNvSpPr>
                    <a:spLocks/>
                  </p:cNvSpPr>
                  <p:nvPr/>
                </p:nvSpPr>
                <p:spPr bwMode="ltGray">
                  <a:xfrm>
                    <a:off x="4598" y="523"/>
                    <a:ext cx="34" cy="27"/>
                  </a:xfrm>
                  <a:custGeom>
                    <a:avLst/>
                    <a:gdLst/>
                    <a:ahLst/>
                    <a:cxnLst>
                      <a:cxn ang="0">
                        <a:pos x="0" y="50"/>
                      </a:cxn>
                      <a:cxn ang="0">
                        <a:pos x="14" y="24"/>
                      </a:cxn>
                      <a:cxn ang="0">
                        <a:pos x="26" y="20"/>
                      </a:cxn>
                      <a:cxn ang="0">
                        <a:pos x="48" y="18"/>
                      </a:cxn>
                      <a:cxn ang="0">
                        <a:pos x="58" y="0"/>
                      </a:cxn>
                      <a:cxn ang="0">
                        <a:pos x="80" y="40"/>
                      </a:cxn>
                      <a:cxn ang="0">
                        <a:pos x="70" y="56"/>
                      </a:cxn>
                      <a:cxn ang="0">
                        <a:pos x="54" y="62"/>
                      </a:cxn>
                      <a:cxn ang="0">
                        <a:pos x="48" y="80"/>
                      </a:cxn>
                      <a:cxn ang="0">
                        <a:pos x="32" y="68"/>
                      </a:cxn>
                      <a:cxn ang="0">
                        <a:pos x="38" y="52"/>
                      </a:cxn>
                      <a:cxn ang="0">
                        <a:pos x="30" y="28"/>
                      </a:cxn>
                      <a:cxn ang="0">
                        <a:pos x="20" y="48"/>
                      </a:cxn>
                      <a:cxn ang="0">
                        <a:pos x="8" y="56"/>
                      </a:cxn>
                      <a:cxn ang="0">
                        <a:pos x="0" y="50"/>
                      </a:cxn>
                    </a:cxnLst>
                    <a:rect l="0" t="0" r="r" b="b"/>
                    <a:pathLst>
                      <a:path w="80" h="80">
                        <a:moveTo>
                          <a:pt x="0" y="50"/>
                        </a:moveTo>
                        <a:cubicBezTo>
                          <a:pt x="1" y="47"/>
                          <a:pt x="12" y="25"/>
                          <a:pt x="14" y="24"/>
                        </a:cubicBezTo>
                        <a:cubicBezTo>
                          <a:pt x="17" y="22"/>
                          <a:pt x="26" y="20"/>
                          <a:pt x="26" y="20"/>
                        </a:cubicBezTo>
                        <a:cubicBezTo>
                          <a:pt x="34" y="23"/>
                          <a:pt x="40" y="21"/>
                          <a:pt x="48" y="18"/>
                        </a:cubicBezTo>
                        <a:cubicBezTo>
                          <a:pt x="52" y="12"/>
                          <a:pt x="54" y="6"/>
                          <a:pt x="58" y="0"/>
                        </a:cubicBezTo>
                        <a:cubicBezTo>
                          <a:pt x="70" y="4"/>
                          <a:pt x="76" y="28"/>
                          <a:pt x="80" y="40"/>
                        </a:cubicBezTo>
                        <a:cubicBezTo>
                          <a:pt x="75" y="54"/>
                          <a:pt x="80" y="50"/>
                          <a:pt x="70" y="56"/>
                        </a:cubicBezTo>
                        <a:cubicBezTo>
                          <a:pt x="61" y="53"/>
                          <a:pt x="59" y="54"/>
                          <a:pt x="54" y="62"/>
                        </a:cubicBezTo>
                        <a:cubicBezTo>
                          <a:pt x="57" y="71"/>
                          <a:pt x="56" y="75"/>
                          <a:pt x="48" y="80"/>
                        </a:cubicBezTo>
                        <a:cubicBezTo>
                          <a:pt x="40" y="77"/>
                          <a:pt x="39" y="72"/>
                          <a:pt x="32" y="68"/>
                        </a:cubicBezTo>
                        <a:cubicBezTo>
                          <a:pt x="26" y="59"/>
                          <a:pt x="30" y="57"/>
                          <a:pt x="38" y="52"/>
                        </a:cubicBezTo>
                        <a:cubicBezTo>
                          <a:pt x="41" y="42"/>
                          <a:pt x="39" y="34"/>
                          <a:pt x="30" y="28"/>
                        </a:cubicBezTo>
                        <a:cubicBezTo>
                          <a:pt x="20" y="31"/>
                          <a:pt x="30" y="40"/>
                          <a:pt x="20" y="48"/>
                        </a:cubicBezTo>
                        <a:cubicBezTo>
                          <a:pt x="16" y="51"/>
                          <a:pt x="8" y="56"/>
                          <a:pt x="8" y="56"/>
                        </a:cubicBezTo>
                        <a:cubicBezTo>
                          <a:pt x="2" y="50"/>
                          <a:pt x="5" y="50"/>
                          <a:pt x="0" y="50"/>
                        </a:cubicBezTo>
                        <a:close/>
                      </a:path>
                    </a:pathLst>
                  </a:custGeom>
                  <a:solidFill>
                    <a:schemeClr val="folHlink"/>
                  </a:solidFill>
                  <a:ln w="9525">
                    <a:noFill/>
                    <a:round/>
                    <a:headEnd/>
                    <a:tailEnd/>
                  </a:ln>
                  <a:effectLst/>
                </p:spPr>
                <p:txBody>
                  <a:bodyPr wrap="none" anchor="ctr"/>
                  <a:lstStyle/>
                  <a:p>
                    <a:endParaRPr lang="en-US"/>
                  </a:p>
                </p:txBody>
              </p:sp>
              <p:sp>
                <p:nvSpPr>
                  <p:cNvPr id="1110" name="Freeform 86"/>
                  <p:cNvSpPr>
                    <a:spLocks/>
                  </p:cNvSpPr>
                  <p:nvPr/>
                </p:nvSpPr>
                <p:spPr bwMode="ltGray">
                  <a:xfrm>
                    <a:off x="4587" y="466"/>
                    <a:ext cx="40" cy="58"/>
                  </a:xfrm>
                  <a:custGeom>
                    <a:avLst/>
                    <a:gdLst/>
                    <a:ahLst/>
                    <a:cxnLst>
                      <a:cxn ang="0">
                        <a:pos x="14" y="96"/>
                      </a:cxn>
                      <a:cxn ang="0">
                        <a:pos x="26" y="128"/>
                      </a:cxn>
                      <a:cxn ang="0">
                        <a:pos x="32" y="108"/>
                      </a:cxn>
                      <a:cxn ang="0">
                        <a:pos x="52" y="100"/>
                      </a:cxn>
                      <a:cxn ang="0">
                        <a:pos x="46" y="124"/>
                      </a:cxn>
                      <a:cxn ang="0">
                        <a:pos x="66" y="126"/>
                      </a:cxn>
                      <a:cxn ang="0">
                        <a:pos x="76" y="142"/>
                      </a:cxn>
                      <a:cxn ang="0">
                        <a:pos x="58" y="148"/>
                      </a:cxn>
                      <a:cxn ang="0">
                        <a:pos x="74" y="174"/>
                      </a:cxn>
                      <a:cxn ang="0">
                        <a:pos x="84" y="154"/>
                      </a:cxn>
                      <a:cxn ang="0">
                        <a:pos x="82" y="112"/>
                      </a:cxn>
                      <a:cxn ang="0">
                        <a:pos x="60" y="106"/>
                      </a:cxn>
                      <a:cxn ang="0">
                        <a:pos x="50" y="82"/>
                      </a:cxn>
                      <a:cxn ang="0">
                        <a:pos x="34" y="82"/>
                      </a:cxn>
                      <a:cxn ang="0">
                        <a:pos x="30" y="70"/>
                      </a:cxn>
                      <a:cxn ang="0">
                        <a:pos x="42" y="42"/>
                      </a:cxn>
                      <a:cxn ang="0">
                        <a:pos x="30" y="0"/>
                      </a:cxn>
                      <a:cxn ang="0">
                        <a:pos x="18" y="22"/>
                      </a:cxn>
                      <a:cxn ang="0">
                        <a:pos x="4" y="46"/>
                      </a:cxn>
                      <a:cxn ang="0">
                        <a:pos x="14" y="76"/>
                      </a:cxn>
                      <a:cxn ang="0">
                        <a:pos x="14" y="96"/>
                      </a:cxn>
                    </a:cxnLst>
                    <a:rect l="0" t="0" r="r" b="b"/>
                    <a:pathLst>
                      <a:path w="94" h="174">
                        <a:moveTo>
                          <a:pt x="14" y="96"/>
                        </a:moveTo>
                        <a:cubicBezTo>
                          <a:pt x="11" y="109"/>
                          <a:pt x="15" y="120"/>
                          <a:pt x="26" y="128"/>
                        </a:cubicBezTo>
                        <a:cubicBezTo>
                          <a:pt x="34" y="120"/>
                          <a:pt x="35" y="119"/>
                          <a:pt x="32" y="108"/>
                        </a:cubicBezTo>
                        <a:cubicBezTo>
                          <a:pt x="35" y="92"/>
                          <a:pt x="39" y="92"/>
                          <a:pt x="52" y="100"/>
                        </a:cubicBezTo>
                        <a:cubicBezTo>
                          <a:pt x="59" y="110"/>
                          <a:pt x="49" y="114"/>
                          <a:pt x="46" y="124"/>
                        </a:cubicBezTo>
                        <a:cubicBezTo>
                          <a:pt x="50" y="137"/>
                          <a:pt x="57" y="129"/>
                          <a:pt x="66" y="126"/>
                        </a:cubicBezTo>
                        <a:cubicBezTo>
                          <a:pt x="77" y="129"/>
                          <a:pt x="79" y="131"/>
                          <a:pt x="76" y="142"/>
                        </a:cubicBezTo>
                        <a:cubicBezTo>
                          <a:pt x="67" y="139"/>
                          <a:pt x="65" y="141"/>
                          <a:pt x="58" y="148"/>
                        </a:cubicBezTo>
                        <a:cubicBezTo>
                          <a:pt x="60" y="160"/>
                          <a:pt x="62" y="170"/>
                          <a:pt x="74" y="174"/>
                        </a:cubicBezTo>
                        <a:cubicBezTo>
                          <a:pt x="77" y="165"/>
                          <a:pt x="74" y="157"/>
                          <a:pt x="84" y="154"/>
                        </a:cubicBezTo>
                        <a:cubicBezTo>
                          <a:pt x="91" y="143"/>
                          <a:pt x="94" y="122"/>
                          <a:pt x="82" y="112"/>
                        </a:cubicBezTo>
                        <a:cubicBezTo>
                          <a:pt x="77" y="108"/>
                          <a:pt x="66" y="108"/>
                          <a:pt x="60" y="106"/>
                        </a:cubicBezTo>
                        <a:cubicBezTo>
                          <a:pt x="65" y="92"/>
                          <a:pt x="66" y="87"/>
                          <a:pt x="50" y="82"/>
                        </a:cubicBezTo>
                        <a:cubicBezTo>
                          <a:pt x="48" y="82"/>
                          <a:pt x="37" y="86"/>
                          <a:pt x="34" y="82"/>
                        </a:cubicBezTo>
                        <a:cubicBezTo>
                          <a:pt x="32" y="79"/>
                          <a:pt x="30" y="70"/>
                          <a:pt x="30" y="70"/>
                        </a:cubicBezTo>
                        <a:cubicBezTo>
                          <a:pt x="32" y="54"/>
                          <a:pt x="32" y="52"/>
                          <a:pt x="42" y="42"/>
                        </a:cubicBezTo>
                        <a:cubicBezTo>
                          <a:pt x="41" y="30"/>
                          <a:pt x="45" y="5"/>
                          <a:pt x="30" y="0"/>
                        </a:cubicBezTo>
                        <a:cubicBezTo>
                          <a:pt x="14" y="4"/>
                          <a:pt x="16" y="4"/>
                          <a:pt x="18" y="22"/>
                        </a:cubicBezTo>
                        <a:cubicBezTo>
                          <a:pt x="16" y="39"/>
                          <a:pt x="15" y="35"/>
                          <a:pt x="4" y="46"/>
                        </a:cubicBezTo>
                        <a:cubicBezTo>
                          <a:pt x="0" y="59"/>
                          <a:pt x="5" y="67"/>
                          <a:pt x="14" y="76"/>
                        </a:cubicBezTo>
                        <a:cubicBezTo>
                          <a:pt x="15" y="80"/>
                          <a:pt x="17" y="93"/>
                          <a:pt x="14" y="96"/>
                        </a:cubicBezTo>
                        <a:close/>
                      </a:path>
                    </a:pathLst>
                  </a:custGeom>
                  <a:solidFill>
                    <a:schemeClr val="folHlink"/>
                  </a:solidFill>
                  <a:ln w="9525">
                    <a:noFill/>
                    <a:round/>
                    <a:headEnd/>
                    <a:tailEnd/>
                  </a:ln>
                  <a:effectLst/>
                </p:spPr>
                <p:txBody>
                  <a:bodyPr wrap="none" anchor="ctr"/>
                  <a:lstStyle/>
                  <a:p>
                    <a:endParaRPr lang="en-US"/>
                  </a:p>
                </p:txBody>
              </p:sp>
              <p:sp>
                <p:nvSpPr>
                  <p:cNvPr id="1111" name="Freeform 87"/>
                  <p:cNvSpPr>
                    <a:spLocks/>
                  </p:cNvSpPr>
                  <p:nvPr/>
                </p:nvSpPr>
                <p:spPr bwMode="ltGray">
                  <a:xfrm>
                    <a:off x="4597" y="508"/>
                    <a:ext cx="14" cy="17"/>
                  </a:xfrm>
                  <a:custGeom>
                    <a:avLst/>
                    <a:gdLst/>
                    <a:ahLst/>
                    <a:cxnLst>
                      <a:cxn ang="0">
                        <a:pos x="6" y="24"/>
                      </a:cxn>
                      <a:cxn ang="0">
                        <a:pos x="12" y="0"/>
                      </a:cxn>
                      <a:cxn ang="0">
                        <a:pos x="20" y="16"/>
                      </a:cxn>
                      <a:cxn ang="0">
                        <a:pos x="22" y="24"/>
                      </a:cxn>
                      <a:cxn ang="0">
                        <a:pos x="28" y="26"/>
                      </a:cxn>
                      <a:cxn ang="0">
                        <a:pos x="32" y="38"/>
                      </a:cxn>
                      <a:cxn ang="0">
                        <a:pos x="18" y="50"/>
                      </a:cxn>
                      <a:cxn ang="0">
                        <a:pos x="6" y="24"/>
                      </a:cxn>
                    </a:cxnLst>
                    <a:rect l="0" t="0" r="r" b="b"/>
                    <a:pathLst>
                      <a:path w="32" h="50">
                        <a:moveTo>
                          <a:pt x="6" y="24"/>
                        </a:moveTo>
                        <a:cubicBezTo>
                          <a:pt x="0" y="15"/>
                          <a:pt x="3" y="6"/>
                          <a:pt x="12" y="0"/>
                        </a:cubicBezTo>
                        <a:cubicBezTo>
                          <a:pt x="23" y="3"/>
                          <a:pt x="23" y="5"/>
                          <a:pt x="20" y="16"/>
                        </a:cubicBezTo>
                        <a:cubicBezTo>
                          <a:pt x="21" y="19"/>
                          <a:pt x="20" y="22"/>
                          <a:pt x="22" y="24"/>
                        </a:cubicBezTo>
                        <a:cubicBezTo>
                          <a:pt x="23" y="26"/>
                          <a:pt x="27" y="24"/>
                          <a:pt x="28" y="26"/>
                        </a:cubicBezTo>
                        <a:cubicBezTo>
                          <a:pt x="30" y="29"/>
                          <a:pt x="32" y="38"/>
                          <a:pt x="32" y="38"/>
                        </a:cubicBezTo>
                        <a:cubicBezTo>
                          <a:pt x="29" y="46"/>
                          <a:pt x="26" y="47"/>
                          <a:pt x="18" y="50"/>
                        </a:cubicBezTo>
                        <a:cubicBezTo>
                          <a:pt x="12" y="41"/>
                          <a:pt x="18" y="24"/>
                          <a:pt x="6" y="24"/>
                        </a:cubicBezTo>
                        <a:close/>
                      </a:path>
                    </a:pathLst>
                  </a:custGeom>
                  <a:solidFill>
                    <a:schemeClr val="folHlink"/>
                  </a:solidFill>
                  <a:ln w="9525">
                    <a:noFill/>
                    <a:round/>
                    <a:headEnd/>
                    <a:tailEnd/>
                  </a:ln>
                  <a:effectLst/>
                </p:spPr>
                <p:txBody>
                  <a:bodyPr wrap="none" anchor="ctr"/>
                  <a:lstStyle/>
                  <a:p>
                    <a:endParaRPr lang="en-US"/>
                  </a:p>
                </p:txBody>
              </p:sp>
              <p:sp>
                <p:nvSpPr>
                  <p:cNvPr id="1112" name="Freeform 88"/>
                  <p:cNvSpPr>
                    <a:spLocks/>
                  </p:cNvSpPr>
                  <p:nvPr/>
                </p:nvSpPr>
                <p:spPr bwMode="ltGray">
                  <a:xfrm>
                    <a:off x="4569" y="512"/>
                    <a:ext cx="19" cy="17"/>
                  </a:xfrm>
                  <a:custGeom>
                    <a:avLst/>
                    <a:gdLst/>
                    <a:ahLst/>
                    <a:cxnLst>
                      <a:cxn ang="0">
                        <a:pos x="0" y="44"/>
                      </a:cxn>
                      <a:cxn ang="0">
                        <a:pos x="22" y="20"/>
                      </a:cxn>
                      <a:cxn ang="0">
                        <a:pos x="36" y="0"/>
                      </a:cxn>
                      <a:cxn ang="0">
                        <a:pos x="24" y="28"/>
                      </a:cxn>
                      <a:cxn ang="0">
                        <a:pos x="2" y="50"/>
                      </a:cxn>
                      <a:cxn ang="0">
                        <a:pos x="0" y="44"/>
                      </a:cxn>
                    </a:cxnLst>
                    <a:rect l="0" t="0" r="r" b="b"/>
                    <a:pathLst>
                      <a:path w="43" h="50">
                        <a:moveTo>
                          <a:pt x="0" y="44"/>
                        </a:moveTo>
                        <a:cubicBezTo>
                          <a:pt x="6" y="38"/>
                          <a:pt x="18" y="29"/>
                          <a:pt x="22" y="20"/>
                        </a:cubicBezTo>
                        <a:cubicBezTo>
                          <a:pt x="27" y="10"/>
                          <a:pt x="25" y="4"/>
                          <a:pt x="36" y="0"/>
                        </a:cubicBezTo>
                        <a:cubicBezTo>
                          <a:pt x="43" y="11"/>
                          <a:pt x="36" y="24"/>
                          <a:pt x="24" y="28"/>
                        </a:cubicBezTo>
                        <a:cubicBezTo>
                          <a:pt x="21" y="38"/>
                          <a:pt x="12" y="47"/>
                          <a:pt x="2" y="50"/>
                        </a:cubicBezTo>
                        <a:cubicBezTo>
                          <a:pt x="1" y="48"/>
                          <a:pt x="0" y="44"/>
                          <a:pt x="0" y="44"/>
                        </a:cubicBezTo>
                        <a:close/>
                      </a:path>
                    </a:pathLst>
                  </a:custGeom>
                  <a:solidFill>
                    <a:schemeClr val="folHlink"/>
                  </a:solidFill>
                  <a:ln w="9525">
                    <a:noFill/>
                    <a:round/>
                    <a:headEnd/>
                    <a:tailEnd/>
                  </a:ln>
                  <a:effectLst/>
                </p:spPr>
                <p:txBody>
                  <a:bodyPr wrap="none" anchor="ctr"/>
                  <a:lstStyle/>
                  <a:p>
                    <a:endParaRPr lang="en-US"/>
                  </a:p>
                </p:txBody>
              </p:sp>
              <p:sp>
                <p:nvSpPr>
                  <p:cNvPr id="1113" name="Freeform 89"/>
                  <p:cNvSpPr>
                    <a:spLocks/>
                  </p:cNvSpPr>
                  <p:nvPr/>
                </p:nvSpPr>
                <p:spPr bwMode="ltGray">
                  <a:xfrm>
                    <a:off x="4784" y="275"/>
                    <a:ext cx="18" cy="10"/>
                  </a:xfrm>
                  <a:custGeom>
                    <a:avLst/>
                    <a:gdLst/>
                    <a:ahLst/>
                    <a:cxnLst>
                      <a:cxn ang="0">
                        <a:pos x="0" y="25"/>
                      </a:cxn>
                      <a:cxn ang="0">
                        <a:pos x="12" y="29"/>
                      </a:cxn>
                      <a:cxn ang="0">
                        <a:pos x="0" y="25"/>
                      </a:cxn>
                    </a:cxnLst>
                    <a:rect l="0" t="0" r="r" b="b"/>
                    <a:pathLst>
                      <a:path w="41" h="29">
                        <a:moveTo>
                          <a:pt x="0" y="25"/>
                        </a:moveTo>
                        <a:cubicBezTo>
                          <a:pt x="10" y="11"/>
                          <a:pt x="41" y="0"/>
                          <a:pt x="12" y="29"/>
                        </a:cubicBezTo>
                        <a:cubicBezTo>
                          <a:pt x="8" y="28"/>
                          <a:pt x="0" y="25"/>
                          <a:pt x="0" y="25"/>
                        </a:cubicBezTo>
                        <a:close/>
                      </a:path>
                    </a:pathLst>
                  </a:custGeom>
                  <a:solidFill>
                    <a:schemeClr val="folHlink"/>
                  </a:solidFill>
                  <a:ln w="9525">
                    <a:noFill/>
                    <a:round/>
                    <a:headEnd/>
                    <a:tailEnd/>
                  </a:ln>
                  <a:effectLst/>
                </p:spPr>
                <p:txBody>
                  <a:bodyPr wrap="none" anchor="ctr"/>
                  <a:lstStyle/>
                  <a:p>
                    <a:endParaRPr lang="en-US"/>
                  </a:p>
                </p:txBody>
              </p:sp>
              <p:sp>
                <p:nvSpPr>
                  <p:cNvPr id="1114" name="Freeform 90"/>
                  <p:cNvSpPr>
                    <a:spLocks/>
                  </p:cNvSpPr>
                  <p:nvPr/>
                </p:nvSpPr>
                <p:spPr bwMode="ltGray">
                  <a:xfrm>
                    <a:off x="4293" y="246"/>
                    <a:ext cx="438" cy="152"/>
                  </a:xfrm>
                  <a:custGeom>
                    <a:avLst/>
                    <a:gdLst/>
                    <a:ahLst/>
                    <a:cxnLst>
                      <a:cxn ang="0">
                        <a:pos x="73" y="1"/>
                      </a:cxn>
                      <a:cxn ang="0">
                        <a:pos x="438" y="0"/>
                      </a:cxn>
                      <a:cxn ang="0">
                        <a:pos x="416" y="54"/>
                      </a:cxn>
                      <a:cxn ang="0">
                        <a:pos x="397" y="68"/>
                      </a:cxn>
                      <a:cxn ang="0">
                        <a:pos x="392" y="70"/>
                      </a:cxn>
                      <a:cxn ang="0">
                        <a:pos x="375" y="73"/>
                      </a:cxn>
                      <a:cxn ang="0">
                        <a:pos x="361" y="88"/>
                      </a:cxn>
                      <a:cxn ang="0">
                        <a:pos x="362" y="99"/>
                      </a:cxn>
                      <a:cxn ang="0">
                        <a:pos x="364" y="107"/>
                      </a:cxn>
                      <a:cxn ang="0">
                        <a:pos x="366" y="113"/>
                      </a:cxn>
                      <a:cxn ang="0">
                        <a:pos x="362" y="122"/>
                      </a:cxn>
                      <a:cxn ang="0">
                        <a:pos x="351" y="120"/>
                      </a:cxn>
                      <a:cxn ang="0">
                        <a:pos x="342" y="129"/>
                      </a:cxn>
                      <a:cxn ang="0">
                        <a:pos x="347" y="105"/>
                      </a:cxn>
                      <a:cxn ang="0">
                        <a:pos x="338" y="100"/>
                      </a:cxn>
                      <a:cxn ang="0">
                        <a:pos x="344" y="93"/>
                      </a:cxn>
                      <a:cxn ang="0">
                        <a:pos x="342" y="89"/>
                      </a:cxn>
                      <a:cxn ang="0">
                        <a:pos x="320" y="94"/>
                      </a:cxn>
                      <a:cxn ang="0">
                        <a:pos x="317" y="85"/>
                      </a:cxn>
                      <a:cxn ang="0">
                        <a:pos x="297" y="94"/>
                      </a:cxn>
                      <a:cxn ang="0">
                        <a:pos x="320" y="103"/>
                      </a:cxn>
                      <a:cxn ang="0">
                        <a:pos x="305" y="117"/>
                      </a:cxn>
                      <a:cxn ang="0">
                        <a:pos x="311" y="126"/>
                      </a:cxn>
                      <a:cxn ang="0">
                        <a:pos x="315" y="138"/>
                      </a:cxn>
                      <a:cxn ang="0">
                        <a:pos x="309" y="139"/>
                      </a:cxn>
                      <a:cxn ang="0">
                        <a:pos x="314" y="144"/>
                      </a:cxn>
                      <a:cxn ang="0">
                        <a:pos x="307" y="152"/>
                      </a:cxn>
                      <a:cxn ang="0">
                        <a:pos x="0" y="149"/>
                      </a:cxn>
                      <a:cxn ang="0">
                        <a:pos x="73" y="1"/>
                      </a:cxn>
                    </a:cxnLst>
                    <a:rect l="0" t="0" r="r" b="b"/>
                    <a:pathLst>
                      <a:path w="438" h="152">
                        <a:moveTo>
                          <a:pt x="73" y="1"/>
                        </a:moveTo>
                        <a:lnTo>
                          <a:pt x="438" y="0"/>
                        </a:lnTo>
                        <a:cubicBezTo>
                          <a:pt x="432" y="15"/>
                          <a:pt x="429" y="42"/>
                          <a:pt x="416" y="54"/>
                        </a:cubicBezTo>
                        <a:cubicBezTo>
                          <a:pt x="410" y="60"/>
                          <a:pt x="405" y="63"/>
                          <a:pt x="397" y="68"/>
                        </a:cubicBezTo>
                        <a:cubicBezTo>
                          <a:pt x="396" y="69"/>
                          <a:pt x="392" y="70"/>
                          <a:pt x="392" y="70"/>
                        </a:cubicBezTo>
                        <a:cubicBezTo>
                          <a:pt x="377" y="63"/>
                          <a:pt x="385" y="68"/>
                          <a:pt x="375" y="73"/>
                        </a:cubicBezTo>
                        <a:cubicBezTo>
                          <a:pt x="371" y="82"/>
                          <a:pt x="371" y="83"/>
                          <a:pt x="361" y="88"/>
                        </a:cubicBezTo>
                        <a:cubicBezTo>
                          <a:pt x="359" y="92"/>
                          <a:pt x="364" y="93"/>
                          <a:pt x="362" y="99"/>
                        </a:cubicBezTo>
                        <a:cubicBezTo>
                          <a:pt x="363" y="102"/>
                          <a:pt x="364" y="105"/>
                          <a:pt x="364" y="107"/>
                        </a:cubicBezTo>
                        <a:cubicBezTo>
                          <a:pt x="365" y="109"/>
                          <a:pt x="366" y="111"/>
                          <a:pt x="366" y="113"/>
                        </a:cubicBezTo>
                        <a:cubicBezTo>
                          <a:pt x="365" y="115"/>
                          <a:pt x="364" y="120"/>
                          <a:pt x="362" y="122"/>
                        </a:cubicBezTo>
                        <a:cubicBezTo>
                          <a:pt x="359" y="123"/>
                          <a:pt x="354" y="119"/>
                          <a:pt x="351" y="120"/>
                        </a:cubicBezTo>
                        <a:cubicBezTo>
                          <a:pt x="347" y="129"/>
                          <a:pt x="352" y="127"/>
                          <a:pt x="342" y="129"/>
                        </a:cubicBezTo>
                        <a:cubicBezTo>
                          <a:pt x="340" y="123"/>
                          <a:pt x="345" y="111"/>
                          <a:pt x="347" y="105"/>
                        </a:cubicBezTo>
                        <a:cubicBezTo>
                          <a:pt x="347" y="100"/>
                          <a:pt x="338" y="102"/>
                          <a:pt x="338" y="100"/>
                        </a:cubicBezTo>
                        <a:cubicBezTo>
                          <a:pt x="338" y="98"/>
                          <a:pt x="344" y="95"/>
                          <a:pt x="344" y="93"/>
                        </a:cubicBezTo>
                        <a:cubicBezTo>
                          <a:pt x="344" y="92"/>
                          <a:pt x="344" y="89"/>
                          <a:pt x="342" y="89"/>
                        </a:cubicBezTo>
                        <a:cubicBezTo>
                          <a:pt x="339" y="89"/>
                          <a:pt x="324" y="94"/>
                          <a:pt x="320" y="94"/>
                        </a:cubicBezTo>
                        <a:cubicBezTo>
                          <a:pt x="317" y="86"/>
                          <a:pt x="328" y="88"/>
                          <a:pt x="317" y="85"/>
                        </a:cubicBezTo>
                        <a:cubicBezTo>
                          <a:pt x="311" y="91"/>
                          <a:pt x="306" y="93"/>
                          <a:pt x="297" y="94"/>
                        </a:cubicBezTo>
                        <a:cubicBezTo>
                          <a:pt x="300" y="104"/>
                          <a:pt x="307" y="101"/>
                          <a:pt x="320" y="103"/>
                        </a:cubicBezTo>
                        <a:cubicBezTo>
                          <a:pt x="318" y="109"/>
                          <a:pt x="311" y="111"/>
                          <a:pt x="305" y="117"/>
                        </a:cubicBezTo>
                        <a:lnTo>
                          <a:pt x="311" y="126"/>
                        </a:lnTo>
                        <a:lnTo>
                          <a:pt x="315" y="138"/>
                        </a:lnTo>
                        <a:lnTo>
                          <a:pt x="309" y="139"/>
                        </a:lnTo>
                        <a:lnTo>
                          <a:pt x="314" y="144"/>
                        </a:lnTo>
                        <a:lnTo>
                          <a:pt x="307" y="152"/>
                        </a:lnTo>
                        <a:lnTo>
                          <a:pt x="0" y="149"/>
                        </a:lnTo>
                        <a:lnTo>
                          <a:pt x="73" y="1"/>
                        </a:lnTo>
                        <a:close/>
                      </a:path>
                    </a:pathLst>
                  </a:custGeom>
                  <a:solidFill>
                    <a:schemeClr val="folHlink"/>
                  </a:solidFill>
                  <a:ln w="9525">
                    <a:noFill/>
                    <a:round/>
                    <a:headEnd/>
                    <a:tailEnd/>
                  </a:ln>
                  <a:effectLst/>
                </p:spPr>
                <p:txBody>
                  <a:bodyPr wrap="none" anchor="ctr"/>
                  <a:lstStyle/>
                  <a:p>
                    <a:endParaRPr lang="en-US"/>
                  </a:p>
                </p:txBody>
              </p:sp>
              <p:sp>
                <p:nvSpPr>
                  <p:cNvPr id="1115" name="Freeform 91"/>
                  <p:cNvSpPr>
                    <a:spLocks/>
                  </p:cNvSpPr>
                  <p:nvPr/>
                </p:nvSpPr>
                <p:spPr bwMode="ltGray">
                  <a:xfrm>
                    <a:off x="4731" y="240"/>
                    <a:ext cx="20" cy="55"/>
                  </a:xfrm>
                  <a:custGeom>
                    <a:avLst/>
                    <a:gdLst/>
                    <a:ahLst/>
                    <a:cxnLst>
                      <a:cxn ang="0">
                        <a:pos x="5" y="156"/>
                      </a:cxn>
                      <a:cxn ang="0">
                        <a:pos x="15" y="108"/>
                      </a:cxn>
                      <a:cxn ang="0">
                        <a:pos x="17" y="68"/>
                      </a:cxn>
                      <a:cxn ang="0">
                        <a:pos x="11" y="40"/>
                      </a:cxn>
                      <a:cxn ang="0">
                        <a:pos x="17" y="12"/>
                      </a:cxn>
                      <a:cxn ang="0">
                        <a:pos x="21" y="0"/>
                      </a:cxn>
                      <a:cxn ang="0">
                        <a:pos x="31" y="30"/>
                      </a:cxn>
                      <a:cxn ang="0">
                        <a:pos x="47" y="98"/>
                      </a:cxn>
                      <a:cxn ang="0">
                        <a:pos x="31" y="108"/>
                      </a:cxn>
                      <a:cxn ang="0">
                        <a:pos x="23" y="126"/>
                      </a:cxn>
                      <a:cxn ang="0">
                        <a:pos x="21" y="132"/>
                      </a:cxn>
                      <a:cxn ang="0">
                        <a:pos x="27" y="134"/>
                      </a:cxn>
                      <a:cxn ang="0">
                        <a:pos x="31" y="146"/>
                      </a:cxn>
                      <a:cxn ang="0">
                        <a:pos x="13" y="148"/>
                      </a:cxn>
                      <a:cxn ang="0">
                        <a:pos x="7" y="160"/>
                      </a:cxn>
                      <a:cxn ang="0">
                        <a:pos x="3" y="154"/>
                      </a:cxn>
                      <a:cxn ang="0">
                        <a:pos x="5" y="156"/>
                      </a:cxn>
                    </a:cxnLst>
                    <a:rect l="0" t="0" r="r" b="b"/>
                    <a:pathLst>
                      <a:path w="47" h="165">
                        <a:moveTo>
                          <a:pt x="5" y="156"/>
                        </a:moveTo>
                        <a:cubicBezTo>
                          <a:pt x="0" y="141"/>
                          <a:pt x="1" y="118"/>
                          <a:pt x="15" y="108"/>
                        </a:cubicBezTo>
                        <a:cubicBezTo>
                          <a:pt x="16" y="95"/>
                          <a:pt x="17" y="81"/>
                          <a:pt x="17" y="68"/>
                        </a:cubicBezTo>
                        <a:cubicBezTo>
                          <a:pt x="17" y="58"/>
                          <a:pt x="11" y="40"/>
                          <a:pt x="11" y="40"/>
                        </a:cubicBezTo>
                        <a:cubicBezTo>
                          <a:pt x="14" y="20"/>
                          <a:pt x="11" y="29"/>
                          <a:pt x="17" y="12"/>
                        </a:cubicBezTo>
                        <a:cubicBezTo>
                          <a:pt x="18" y="8"/>
                          <a:pt x="21" y="0"/>
                          <a:pt x="21" y="0"/>
                        </a:cubicBezTo>
                        <a:cubicBezTo>
                          <a:pt x="38" y="6"/>
                          <a:pt x="33" y="7"/>
                          <a:pt x="31" y="30"/>
                        </a:cubicBezTo>
                        <a:cubicBezTo>
                          <a:pt x="38" y="52"/>
                          <a:pt x="40" y="76"/>
                          <a:pt x="47" y="98"/>
                        </a:cubicBezTo>
                        <a:cubicBezTo>
                          <a:pt x="44" y="116"/>
                          <a:pt x="45" y="113"/>
                          <a:pt x="31" y="108"/>
                        </a:cubicBezTo>
                        <a:cubicBezTo>
                          <a:pt x="25" y="118"/>
                          <a:pt x="28" y="112"/>
                          <a:pt x="23" y="126"/>
                        </a:cubicBezTo>
                        <a:cubicBezTo>
                          <a:pt x="22" y="128"/>
                          <a:pt x="21" y="132"/>
                          <a:pt x="21" y="132"/>
                        </a:cubicBezTo>
                        <a:cubicBezTo>
                          <a:pt x="23" y="133"/>
                          <a:pt x="26" y="132"/>
                          <a:pt x="27" y="134"/>
                        </a:cubicBezTo>
                        <a:cubicBezTo>
                          <a:pt x="29" y="137"/>
                          <a:pt x="31" y="146"/>
                          <a:pt x="31" y="146"/>
                        </a:cubicBezTo>
                        <a:cubicBezTo>
                          <a:pt x="27" y="165"/>
                          <a:pt x="23" y="155"/>
                          <a:pt x="13" y="148"/>
                        </a:cubicBezTo>
                        <a:cubicBezTo>
                          <a:pt x="11" y="152"/>
                          <a:pt x="11" y="160"/>
                          <a:pt x="7" y="160"/>
                        </a:cubicBezTo>
                        <a:cubicBezTo>
                          <a:pt x="5" y="160"/>
                          <a:pt x="4" y="156"/>
                          <a:pt x="3" y="154"/>
                        </a:cubicBezTo>
                        <a:cubicBezTo>
                          <a:pt x="3" y="153"/>
                          <a:pt x="4" y="155"/>
                          <a:pt x="5" y="156"/>
                        </a:cubicBezTo>
                        <a:close/>
                      </a:path>
                    </a:pathLst>
                  </a:custGeom>
                  <a:solidFill>
                    <a:schemeClr val="folHlink"/>
                  </a:solidFill>
                  <a:ln w="9525">
                    <a:noFill/>
                    <a:round/>
                    <a:headEnd/>
                    <a:tailEnd/>
                  </a:ln>
                  <a:effectLst/>
                </p:spPr>
                <p:txBody>
                  <a:bodyPr wrap="none" anchor="ctr"/>
                  <a:lstStyle/>
                  <a:p>
                    <a:endParaRPr lang="en-US"/>
                  </a:p>
                </p:txBody>
              </p:sp>
              <p:sp>
                <p:nvSpPr>
                  <p:cNvPr id="1116" name="Freeform 92"/>
                  <p:cNvSpPr>
                    <a:spLocks/>
                  </p:cNvSpPr>
                  <p:nvPr/>
                </p:nvSpPr>
                <p:spPr bwMode="ltGray">
                  <a:xfrm>
                    <a:off x="4719" y="287"/>
                    <a:ext cx="59" cy="34"/>
                  </a:xfrm>
                  <a:custGeom>
                    <a:avLst/>
                    <a:gdLst/>
                    <a:ahLst/>
                    <a:cxnLst>
                      <a:cxn ang="0">
                        <a:pos x="26" y="61"/>
                      </a:cxn>
                      <a:cxn ang="0">
                        <a:pos x="30" y="43"/>
                      </a:cxn>
                      <a:cxn ang="0">
                        <a:pos x="50" y="33"/>
                      </a:cxn>
                      <a:cxn ang="0">
                        <a:pos x="54" y="45"/>
                      </a:cxn>
                      <a:cxn ang="0">
                        <a:pos x="66" y="49"/>
                      </a:cxn>
                      <a:cxn ang="0">
                        <a:pos x="80" y="55"/>
                      </a:cxn>
                      <a:cxn ang="0">
                        <a:pos x="116" y="33"/>
                      </a:cxn>
                      <a:cxn ang="0">
                        <a:pos x="130" y="17"/>
                      </a:cxn>
                      <a:cxn ang="0">
                        <a:pos x="138" y="11"/>
                      </a:cxn>
                      <a:cxn ang="0">
                        <a:pos x="106" y="49"/>
                      </a:cxn>
                      <a:cxn ang="0">
                        <a:pos x="84" y="67"/>
                      </a:cxn>
                      <a:cxn ang="0">
                        <a:pos x="66" y="81"/>
                      </a:cxn>
                      <a:cxn ang="0">
                        <a:pos x="48" y="103"/>
                      </a:cxn>
                      <a:cxn ang="0">
                        <a:pos x="26" y="89"/>
                      </a:cxn>
                      <a:cxn ang="0">
                        <a:pos x="20" y="87"/>
                      </a:cxn>
                      <a:cxn ang="0">
                        <a:pos x="22" y="97"/>
                      </a:cxn>
                      <a:cxn ang="0">
                        <a:pos x="0" y="97"/>
                      </a:cxn>
                      <a:cxn ang="0">
                        <a:pos x="10" y="79"/>
                      </a:cxn>
                      <a:cxn ang="0">
                        <a:pos x="26" y="61"/>
                      </a:cxn>
                    </a:cxnLst>
                    <a:rect l="0" t="0" r="r" b="b"/>
                    <a:pathLst>
                      <a:path w="138" h="103">
                        <a:moveTo>
                          <a:pt x="26" y="61"/>
                        </a:moveTo>
                        <a:cubicBezTo>
                          <a:pt x="29" y="53"/>
                          <a:pt x="33" y="51"/>
                          <a:pt x="30" y="43"/>
                        </a:cubicBezTo>
                        <a:cubicBezTo>
                          <a:pt x="33" y="27"/>
                          <a:pt x="37" y="24"/>
                          <a:pt x="50" y="33"/>
                        </a:cubicBezTo>
                        <a:cubicBezTo>
                          <a:pt x="51" y="37"/>
                          <a:pt x="53" y="41"/>
                          <a:pt x="54" y="45"/>
                        </a:cubicBezTo>
                        <a:cubicBezTo>
                          <a:pt x="55" y="49"/>
                          <a:pt x="66" y="49"/>
                          <a:pt x="66" y="49"/>
                        </a:cubicBezTo>
                        <a:cubicBezTo>
                          <a:pt x="75" y="43"/>
                          <a:pt x="77" y="45"/>
                          <a:pt x="80" y="55"/>
                        </a:cubicBezTo>
                        <a:cubicBezTo>
                          <a:pt x="92" y="47"/>
                          <a:pt x="101" y="37"/>
                          <a:pt x="116" y="33"/>
                        </a:cubicBezTo>
                        <a:cubicBezTo>
                          <a:pt x="125" y="19"/>
                          <a:pt x="120" y="24"/>
                          <a:pt x="130" y="17"/>
                        </a:cubicBezTo>
                        <a:cubicBezTo>
                          <a:pt x="134" y="11"/>
                          <a:pt x="134" y="0"/>
                          <a:pt x="138" y="11"/>
                        </a:cubicBezTo>
                        <a:cubicBezTo>
                          <a:pt x="135" y="31"/>
                          <a:pt x="126" y="45"/>
                          <a:pt x="106" y="49"/>
                        </a:cubicBezTo>
                        <a:cubicBezTo>
                          <a:pt x="97" y="55"/>
                          <a:pt x="93" y="61"/>
                          <a:pt x="84" y="67"/>
                        </a:cubicBezTo>
                        <a:cubicBezTo>
                          <a:pt x="80" y="79"/>
                          <a:pt x="79" y="79"/>
                          <a:pt x="66" y="81"/>
                        </a:cubicBezTo>
                        <a:cubicBezTo>
                          <a:pt x="60" y="90"/>
                          <a:pt x="57" y="97"/>
                          <a:pt x="48" y="103"/>
                        </a:cubicBezTo>
                        <a:cubicBezTo>
                          <a:pt x="42" y="94"/>
                          <a:pt x="37" y="93"/>
                          <a:pt x="26" y="89"/>
                        </a:cubicBezTo>
                        <a:cubicBezTo>
                          <a:pt x="24" y="88"/>
                          <a:pt x="20" y="87"/>
                          <a:pt x="20" y="87"/>
                        </a:cubicBezTo>
                        <a:cubicBezTo>
                          <a:pt x="10" y="90"/>
                          <a:pt x="14" y="94"/>
                          <a:pt x="22" y="97"/>
                        </a:cubicBezTo>
                        <a:cubicBezTo>
                          <a:pt x="14" y="103"/>
                          <a:pt x="9" y="100"/>
                          <a:pt x="0" y="97"/>
                        </a:cubicBezTo>
                        <a:cubicBezTo>
                          <a:pt x="2" y="87"/>
                          <a:pt x="1" y="82"/>
                          <a:pt x="10" y="79"/>
                        </a:cubicBezTo>
                        <a:cubicBezTo>
                          <a:pt x="15" y="63"/>
                          <a:pt x="14" y="69"/>
                          <a:pt x="26" y="61"/>
                        </a:cubicBezTo>
                        <a:close/>
                      </a:path>
                    </a:pathLst>
                  </a:custGeom>
                  <a:solidFill>
                    <a:schemeClr val="folHlink"/>
                  </a:solidFill>
                  <a:ln w="9525">
                    <a:noFill/>
                    <a:round/>
                    <a:headEnd/>
                    <a:tailEnd/>
                  </a:ln>
                  <a:effectLst/>
                </p:spPr>
                <p:txBody>
                  <a:bodyPr wrap="none" anchor="ctr"/>
                  <a:lstStyle/>
                  <a:p>
                    <a:endParaRPr lang="en-US"/>
                  </a:p>
                </p:txBody>
              </p:sp>
              <p:sp>
                <p:nvSpPr>
                  <p:cNvPr id="1117" name="Freeform 93"/>
                  <p:cNvSpPr>
                    <a:spLocks/>
                  </p:cNvSpPr>
                  <p:nvPr/>
                </p:nvSpPr>
                <p:spPr bwMode="ltGray">
                  <a:xfrm>
                    <a:off x="4656" y="319"/>
                    <a:ext cx="80" cy="72"/>
                  </a:xfrm>
                  <a:custGeom>
                    <a:avLst/>
                    <a:gdLst/>
                    <a:ahLst/>
                    <a:cxnLst>
                      <a:cxn ang="0">
                        <a:pos x="158" y="24"/>
                      </a:cxn>
                      <a:cxn ang="0">
                        <a:pos x="160" y="6"/>
                      </a:cxn>
                      <a:cxn ang="0">
                        <a:pos x="170" y="0"/>
                      </a:cxn>
                      <a:cxn ang="0">
                        <a:pos x="182" y="24"/>
                      </a:cxn>
                      <a:cxn ang="0">
                        <a:pos x="188" y="42"/>
                      </a:cxn>
                      <a:cxn ang="0">
                        <a:pos x="178" y="58"/>
                      </a:cxn>
                      <a:cxn ang="0">
                        <a:pos x="170" y="76"/>
                      </a:cxn>
                      <a:cxn ang="0">
                        <a:pos x="162" y="126"/>
                      </a:cxn>
                      <a:cxn ang="0">
                        <a:pos x="144" y="136"/>
                      </a:cxn>
                      <a:cxn ang="0">
                        <a:pos x="120" y="138"/>
                      </a:cxn>
                      <a:cxn ang="0">
                        <a:pos x="112" y="124"/>
                      </a:cxn>
                      <a:cxn ang="0">
                        <a:pos x="102" y="146"/>
                      </a:cxn>
                      <a:cxn ang="0">
                        <a:pos x="90" y="150"/>
                      </a:cxn>
                      <a:cxn ang="0">
                        <a:pos x="80" y="132"/>
                      </a:cxn>
                      <a:cxn ang="0">
                        <a:pos x="58" y="144"/>
                      </a:cxn>
                      <a:cxn ang="0">
                        <a:pos x="76" y="142"/>
                      </a:cxn>
                      <a:cxn ang="0">
                        <a:pos x="78" y="160"/>
                      </a:cxn>
                      <a:cxn ang="0">
                        <a:pos x="58" y="166"/>
                      </a:cxn>
                      <a:cxn ang="0">
                        <a:pos x="34" y="166"/>
                      </a:cxn>
                      <a:cxn ang="0">
                        <a:pos x="36" y="154"/>
                      </a:cxn>
                      <a:cxn ang="0">
                        <a:pos x="46" y="144"/>
                      </a:cxn>
                      <a:cxn ang="0">
                        <a:pos x="34" y="148"/>
                      </a:cxn>
                      <a:cxn ang="0">
                        <a:pos x="26" y="166"/>
                      </a:cxn>
                      <a:cxn ang="0">
                        <a:pos x="30" y="190"/>
                      </a:cxn>
                      <a:cxn ang="0">
                        <a:pos x="14" y="200"/>
                      </a:cxn>
                      <a:cxn ang="0">
                        <a:pos x="0" y="214"/>
                      </a:cxn>
                      <a:cxn ang="0">
                        <a:pos x="8" y="188"/>
                      </a:cxn>
                      <a:cxn ang="0">
                        <a:pos x="0" y="164"/>
                      </a:cxn>
                      <a:cxn ang="0">
                        <a:pos x="14" y="152"/>
                      </a:cxn>
                      <a:cxn ang="0">
                        <a:pos x="32" y="134"/>
                      </a:cxn>
                      <a:cxn ang="0">
                        <a:pos x="44" y="118"/>
                      </a:cxn>
                      <a:cxn ang="0">
                        <a:pos x="72" y="116"/>
                      </a:cxn>
                      <a:cxn ang="0">
                        <a:pos x="84" y="112"/>
                      </a:cxn>
                      <a:cxn ang="0">
                        <a:pos x="114" y="78"/>
                      </a:cxn>
                      <a:cxn ang="0">
                        <a:pos x="120" y="92"/>
                      </a:cxn>
                      <a:cxn ang="0">
                        <a:pos x="132" y="76"/>
                      </a:cxn>
                      <a:cxn ang="0">
                        <a:pos x="150" y="54"/>
                      </a:cxn>
                      <a:cxn ang="0">
                        <a:pos x="154" y="42"/>
                      </a:cxn>
                      <a:cxn ang="0">
                        <a:pos x="148" y="38"/>
                      </a:cxn>
                      <a:cxn ang="0">
                        <a:pos x="152" y="32"/>
                      </a:cxn>
                      <a:cxn ang="0">
                        <a:pos x="158" y="24"/>
                      </a:cxn>
                    </a:cxnLst>
                    <a:rect l="0" t="0" r="r" b="b"/>
                    <a:pathLst>
                      <a:path w="188" h="214">
                        <a:moveTo>
                          <a:pt x="158" y="24"/>
                        </a:moveTo>
                        <a:cubicBezTo>
                          <a:pt x="156" y="18"/>
                          <a:pt x="160" y="6"/>
                          <a:pt x="160" y="6"/>
                        </a:cubicBezTo>
                        <a:cubicBezTo>
                          <a:pt x="167" y="16"/>
                          <a:pt x="167" y="8"/>
                          <a:pt x="170" y="0"/>
                        </a:cubicBezTo>
                        <a:cubicBezTo>
                          <a:pt x="181" y="4"/>
                          <a:pt x="179" y="14"/>
                          <a:pt x="182" y="24"/>
                        </a:cubicBezTo>
                        <a:cubicBezTo>
                          <a:pt x="184" y="30"/>
                          <a:pt x="188" y="42"/>
                          <a:pt x="188" y="42"/>
                        </a:cubicBezTo>
                        <a:cubicBezTo>
                          <a:pt x="183" y="56"/>
                          <a:pt x="188" y="52"/>
                          <a:pt x="178" y="58"/>
                        </a:cubicBezTo>
                        <a:cubicBezTo>
                          <a:pt x="174" y="63"/>
                          <a:pt x="170" y="76"/>
                          <a:pt x="170" y="76"/>
                        </a:cubicBezTo>
                        <a:cubicBezTo>
                          <a:pt x="169" y="100"/>
                          <a:pt x="173" y="110"/>
                          <a:pt x="162" y="126"/>
                        </a:cubicBezTo>
                        <a:cubicBezTo>
                          <a:pt x="150" y="118"/>
                          <a:pt x="155" y="132"/>
                          <a:pt x="144" y="136"/>
                        </a:cubicBezTo>
                        <a:cubicBezTo>
                          <a:pt x="135" y="134"/>
                          <a:pt x="129" y="135"/>
                          <a:pt x="120" y="138"/>
                        </a:cubicBezTo>
                        <a:cubicBezTo>
                          <a:pt x="114" y="129"/>
                          <a:pt x="122" y="127"/>
                          <a:pt x="112" y="124"/>
                        </a:cubicBezTo>
                        <a:cubicBezTo>
                          <a:pt x="108" y="130"/>
                          <a:pt x="108" y="142"/>
                          <a:pt x="102" y="146"/>
                        </a:cubicBezTo>
                        <a:cubicBezTo>
                          <a:pt x="98" y="148"/>
                          <a:pt x="90" y="150"/>
                          <a:pt x="90" y="150"/>
                        </a:cubicBezTo>
                        <a:cubicBezTo>
                          <a:pt x="87" y="141"/>
                          <a:pt x="89" y="135"/>
                          <a:pt x="80" y="132"/>
                        </a:cubicBezTo>
                        <a:cubicBezTo>
                          <a:pt x="68" y="134"/>
                          <a:pt x="65" y="134"/>
                          <a:pt x="58" y="144"/>
                        </a:cubicBezTo>
                        <a:cubicBezTo>
                          <a:pt x="66" y="150"/>
                          <a:pt x="68" y="147"/>
                          <a:pt x="76" y="142"/>
                        </a:cubicBezTo>
                        <a:cubicBezTo>
                          <a:pt x="81" y="146"/>
                          <a:pt x="85" y="155"/>
                          <a:pt x="78" y="160"/>
                        </a:cubicBezTo>
                        <a:cubicBezTo>
                          <a:pt x="75" y="162"/>
                          <a:pt x="62" y="165"/>
                          <a:pt x="58" y="166"/>
                        </a:cubicBezTo>
                        <a:cubicBezTo>
                          <a:pt x="48" y="173"/>
                          <a:pt x="44" y="173"/>
                          <a:pt x="34" y="166"/>
                        </a:cubicBezTo>
                        <a:cubicBezTo>
                          <a:pt x="35" y="162"/>
                          <a:pt x="34" y="158"/>
                          <a:pt x="36" y="154"/>
                        </a:cubicBezTo>
                        <a:cubicBezTo>
                          <a:pt x="38" y="150"/>
                          <a:pt x="55" y="146"/>
                          <a:pt x="46" y="144"/>
                        </a:cubicBezTo>
                        <a:cubicBezTo>
                          <a:pt x="42" y="143"/>
                          <a:pt x="34" y="148"/>
                          <a:pt x="34" y="148"/>
                        </a:cubicBezTo>
                        <a:cubicBezTo>
                          <a:pt x="32" y="155"/>
                          <a:pt x="28" y="159"/>
                          <a:pt x="26" y="166"/>
                        </a:cubicBezTo>
                        <a:cubicBezTo>
                          <a:pt x="36" y="182"/>
                          <a:pt x="36" y="173"/>
                          <a:pt x="30" y="190"/>
                        </a:cubicBezTo>
                        <a:cubicBezTo>
                          <a:pt x="28" y="196"/>
                          <a:pt x="14" y="200"/>
                          <a:pt x="14" y="200"/>
                        </a:cubicBezTo>
                        <a:cubicBezTo>
                          <a:pt x="5" y="214"/>
                          <a:pt x="11" y="210"/>
                          <a:pt x="0" y="214"/>
                        </a:cubicBezTo>
                        <a:cubicBezTo>
                          <a:pt x="2" y="202"/>
                          <a:pt x="5" y="198"/>
                          <a:pt x="8" y="188"/>
                        </a:cubicBezTo>
                        <a:cubicBezTo>
                          <a:pt x="6" y="178"/>
                          <a:pt x="3" y="173"/>
                          <a:pt x="0" y="164"/>
                        </a:cubicBezTo>
                        <a:cubicBezTo>
                          <a:pt x="3" y="156"/>
                          <a:pt x="7" y="157"/>
                          <a:pt x="14" y="152"/>
                        </a:cubicBezTo>
                        <a:cubicBezTo>
                          <a:pt x="18" y="141"/>
                          <a:pt x="23" y="140"/>
                          <a:pt x="32" y="134"/>
                        </a:cubicBezTo>
                        <a:cubicBezTo>
                          <a:pt x="37" y="127"/>
                          <a:pt x="37" y="123"/>
                          <a:pt x="44" y="118"/>
                        </a:cubicBezTo>
                        <a:cubicBezTo>
                          <a:pt x="64" y="121"/>
                          <a:pt x="55" y="122"/>
                          <a:pt x="72" y="116"/>
                        </a:cubicBezTo>
                        <a:cubicBezTo>
                          <a:pt x="76" y="115"/>
                          <a:pt x="84" y="112"/>
                          <a:pt x="84" y="112"/>
                        </a:cubicBezTo>
                        <a:cubicBezTo>
                          <a:pt x="105" y="119"/>
                          <a:pt x="97" y="84"/>
                          <a:pt x="114" y="78"/>
                        </a:cubicBezTo>
                        <a:cubicBezTo>
                          <a:pt x="117" y="87"/>
                          <a:pt x="110" y="89"/>
                          <a:pt x="120" y="92"/>
                        </a:cubicBezTo>
                        <a:cubicBezTo>
                          <a:pt x="125" y="85"/>
                          <a:pt x="125" y="81"/>
                          <a:pt x="132" y="76"/>
                        </a:cubicBezTo>
                        <a:cubicBezTo>
                          <a:pt x="138" y="68"/>
                          <a:pt x="146" y="65"/>
                          <a:pt x="150" y="54"/>
                        </a:cubicBezTo>
                        <a:cubicBezTo>
                          <a:pt x="151" y="50"/>
                          <a:pt x="154" y="42"/>
                          <a:pt x="154" y="42"/>
                        </a:cubicBezTo>
                        <a:cubicBezTo>
                          <a:pt x="152" y="41"/>
                          <a:pt x="148" y="40"/>
                          <a:pt x="148" y="38"/>
                        </a:cubicBezTo>
                        <a:cubicBezTo>
                          <a:pt x="148" y="36"/>
                          <a:pt x="161" y="33"/>
                          <a:pt x="152" y="32"/>
                        </a:cubicBezTo>
                        <a:lnTo>
                          <a:pt x="158" y="24"/>
                        </a:lnTo>
                        <a:close/>
                      </a:path>
                    </a:pathLst>
                  </a:custGeom>
                  <a:solidFill>
                    <a:schemeClr val="folHlink"/>
                  </a:solidFill>
                  <a:ln w="9525">
                    <a:noFill/>
                    <a:round/>
                    <a:headEnd/>
                    <a:tailEnd/>
                  </a:ln>
                  <a:effectLst/>
                </p:spPr>
                <p:txBody>
                  <a:bodyPr wrap="none" anchor="ctr"/>
                  <a:lstStyle/>
                  <a:p>
                    <a:endParaRPr lang="en-US"/>
                  </a:p>
                </p:txBody>
              </p:sp>
              <p:sp>
                <p:nvSpPr>
                  <p:cNvPr id="1118" name="Freeform 94"/>
                  <p:cNvSpPr>
                    <a:spLocks/>
                  </p:cNvSpPr>
                  <p:nvPr/>
                </p:nvSpPr>
                <p:spPr bwMode="ltGray">
                  <a:xfrm>
                    <a:off x="4709" y="340"/>
                    <a:ext cx="6" cy="4"/>
                  </a:xfrm>
                  <a:custGeom>
                    <a:avLst/>
                    <a:gdLst/>
                    <a:ahLst/>
                    <a:cxnLst>
                      <a:cxn ang="0">
                        <a:pos x="0" y="9"/>
                      </a:cxn>
                      <a:cxn ang="0">
                        <a:pos x="4" y="13"/>
                      </a:cxn>
                      <a:cxn ang="0">
                        <a:pos x="0" y="9"/>
                      </a:cxn>
                    </a:cxnLst>
                    <a:rect l="0" t="0" r="r" b="b"/>
                    <a:pathLst>
                      <a:path w="13" h="13">
                        <a:moveTo>
                          <a:pt x="0" y="9"/>
                        </a:moveTo>
                        <a:cubicBezTo>
                          <a:pt x="6" y="0"/>
                          <a:pt x="13" y="7"/>
                          <a:pt x="4" y="13"/>
                        </a:cubicBezTo>
                        <a:cubicBezTo>
                          <a:pt x="0" y="6"/>
                          <a:pt x="0" y="5"/>
                          <a:pt x="0" y="9"/>
                        </a:cubicBezTo>
                        <a:close/>
                      </a:path>
                    </a:pathLst>
                  </a:custGeom>
                  <a:solidFill>
                    <a:schemeClr val="folHlink"/>
                  </a:solidFill>
                  <a:ln w="9525">
                    <a:noFill/>
                    <a:round/>
                    <a:headEnd/>
                    <a:tailEnd/>
                  </a:ln>
                  <a:effectLst/>
                </p:spPr>
                <p:txBody>
                  <a:bodyPr wrap="none" anchor="ctr"/>
                  <a:lstStyle/>
                  <a:p>
                    <a:endParaRPr lang="en-US"/>
                  </a:p>
                </p:txBody>
              </p:sp>
              <p:sp>
                <p:nvSpPr>
                  <p:cNvPr id="1119" name="Freeform 95"/>
                  <p:cNvSpPr>
                    <a:spLocks/>
                  </p:cNvSpPr>
                  <p:nvPr/>
                </p:nvSpPr>
                <p:spPr bwMode="ltGray">
                  <a:xfrm>
                    <a:off x="4261" y="389"/>
                    <a:ext cx="347" cy="189"/>
                  </a:xfrm>
                  <a:custGeom>
                    <a:avLst/>
                    <a:gdLst/>
                    <a:ahLst/>
                    <a:cxnLst>
                      <a:cxn ang="0">
                        <a:pos x="812" y="26"/>
                      </a:cxn>
                      <a:cxn ang="0">
                        <a:pos x="778" y="78"/>
                      </a:cxn>
                      <a:cxn ang="0">
                        <a:pos x="748" y="122"/>
                      </a:cxn>
                      <a:cxn ang="0">
                        <a:pos x="722" y="142"/>
                      </a:cxn>
                      <a:cxn ang="0">
                        <a:pos x="634" y="180"/>
                      </a:cxn>
                      <a:cxn ang="0">
                        <a:pos x="632" y="210"/>
                      </a:cxn>
                      <a:cxn ang="0">
                        <a:pos x="604" y="230"/>
                      </a:cxn>
                      <a:cxn ang="0">
                        <a:pos x="620" y="178"/>
                      </a:cxn>
                      <a:cxn ang="0">
                        <a:pos x="576" y="188"/>
                      </a:cxn>
                      <a:cxn ang="0">
                        <a:pos x="556" y="218"/>
                      </a:cxn>
                      <a:cxn ang="0">
                        <a:pos x="596" y="280"/>
                      </a:cxn>
                      <a:cxn ang="0">
                        <a:pos x="594" y="368"/>
                      </a:cxn>
                      <a:cxn ang="0">
                        <a:pos x="542" y="406"/>
                      </a:cxn>
                      <a:cxn ang="0">
                        <a:pos x="522" y="386"/>
                      </a:cxn>
                      <a:cxn ang="0">
                        <a:pos x="482" y="348"/>
                      </a:cxn>
                      <a:cxn ang="0">
                        <a:pos x="462" y="348"/>
                      </a:cxn>
                      <a:cxn ang="0">
                        <a:pos x="450" y="394"/>
                      </a:cxn>
                      <a:cxn ang="0">
                        <a:pos x="500" y="464"/>
                      </a:cxn>
                      <a:cxn ang="0">
                        <a:pos x="510" y="524"/>
                      </a:cxn>
                      <a:cxn ang="0">
                        <a:pos x="526" y="560"/>
                      </a:cxn>
                      <a:cxn ang="0">
                        <a:pos x="492" y="544"/>
                      </a:cxn>
                      <a:cxn ang="0">
                        <a:pos x="470" y="518"/>
                      </a:cxn>
                      <a:cxn ang="0">
                        <a:pos x="422" y="424"/>
                      </a:cxn>
                      <a:cxn ang="0">
                        <a:pos x="426" y="310"/>
                      </a:cxn>
                      <a:cxn ang="0">
                        <a:pos x="422" y="268"/>
                      </a:cxn>
                      <a:cxn ang="0">
                        <a:pos x="412" y="276"/>
                      </a:cxn>
                      <a:cxn ang="0">
                        <a:pos x="386" y="266"/>
                      </a:cxn>
                      <a:cxn ang="0">
                        <a:pos x="360" y="170"/>
                      </a:cxn>
                      <a:cxn ang="0">
                        <a:pos x="330" y="166"/>
                      </a:cxn>
                      <a:cxn ang="0">
                        <a:pos x="288" y="172"/>
                      </a:cxn>
                      <a:cxn ang="0">
                        <a:pos x="242" y="232"/>
                      </a:cxn>
                      <a:cxn ang="0">
                        <a:pos x="196" y="268"/>
                      </a:cxn>
                      <a:cxn ang="0">
                        <a:pos x="184" y="274"/>
                      </a:cxn>
                      <a:cxn ang="0">
                        <a:pos x="160" y="328"/>
                      </a:cxn>
                      <a:cxn ang="0">
                        <a:pos x="152" y="354"/>
                      </a:cxn>
                      <a:cxn ang="0">
                        <a:pos x="128" y="404"/>
                      </a:cxn>
                      <a:cxn ang="0">
                        <a:pos x="94" y="392"/>
                      </a:cxn>
                      <a:cxn ang="0">
                        <a:pos x="66" y="258"/>
                      </a:cxn>
                      <a:cxn ang="0">
                        <a:pos x="72" y="156"/>
                      </a:cxn>
                      <a:cxn ang="0">
                        <a:pos x="44" y="180"/>
                      </a:cxn>
                      <a:cxn ang="0">
                        <a:pos x="20" y="150"/>
                      </a:cxn>
                      <a:cxn ang="0">
                        <a:pos x="24" y="138"/>
                      </a:cxn>
                      <a:cxn ang="0">
                        <a:pos x="0" y="92"/>
                      </a:cxn>
                      <a:cxn ang="0">
                        <a:pos x="798" y="6"/>
                      </a:cxn>
                    </a:cxnLst>
                    <a:rect l="0" t="0" r="r" b="b"/>
                    <a:pathLst>
                      <a:path w="812" h="564">
                        <a:moveTo>
                          <a:pt x="798" y="6"/>
                        </a:moveTo>
                        <a:cubicBezTo>
                          <a:pt x="801" y="15"/>
                          <a:pt x="809" y="16"/>
                          <a:pt x="812" y="26"/>
                        </a:cubicBezTo>
                        <a:cubicBezTo>
                          <a:pt x="809" y="36"/>
                          <a:pt x="801" y="41"/>
                          <a:pt x="796" y="50"/>
                        </a:cubicBezTo>
                        <a:cubicBezTo>
                          <a:pt x="791" y="61"/>
                          <a:pt x="788" y="71"/>
                          <a:pt x="778" y="78"/>
                        </a:cubicBezTo>
                        <a:cubicBezTo>
                          <a:pt x="773" y="85"/>
                          <a:pt x="771" y="88"/>
                          <a:pt x="774" y="96"/>
                        </a:cubicBezTo>
                        <a:cubicBezTo>
                          <a:pt x="767" y="107"/>
                          <a:pt x="758" y="114"/>
                          <a:pt x="748" y="122"/>
                        </a:cubicBezTo>
                        <a:cubicBezTo>
                          <a:pt x="744" y="125"/>
                          <a:pt x="736" y="130"/>
                          <a:pt x="736" y="130"/>
                        </a:cubicBezTo>
                        <a:cubicBezTo>
                          <a:pt x="740" y="141"/>
                          <a:pt x="731" y="140"/>
                          <a:pt x="722" y="142"/>
                        </a:cubicBezTo>
                        <a:cubicBezTo>
                          <a:pt x="716" y="148"/>
                          <a:pt x="712" y="151"/>
                          <a:pt x="704" y="154"/>
                        </a:cubicBezTo>
                        <a:cubicBezTo>
                          <a:pt x="686" y="150"/>
                          <a:pt x="650" y="169"/>
                          <a:pt x="634" y="180"/>
                        </a:cubicBezTo>
                        <a:cubicBezTo>
                          <a:pt x="636" y="189"/>
                          <a:pt x="631" y="193"/>
                          <a:pt x="640" y="196"/>
                        </a:cubicBezTo>
                        <a:cubicBezTo>
                          <a:pt x="643" y="205"/>
                          <a:pt x="640" y="207"/>
                          <a:pt x="632" y="210"/>
                        </a:cubicBezTo>
                        <a:cubicBezTo>
                          <a:pt x="626" y="219"/>
                          <a:pt x="623" y="226"/>
                          <a:pt x="614" y="232"/>
                        </a:cubicBezTo>
                        <a:cubicBezTo>
                          <a:pt x="611" y="231"/>
                          <a:pt x="606" y="233"/>
                          <a:pt x="604" y="230"/>
                        </a:cubicBezTo>
                        <a:cubicBezTo>
                          <a:pt x="599" y="220"/>
                          <a:pt x="610" y="199"/>
                          <a:pt x="620" y="196"/>
                        </a:cubicBezTo>
                        <a:cubicBezTo>
                          <a:pt x="623" y="187"/>
                          <a:pt x="617" y="187"/>
                          <a:pt x="620" y="178"/>
                        </a:cubicBezTo>
                        <a:cubicBezTo>
                          <a:pt x="617" y="164"/>
                          <a:pt x="609" y="168"/>
                          <a:pt x="598" y="172"/>
                        </a:cubicBezTo>
                        <a:cubicBezTo>
                          <a:pt x="592" y="180"/>
                          <a:pt x="585" y="185"/>
                          <a:pt x="576" y="188"/>
                        </a:cubicBezTo>
                        <a:cubicBezTo>
                          <a:pt x="572" y="194"/>
                          <a:pt x="568" y="200"/>
                          <a:pt x="564" y="206"/>
                        </a:cubicBezTo>
                        <a:cubicBezTo>
                          <a:pt x="561" y="210"/>
                          <a:pt x="556" y="218"/>
                          <a:pt x="556" y="218"/>
                        </a:cubicBezTo>
                        <a:cubicBezTo>
                          <a:pt x="558" y="234"/>
                          <a:pt x="559" y="243"/>
                          <a:pt x="572" y="252"/>
                        </a:cubicBezTo>
                        <a:cubicBezTo>
                          <a:pt x="579" y="262"/>
                          <a:pt x="586" y="273"/>
                          <a:pt x="596" y="280"/>
                        </a:cubicBezTo>
                        <a:cubicBezTo>
                          <a:pt x="598" y="286"/>
                          <a:pt x="602" y="298"/>
                          <a:pt x="602" y="298"/>
                        </a:cubicBezTo>
                        <a:cubicBezTo>
                          <a:pt x="601" y="308"/>
                          <a:pt x="599" y="361"/>
                          <a:pt x="594" y="368"/>
                        </a:cubicBezTo>
                        <a:cubicBezTo>
                          <a:pt x="590" y="374"/>
                          <a:pt x="576" y="378"/>
                          <a:pt x="570" y="382"/>
                        </a:cubicBezTo>
                        <a:cubicBezTo>
                          <a:pt x="563" y="393"/>
                          <a:pt x="550" y="396"/>
                          <a:pt x="542" y="406"/>
                        </a:cubicBezTo>
                        <a:cubicBezTo>
                          <a:pt x="536" y="413"/>
                          <a:pt x="539" y="417"/>
                          <a:pt x="530" y="420"/>
                        </a:cubicBezTo>
                        <a:cubicBezTo>
                          <a:pt x="526" y="408"/>
                          <a:pt x="538" y="391"/>
                          <a:pt x="522" y="386"/>
                        </a:cubicBezTo>
                        <a:cubicBezTo>
                          <a:pt x="516" y="377"/>
                          <a:pt x="510" y="364"/>
                          <a:pt x="502" y="356"/>
                        </a:cubicBezTo>
                        <a:cubicBezTo>
                          <a:pt x="497" y="341"/>
                          <a:pt x="505" y="360"/>
                          <a:pt x="482" y="348"/>
                        </a:cubicBezTo>
                        <a:cubicBezTo>
                          <a:pt x="478" y="346"/>
                          <a:pt x="478" y="339"/>
                          <a:pt x="474" y="336"/>
                        </a:cubicBezTo>
                        <a:cubicBezTo>
                          <a:pt x="470" y="323"/>
                          <a:pt x="466" y="342"/>
                          <a:pt x="462" y="348"/>
                        </a:cubicBezTo>
                        <a:cubicBezTo>
                          <a:pt x="460" y="358"/>
                          <a:pt x="456" y="363"/>
                          <a:pt x="454" y="374"/>
                        </a:cubicBezTo>
                        <a:cubicBezTo>
                          <a:pt x="457" y="383"/>
                          <a:pt x="455" y="387"/>
                          <a:pt x="450" y="394"/>
                        </a:cubicBezTo>
                        <a:cubicBezTo>
                          <a:pt x="454" y="399"/>
                          <a:pt x="464" y="411"/>
                          <a:pt x="466" y="418"/>
                        </a:cubicBezTo>
                        <a:cubicBezTo>
                          <a:pt x="474" y="443"/>
                          <a:pt x="472" y="458"/>
                          <a:pt x="500" y="464"/>
                        </a:cubicBezTo>
                        <a:cubicBezTo>
                          <a:pt x="507" y="469"/>
                          <a:pt x="510" y="474"/>
                          <a:pt x="516" y="480"/>
                        </a:cubicBezTo>
                        <a:cubicBezTo>
                          <a:pt x="511" y="494"/>
                          <a:pt x="513" y="509"/>
                          <a:pt x="510" y="524"/>
                        </a:cubicBezTo>
                        <a:cubicBezTo>
                          <a:pt x="512" y="537"/>
                          <a:pt x="511" y="541"/>
                          <a:pt x="522" y="548"/>
                        </a:cubicBezTo>
                        <a:cubicBezTo>
                          <a:pt x="523" y="552"/>
                          <a:pt x="525" y="556"/>
                          <a:pt x="526" y="560"/>
                        </a:cubicBezTo>
                        <a:cubicBezTo>
                          <a:pt x="527" y="564"/>
                          <a:pt x="514" y="556"/>
                          <a:pt x="514" y="556"/>
                        </a:cubicBezTo>
                        <a:cubicBezTo>
                          <a:pt x="502" y="564"/>
                          <a:pt x="501" y="551"/>
                          <a:pt x="492" y="544"/>
                        </a:cubicBezTo>
                        <a:cubicBezTo>
                          <a:pt x="488" y="541"/>
                          <a:pt x="480" y="536"/>
                          <a:pt x="480" y="536"/>
                        </a:cubicBezTo>
                        <a:cubicBezTo>
                          <a:pt x="471" y="522"/>
                          <a:pt x="474" y="529"/>
                          <a:pt x="470" y="518"/>
                        </a:cubicBezTo>
                        <a:cubicBezTo>
                          <a:pt x="467" y="491"/>
                          <a:pt x="461" y="446"/>
                          <a:pt x="436" y="430"/>
                        </a:cubicBezTo>
                        <a:cubicBezTo>
                          <a:pt x="428" y="433"/>
                          <a:pt x="425" y="433"/>
                          <a:pt x="422" y="424"/>
                        </a:cubicBezTo>
                        <a:cubicBezTo>
                          <a:pt x="427" y="404"/>
                          <a:pt x="432" y="383"/>
                          <a:pt x="438" y="364"/>
                        </a:cubicBezTo>
                        <a:cubicBezTo>
                          <a:pt x="436" y="343"/>
                          <a:pt x="431" y="330"/>
                          <a:pt x="426" y="310"/>
                        </a:cubicBezTo>
                        <a:cubicBezTo>
                          <a:pt x="429" y="302"/>
                          <a:pt x="425" y="300"/>
                          <a:pt x="422" y="292"/>
                        </a:cubicBezTo>
                        <a:cubicBezTo>
                          <a:pt x="424" y="282"/>
                          <a:pt x="428" y="277"/>
                          <a:pt x="422" y="268"/>
                        </a:cubicBezTo>
                        <a:cubicBezTo>
                          <a:pt x="420" y="269"/>
                          <a:pt x="418" y="269"/>
                          <a:pt x="416" y="270"/>
                        </a:cubicBezTo>
                        <a:cubicBezTo>
                          <a:pt x="414" y="272"/>
                          <a:pt x="414" y="275"/>
                          <a:pt x="412" y="276"/>
                        </a:cubicBezTo>
                        <a:cubicBezTo>
                          <a:pt x="408" y="278"/>
                          <a:pt x="400" y="280"/>
                          <a:pt x="400" y="280"/>
                        </a:cubicBezTo>
                        <a:cubicBezTo>
                          <a:pt x="394" y="274"/>
                          <a:pt x="389" y="274"/>
                          <a:pt x="386" y="266"/>
                        </a:cubicBezTo>
                        <a:cubicBezTo>
                          <a:pt x="391" y="251"/>
                          <a:pt x="379" y="206"/>
                          <a:pt x="364" y="196"/>
                        </a:cubicBezTo>
                        <a:cubicBezTo>
                          <a:pt x="357" y="186"/>
                          <a:pt x="358" y="182"/>
                          <a:pt x="360" y="170"/>
                        </a:cubicBezTo>
                        <a:cubicBezTo>
                          <a:pt x="358" y="160"/>
                          <a:pt x="356" y="147"/>
                          <a:pt x="346" y="144"/>
                        </a:cubicBezTo>
                        <a:cubicBezTo>
                          <a:pt x="343" y="154"/>
                          <a:pt x="338" y="160"/>
                          <a:pt x="330" y="166"/>
                        </a:cubicBezTo>
                        <a:cubicBezTo>
                          <a:pt x="323" y="164"/>
                          <a:pt x="308" y="160"/>
                          <a:pt x="308" y="160"/>
                        </a:cubicBezTo>
                        <a:cubicBezTo>
                          <a:pt x="296" y="162"/>
                          <a:pt x="297" y="166"/>
                          <a:pt x="288" y="172"/>
                        </a:cubicBezTo>
                        <a:cubicBezTo>
                          <a:pt x="284" y="185"/>
                          <a:pt x="282" y="191"/>
                          <a:pt x="268" y="196"/>
                        </a:cubicBezTo>
                        <a:cubicBezTo>
                          <a:pt x="264" y="200"/>
                          <a:pt x="243" y="231"/>
                          <a:pt x="242" y="232"/>
                        </a:cubicBezTo>
                        <a:cubicBezTo>
                          <a:pt x="231" y="239"/>
                          <a:pt x="215" y="247"/>
                          <a:pt x="206" y="256"/>
                        </a:cubicBezTo>
                        <a:cubicBezTo>
                          <a:pt x="202" y="260"/>
                          <a:pt x="200" y="265"/>
                          <a:pt x="196" y="268"/>
                        </a:cubicBezTo>
                        <a:cubicBezTo>
                          <a:pt x="194" y="269"/>
                          <a:pt x="192" y="269"/>
                          <a:pt x="190" y="270"/>
                        </a:cubicBezTo>
                        <a:cubicBezTo>
                          <a:pt x="188" y="271"/>
                          <a:pt x="186" y="272"/>
                          <a:pt x="184" y="274"/>
                        </a:cubicBezTo>
                        <a:cubicBezTo>
                          <a:pt x="180" y="278"/>
                          <a:pt x="172" y="286"/>
                          <a:pt x="172" y="286"/>
                        </a:cubicBezTo>
                        <a:cubicBezTo>
                          <a:pt x="167" y="300"/>
                          <a:pt x="165" y="314"/>
                          <a:pt x="160" y="328"/>
                        </a:cubicBezTo>
                        <a:cubicBezTo>
                          <a:pt x="158" y="335"/>
                          <a:pt x="156" y="341"/>
                          <a:pt x="154" y="348"/>
                        </a:cubicBezTo>
                        <a:cubicBezTo>
                          <a:pt x="153" y="350"/>
                          <a:pt x="152" y="354"/>
                          <a:pt x="152" y="354"/>
                        </a:cubicBezTo>
                        <a:cubicBezTo>
                          <a:pt x="152" y="359"/>
                          <a:pt x="156" y="384"/>
                          <a:pt x="146" y="392"/>
                        </a:cubicBezTo>
                        <a:cubicBezTo>
                          <a:pt x="141" y="397"/>
                          <a:pt x="128" y="404"/>
                          <a:pt x="128" y="404"/>
                        </a:cubicBezTo>
                        <a:cubicBezTo>
                          <a:pt x="125" y="412"/>
                          <a:pt x="122" y="421"/>
                          <a:pt x="114" y="424"/>
                        </a:cubicBezTo>
                        <a:cubicBezTo>
                          <a:pt x="100" y="419"/>
                          <a:pt x="97" y="405"/>
                          <a:pt x="94" y="392"/>
                        </a:cubicBezTo>
                        <a:cubicBezTo>
                          <a:pt x="86" y="362"/>
                          <a:pt x="82" y="332"/>
                          <a:pt x="72" y="302"/>
                        </a:cubicBezTo>
                        <a:cubicBezTo>
                          <a:pt x="71" y="281"/>
                          <a:pt x="70" y="275"/>
                          <a:pt x="66" y="258"/>
                        </a:cubicBezTo>
                        <a:cubicBezTo>
                          <a:pt x="66" y="251"/>
                          <a:pt x="68" y="219"/>
                          <a:pt x="64" y="208"/>
                        </a:cubicBezTo>
                        <a:cubicBezTo>
                          <a:pt x="70" y="191"/>
                          <a:pt x="66" y="173"/>
                          <a:pt x="72" y="156"/>
                        </a:cubicBezTo>
                        <a:cubicBezTo>
                          <a:pt x="66" y="139"/>
                          <a:pt x="60" y="168"/>
                          <a:pt x="56" y="172"/>
                        </a:cubicBezTo>
                        <a:cubicBezTo>
                          <a:pt x="53" y="175"/>
                          <a:pt x="44" y="180"/>
                          <a:pt x="44" y="180"/>
                        </a:cubicBezTo>
                        <a:cubicBezTo>
                          <a:pt x="35" y="177"/>
                          <a:pt x="28" y="173"/>
                          <a:pt x="24" y="162"/>
                        </a:cubicBezTo>
                        <a:cubicBezTo>
                          <a:pt x="23" y="158"/>
                          <a:pt x="20" y="150"/>
                          <a:pt x="20" y="150"/>
                        </a:cubicBezTo>
                        <a:cubicBezTo>
                          <a:pt x="30" y="148"/>
                          <a:pt x="30" y="143"/>
                          <a:pt x="38" y="138"/>
                        </a:cubicBezTo>
                        <a:cubicBezTo>
                          <a:pt x="35" y="128"/>
                          <a:pt x="31" y="133"/>
                          <a:pt x="24" y="138"/>
                        </a:cubicBezTo>
                        <a:cubicBezTo>
                          <a:pt x="15" y="135"/>
                          <a:pt x="15" y="132"/>
                          <a:pt x="18" y="124"/>
                        </a:cubicBezTo>
                        <a:cubicBezTo>
                          <a:pt x="11" y="114"/>
                          <a:pt x="9" y="101"/>
                          <a:pt x="0" y="92"/>
                        </a:cubicBezTo>
                        <a:lnTo>
                          <a:pt x="76" y="0"/>
                        </a:lnTo>
                        <a:lnTo>
                          <a:pt x="798" y="6"/>
                        </a:lnTo>
                        <a:close/>
                      </a:path>
                    </a:pathLst>
                  </a:custGeom>
                  <a:solidFill>
                    <a:schemeClr val="folHlink"/>
                  </a:solidFill>
                  <a:ln w="9525">
                    <a:noFill/>
                    <a:round/>
                    <a:headEnd/>
                    <a:tailEnd/>
                  </a:ln>
                  <a:effectLst/>
                </p:spPr>
                <p:txBody>
                  <a:bodyPr wrap="none" anchor="ctr"/>
                  <a:lstStyle/>
                  <a:p>
                    <a:endParaRPr lang="en-US"/>
                  </a:p>
                </p:txBody>
              </p:sp>
              <p:sp>
                <p:nvSpPr>
                  <p:cNvPr id="1120" name="Freeform 96"/>
                  <p:cNvSpPr>
                    <a:spLocks/>
                  </p:cNvSpPr>
                  <p:nvPr/>
                </p:nvSpPr>
                <p:spPr bwMode="ltGray">
                  <a:xfrm>
                    <a:off x="4322" y="519"/>
                    <a:ext cx="19" cy="29"/>
                  </a:xfrm>
                  <a:custGeom>
                    <a:avLst/>
                    <a:gdLst/>
                    <a:ahLst/>
                    <a:cxnLst>
                      <a:cxn ang="0">
                        <a:pos x="7" y="11"/>
                      </a:cxn>
                      <a:cxn ang="0">
                        <a:pos x="17" y="3"/>
                      </a:cxn>
                      <a:cxn ang="0">
                        <a:pos x="37" y="33"/>
                      </a:cxn>
                      <a:cxn ang="0">
                        <a:pos x="19" y="85"/>
                      </a:cxn>
                      <a:cxn ang="0">
                        <a:pos x="1" y="69"/>
                      </a:cxn>
                      <a:cxn ang="0">
                        <a:pos x="7" y="11"/>
                      </a:cxn>
                    </a:cxnLst>
                    <a:rect l="0" t="0" r="r" b="b"/>
                    <a:pathLst>
                      <a:path w="43" h="85">
                        <a:moveTo>
                          <a:pt x="7" y="11"/>
                        </a:moveTo>
                        <a:cubicBezTo>
                          <a:pt x="4" y="2"/>
                          <a:pt x="9" y="0"/>
                          <a:pt x="17" y="3"/>
                        </a:cubicBezTo>
                        <a:cubicBezTo>
                          <a:pt x="24" y="13"/>
                          <a:pt x="28" y="24"/>
                          <a:pt x="37" y="33"/>
                        </a:cubicBezTo>
                        <a:cubicBezTo>
                          <a:pt x="43" y="52"/>
                          <a:pt x="40" y="78"/>
                          <a:pt x="19" y="85"/>
                        </a:cubicBezTo>
                        <a:cubicBezTo>
                          <a:pt x="6" y="81"/>
                          <a:pt x="5" y="81"/>
                          <a:pt x="1" y="69"/>
                        </a:cubicBezTo>
                        <a:cubicBezTo>
                          <a:pt x="2" y="66"/>
                          <a:pt x="0" y="4"/>
                          <a:pt x="7" y="11"/>
                        </a:cubicBezTo>
                        <a:close/>
                      </a:path>
                    </a:pathLst>
                  </a:custGeom>
                  <a:solidFill>
                    <a:schemeClr val="folHlink"/>
                  </a:solidFill>
                  <a:ln w="9525">
                    <a:noFill/>
                    <a:round/>
                    <a:headEnd/>
                    <a:tailEnd/>
                  </a:ln>
                  <a:effectLst/>
                </p:spPr>
                <p:txBody>
                  <a:bodyPr wrap="none" anchor="ctr"/>
                  <a:lstStyle/>
                  <a:p>
                    <a:endParaRPr lang="en-US"/>
                  </a:p>
                </p:txBody>
              </p:sp>
              <p:sp>
                <p:nvSpPr>
                  <p:cNvPr id="1121" name="Freeform 97"/>
                  <p:cNvSpPr>
                    <a:spLocks/>
                  </p:cNvSpPr>
                  <p:nvPr/>
                </p:nvSpPr>
                <p:spPr bwMode="ltGray">
                  <a:xfrm>
                    <a:off x="4588" y="421"/>
                    <a:ext cx="18" cy="24"/>
                  </a:xfrm>
                  <a:custGeom>
                    <a:avLst/>
                    <a:gdLst/>
                    <a:ahLst/>
                    <a:cxnLst>
                      <a:cxn ang="0">
                        <a:pos x="13" y="28"/>
                      </a:cxn>
                      <a:cxn ang="0">
                        <a:pos x="29" y="2"/>
                      </a:cxn>
                      <a:cxn ang="0">
                        <a:pos x="43" y="4"/>
                      </a:cxn>
                      <a:cxn ang="0">
                        <a:pos x="39" y="26"/>
                      </a:cxn>
                      <a:cxn ang="0">
                        <a:pos x="13" y="74"/>
                      </a:cxn>
                      <a:cxn ang="0">
                        <a:pos x="7" y="60"/>
                      </a:cxn>
                      <a:cxn ang="0">
                        <a:pos x="3" y="36"/>
                      </a:cxn>
                      <a:cxn ang="0">
                        <a:pos x="13" y="28"/>
                      </a:cxn>
                    </a:cxnLst>
                    <a:rect l="0" t="0" r="r" b="b"/>
                    <a:pathLst>
                      <a:path w="44" h="74">
                        <a:moveTo>
                          <a:pt x="13" y="28"/>
                        </a:moveTo>
                        <a:cubicBezTo>
                          <a:pt x="15" y="13"/>
                          <a:pt x="14" y="7"/>
                          <a:pt x="29" y="2"/>
                        </a:cubicBezTo>
                        <a:cubicBezTo>
                          <a:pt x="34" y="3"/>
                          <a:pt x="40" y="0"/>
                          <a:pt x="43" y="4"/>
                        </a:cubicBezTo>
                        <a:cubicBezTo>
                          <a:pt x="44" y="6"/>
                          <a:pt x="41" y="21"/>
                          <a:pt x="39" y="26"/>
                        </a:cubicBezTo>
                        <a:cubicBezTo>
                          <a:pt x="31" y="43"/>
                          <a:pt x="30" y="63"/>
                          <a:pt x="13" y="74"/>
                        </a:cubicBezTo>
                        <a:cubicBezTo>
                          <a:pt x="4" y="71"/>
                          <a:pt x="4" y="68"/>
                          <a:pt x="7" y="60"/>
                        </a:cubicBezTo>
                        <a:cubicBezTo>
                          <a:pt x="5" y="50"/>
                          <a:pt x="0" y="46"/>
                          <a:pt x="3" y="36"/>
                        </a:cubicBezTo>
                        <a:cubicBezTo>
                          <a:pt x="4" y="32"/>
                          <a:pt x="8" y="23"/>
                          <a:pt x="13" y="28"/>
                        </a:cubicBezTo>
                        <a:close/>
                      </a:path>
                    </a:pathLst>
                  </a:custGeom>
                  <a:solidFill>
                    <a:schemeClr val="folHlink"/>
                  </a:solidFill>
                  <a:ln w="9525">
                    <a:noFill/>
                    <a:round/>
                    <a:headEnd/>
                    <a:tailEnd/>
                  </a:ln>
                  <a:effectLst/>
                </p:spPr>
                <p:txBody>
                  <a:bodyPr wrap="none" anchor="ctr"/>
                  <a:lstStyle/>
                  <a:p>
                    <a:endParaRPr lang="en-US"/>
                  </a:p>
                </p:txBody>
              </p:sp>
              <p:sp>
                <p:nvSpPr>
                  <p:cNvPr id="1122" name="Freeform 98"/>
                  <p:cNvSpPr>
                    <a:spLocks/>
                  </p:cNvSpPr>
                  <p:nvPr/>
                </p:nvSpPr>
                <p:spPr bwMode="ltGray">
                  <a:xfrm>
                    <a:off x="4639" y="409"/>
                    <a:ext cx="9" cy="10"/>
                  </a:xfrm>
                  <a:custGeom>
                    <a:avLst/>
                    <a:gdLst/>
                    <a:ahLst/>
                    <a:cxnLst>
                      <a:cxn ang="0">
                        <a:pos x="7" y="16"/>
                      </a:cxn>
                      <a:cxn ang="0">
                        <a:pos x="5" y="30"/>
                      </a:cxn>
                      <a:cxn ang="0">
                        <a:pos x="7" y="16"/>
                      </a:cxn>
                    </a:cxnLst>
                    <a:rect l="0" t="0" r="r" b="b"/>
                    <a:pathLst>
                      <a:path w="20" h="30">
                        <a:moveTo>
                          <a:pt x="7" y="16"/>
                        </a:moveTo>
                        <a:cubicBezTo>
                          <a:pt x="18" y="0"/>
                          <a:pt x="20" y="20"/>
                          <a:pt x="5" y="30"/>
                        </a:cubicBezTo>
                        <a:cubicBezTo>
                          <a:pt x="0" y="23"/>
                          <a:pt x="1" y="22"/>
                          <a:pt x="7" y="16"/>
                        </a:cubicBezTo>
                        <a:close/>
                      </a:path>
                    </a:pathLst>
                  </a:custGeom>
                  <a:solidFill>
                    <a:schemeClr val="folHlink"/>
                  </a:solidFill>
                  <a:ln w="9525">
                    <a:noFill/>
                    <a:round/>
                    <a:headEnd/>
                    <a:tailEnd/>
                  </a:ln>
                  <a:effectLst/>
                </p:spPr>
                <p:txBody>
                  <a:bodyPr wrap="none" anchor="ctr"/>
                  <a:lstStyle/>
                  <a:p>
                    <a:endParaRPr lang="en-US"/>
                  </a:p>
                </p:txBody>
              </p:sp>
              <p:sp>
                <p:nvSpPr>
                  <p:cNvPr id="1123" name="Freeform 99"/>
                  <p:cNvSpPr>
                    <a:spLocks/>
                  </p:cNvSpPr>
                  <p:nvPr/>
                </p:nvSpPr>
                <p:spPr bwMode="ltGray">
                  <a:xfrm>
                    <a:off x="3709" y="315"/>
                    <a:ext cx="433" cy="354"/>
                  </a:xfrm>
                  <a:custGeom>
                    <a:avLst/>
                    <a:gdLst/>
                    <a:ahLst/>
                    <a:cxnLst>
                      <a:cxn ang="0">
                        <a:pos x="481" y="464"/>
                      </a:cxn>
                      <a:cxn ang="0">
                        <a:pos x="486" y="451"/>
                      </a:cxn>
                      <a:cxn ang="0">
                        <a:pos x="500" y="413"/>
                      </a:cxn>
                      <a:cxn ang="0">
                        <a:pos x="309" y="287"/>
                      </a:cxn>
                      <a:cxn ang="0">
                        <a:pos x="282" y="346"/>
                      </a:cxn>
                      <a:cxn ang="0">
                        <a:pos x="303" y="556"/>
                      </a:cxn>
                      <a:cxn ang="0">
                        <a:pos x="282" y="494"/>
                      </a:cxn>
                      <a:cxn ang="0">
                        <a:pos x="242" y="439"/>
                      </a:cxn>
                      <a:cxn ang="0">
                        <a:pos x="245" y="413"/>
                      </a:cxn>
                      <a:cxn ang="0">
                        <a:pos x="247" y="394"/>
                      </a:cxn>
                      <a:cxn ang="0">
                        <a:pos x="220" y="375"/>
                      </a:cxn>
                      <a:cxn ang="0">
                        <a:pos x="194" y="346"/>
                      </a:cxn>
                      <a:cxn ang="0">
                        <a:pos x="148" y="354"/>
                      </a:cxn>
                      <a:cxn ang="0">
                        <a:pos x="126" y="365"/>
                      </a:cxn>
                      <a:cxn ang="0">
                        <a:pos x="78" y="365"/>
                      </a:cxn>
                      <a:cxn ang="0">
                        <a:pos x="22" y="312"/>
                      </a:cxn>
                      <a:cxn ang="0">
                        <a:pos x="11" y="295"/>
                      </a:cxn>
                      <a:cxn ang="0">
                        <a:pos x="0" y="264"/>
                      </a:cxn>
                      <a:cxn ang="0">
                        <a:pos x="24" y="213"/>
                      </a:cxn>
                      <a:cxn ang="0">
                        <a:pos x="32" y="181"/>
                      </a:cxn>
                      <a:cxn ang="0">
                        <a:pos x="51" y="143"/>
                      </a:cxn>
                      <a:cxn ang="0">
                        <a:pos x="81" y="116"/>
                      </a:cxn>
                      <a:cxn ang="0">
                        <a:pos x="167" y="67"/>
                      </a:cxn>
                      <a:cxn ang="0">
                        <a:pos x="220" y="30"/>
                      </a:cxn>
                      <a:cxn ang="0">
                        <a:pos x="258" y="6"/>
                      </a:cxn>
                      <a:cxn ang="0">
                        <a:pos x="363" y="2"/>
                      </a:cxn>
                      <a:cxn ang="0">
                        <a:pos x="398" y="0"/>
                      </a:cxn>
                      <a:cxn ang="0">
                        <a:pos x="384" y="34"/>
                      </a:cxn>
                      <a:cxn ang="0">
                        <a:pos x="443" y="84"/>
                      </a:cxn>
                      <a:cxn ang="0">
                        <a:pos x="497" y="74"/>
                      </a:cxn>
                      <a:cxn ang="0">
                        <a:pos x="529" y="82"/>
                      </a:cxn>
                      <a:cxn ang="0">
                        <a:pos x="559" y="97"/>
                      </a:cxn>
                      <a:cxn ang="0">
                        <a:pos x="572" y="188"/>
                      </a:cxn>
                      <a:cxn ang="0">
                        <a:pos x="572" y="240"/>
                      </a:cxn>
                      <a:cxn ang="0">
                        <a:pos x="599" y="283"/>
                      </a:cxn>
                      <a:cxn ang="0">
                        <a:pos x="645" y="300"/>
                      </a:cxn>
                      <a:cxn ang="0">
                        <a:pos x="680" y="295"/>
                      </a:cxn>
                      <a:cxn ang="0">
                        <a:pos x="664" y="340"/>
                      </a:cxn>
                      <a:cxn ang="0">
                        <a:pos x="599" y="407"/>
                      </a:cxn>
                      <a:cxn ang="0">
                        <a:pos x="548" y="485"/>
                      </a:cxn>
                      <a:cxn ang="0">
                        <a:pos x="556" y="508"/>
                      </a:cxn>
                      <a:cxn ang="0">
                        <a:pos x="435" y="556"/>
                      </a:cxn>
                    </a:cxnLst>
                    <a:rect l="0" t="0" r="r" b="b"/>
                    <a:pathLst>
                      <a:path w="682" h="557">
                        <a:moveTo>
                          <a:pt x="435" y="556"/>
                        </a:moveTo>
                        <a:lnTo>
                          <a:pt x="481" y="464"/>
                        </a:lnTo>
                        <a:lnTo>
                          <a:pt x="473" y="449"/>
                        </a:lnTo>
                        <a:lnTo>
                          <a:pt x="486" y="451"/>
                        </a:lnTo>
                        <a:lnTo>
                          <a:pt x="495" y="441"/>
                        </a:lnTo>
                        <a:lnTo>
                          <a:pt x="500" y="413"/>
                        </a:lnTo>
                        <a:lnTo>
                          <a:pt x="500" y="371"/>
                        </a:lnTo>
                        <a:lnTo>
                          <a:pt x="309" y="287"/>
                        </a:lnTo>
                        <a:lnTo>
                          <a:pt x="296" y="308"/>
                        </a:lnTo>
                        <a:lnTo>
                          <a:pt x="282" y="346"/>
                        </a:lnTo>
                        <a:lnTo>
                          <a:pt x="396" y="557"/>
                        </a:lnTo>
                        <a:lnTo>
                          <a:pt x="303" y="556"/>
                        </a:lnTo>
                        <a:lnTo>
                          <a:pt x="304" y="536"/>
                        </a:lnTo>
                        <a:cubicBezTo>
                          <a:pt x="284" y="520"/>
                          <a:pt x="296" y="510"/>
                          <a:pt x="282" y="494"/>
                        </a:cubicBezTo>
                        <a:cubicBezTo>
                          <a:pt x="276" y="475"/>
                          <a:pt x="267" y="468"/>
                          <a:pt x="253" y="451"/>
                        </a:cubicBezTo>
                        <a:cubicBezTo>
                          <a:pt x="249" y="447"/>
                          <a:pt x="245" y="443"/>
                          <a:pt x="242" y="439"/>
                        </a:cubicBezTo>
                        <a:lnTo>
                          <a:pt x="237" y="432"/>
                        </a:lnTo>
                        <a:cubicBezTo>
                          <a:pt x="237" y="432"/>
                          <a:pt x="245" y="413"/>
                          <a:pt x="245" y="413"/>
                        </a:cubicBezTo>
                        <a:cubicBezTo>
                          <a:pt x="247" y="409"/>
                          <a:pt x="250" y="401"/>
                          <a:pt x="250" y="401"/>
                        </a:cubicBezTo>
                        <a:cubicBezTo>
                          <a:pt x="249" y="399"/>
                          <a:pt x="247" y="397"/>
                          <a:pt x="247" y="394"/>
                        </a:cubicBezTo>
                        <a:cubicBezTo>
                          <a:pt x="248" y="390"/>
                          <a:pt x="253" y="382"/>
                          <a:pt x="253" y="382"/>
                        </a:cubicBezTo>
                        <a:cubicBezTo>
                          <a:pt x="243" y="370"/>
                          <a:pt x="237" y="371"/>
                          <a:pt x="220" y="375"/>
                        </a:cubicBezTo>
                        <a:cubicBezTo>
                          <a:pt x="217" y="371"/>
                          <a:pt x="210" y="369"/>
                          <a:pt x="207" y="365"/>
                        </a:cubicBezTo>
                        <a:cubicBezTo>
                          <a:pt x="185" y="337"/>
                          <a:pt x="216" y="363"/>
                          <a:pt x="194" y="346"/>
                        </a:cubicBezTo>
                        <a:cubicBezTo>
                          <a:pt x="167" y="349"/>
                          <a:pt x="179" y="346"/>
                          <a:pt x="156" y="352"/>
                        </a:cubicBezTo>
                        <a:cubicBezTo>
                          <a:pt x="153" y="353"/>
                          <a:pt x="148" y="354"/>
                          <a:pt x="148" y="354"/>
                        </a:cubicBezTo>
                        <a:cubicBezTo>
                          <a:pt x="146" y="356"/>
                          <a:pt x="145" y="359"/>
                          <a:pt x="142" y="361"/>
                        </a:cubicBezTo>
                        <a:cubicBezTo>
                          <a:pt x="138" y="363"/>
                          <a:pt x="126" y="365"/>
                          <a:pt x="126" y="365"/>
                        </a:cubicBezTo>
                        <a:cubicBezTo>
                          <a:pt x="105" y="354"/>
                          <a:pt x="116" y="355"/>
                          <a:pt x="94" y="361"/>
                        </a:cubicBezTo>
                        <a:cubicBezTo>
                          <a:pt x="89" y="362"/>
                          <a:pt x="78" y="365"/>
                          <a:pt x="78" y="365"/>
                        </a:cubicBezTo>
                        <a:cubicBezTo>
                          <a:pt x="62" y="383"/>
                          <a:pt x="46" y="346"/>
                          <a:pt x="35" y="337"/>
                        </a:cubicBezTo>
                        <a:cubicBezTo>
                          <a:pt x="32" y="330"/>
                          <a:pt x="24" y="320"/>
                          <a:pt x="22" y="312"/>
                        </a:cubicBezTo>
                        <a:cubicBezTo>
                          <a:pt x="20" y="308"/>
                          <a:pt x="22" y="303"/>
                          <a:pt x="19" y="300"/>
                        </a:cubicBezTo>
                        <a:cubicBezTo>
                          <a:pt x="17" y="297"/>
                          <a:pt x="13" y="297"/>
                          <a:pt x="11" y="295"/>
                        </a:cubicBezTo>
                        <a:cubicBezTo>
                          <a:pt x="3" y="277"/>
                          <a:pt x="15" y="306"/>
                          <a:pt x="5" y="276"/>
                        </a:cubicBezTo>
                        <a:cubicBezTo>
                          <a:pt x="4" y="272"/>
                          <a:pt x="0" y="264"/>
                          <a:pt x="0" y="264"/>
                        </a:cubicBezTo>
                        <a:cubicBezTo>
                          <a:pt x="3" y="253"/>
                          <a:pt x="2" y="248"/>
                          <a:pt x="13" y="243"/>
                        </a:cubicBezTo>
                        <a:cubicBezTo>
                          <a:pt x="20" y="221"/>
                          <a:pt x="17" y="231"/>
                          <a:pt x="24" y="213"/>
                        </a:cubicBezTo>
                        <a:cubicBezTo>
                          <a:pt x="26" y="209"/>
                          <a:pt x="30" y="200"/>
                          <a:pt x="30" y="200"/>
                        </a:cubicBezTo>
                        <a:cubicBezTo>
                          <a:pt x="26" y="192"/>
                          <a:pt x="24" y="191"/>
                          <a:pt x="32" y="181"/>
                        </a:cubicBezTo>
                        <a:cubicBezTo>
                          <a:pt x="36" y="177"/>
                          <a:pt x="43" y="169"/>
                          <a:pt x="43" y="169"/>
                        </a:cubicBezTo>
                        <a:cubicBezTo>
                          <a:pt x="37" y="155"/>
                          <a:pt x="36" y="153"/>
                          <a:pt x="51" y="143"/>
                        </a:cubicBezTo>
                        <a:cubicBezTo>
                          <a:pt x="56" y="140"/>
                          <a:pt x="67" y="135"/>
                          <a:pt x="67" y="135"/>
                        </a:cubicBezTo>
                        <a:cubicBezTo>
                          <a:pt x="73" y="129"/>
                          <a:pt x="75" y="122"/>
                          <a:pt x="81" y="116"/>
                        </a:cubicBezTo>
                        <a:cubicBezTo>
                          <a:pt x="89" y="107"/>
                          <a:pt x="102" y="105"/>
                          <a:pt x="113" y="99"/>
                        </a:cubicBezTo>
                        <a:cubicBezTo>
                          <a:pt x="125" y="85"/>
                          <a:pt x="149" y="76"/>
                          <a:pt x="167" y="67"/>
                        </a:cubicBezTo>
                        <a:cubicBezTo>
                          <a:pt x="174" y="59"/>
                          <a:pt x="175" y="50"/>
                          <a:pt x="188" y="46"/>
                        </a:cubicBezTo>
                        <a:cubicBezTo>
                          <a:pt x="198" y="39"/>
                          <a:pt x="208" y="36"/>
                          <a:pt x="220" y="30"/>
                        </a:cubicBezTo>
                        <a:cubicBezTo>
                          <a:pt x="223" y="28"/>
                          <a:pt x="228" y="25"/>
                          <a:pt x="228" y="25"/>
                        </a:cubicBezTo>
                        <a:cubicBezTo>
                          <a:pt x="237" y="16"/>
                          <a:pt x="245" y="10"/>
                          <a:pt x="258" y="6"/>
                        </a:cubicBezTo>
                        <a:cubicBezTo>
                          <a:pt x="269" y="31"/>
                          <a:pt x="301" y="6"/>
                          <a:pt x="320" y="4"/>
                        </a:cubicBezTo>
                        <a:cubicBezTo>
                          <a:pt x="334" y="3"/>
                          <a:pt x="349" y="3"/>
                          <a:pt x="363" y="2"/>
                        </a:cubicBezTo>
                        <a:cubicBezTo>
                          <a:pt x="369" y="3"/>
                          <a:pt x="376" y="5"/>
                          <a:pt x="382" y="4"/>
                        </a:cubicBezTo>
                        <a:cubicBezTo>
                          <a:pt x="387" y="4"/>
                          <a:pt x="398" y="0"/>
                          <a:pt x="398" y="0"/>
                        </a:cubicBezTo>
                        <a:cubicBezTo>
                          <a:pt x="415" y="8"/>
                          <a:pt x="406" y="16"/>
                          <a:pt x="400" y="30"/>
                        </a:cubicBezTo>
                        <a:cubicBezTo>
                          <a:pt x="398" y="34"/>
                          <a:pt x="384" y="34"/>
                          <a:pt x="384" y="34"/>
                        </a:cubicBezTo>
                        <a:cubicBezTo>
                          <a:pt x="379" y="47"/>
                          <a:pt x="398" y="51"/>
                          <a:pt x="411" y="55"/>
                        </a:cubicBezTo>
                        <a:cubicBezTo>
                          <a:pt x="419" y="72"/>
                          <a:pt x="421" y="79"/>
                          <a:pt x="443" y="84"/>
                        </a:cubicBezTo>
                        <a:cubicBezTo>
                          <a:pt x="461" y="71"/>
                          <a:pt x="435" y="65"/>
                          <a:pt x="468" y="57"/>
                        </a:cubicBezTo>
                        <a:cubicBezTo>
                          <a:pt x="482" y="61"/>
                          <a:pt x="485" y="70"/>
                          <a:pt x="497" y="74"/>
                        </a:cubicBezTo>
                        <a:cubicBezTo>
                          <a:pt x="505" y="76"/>
                          <a:pt x="513" y="78"/>
                          <a:pt x="521" y="80"/>
                        </a:cubicBezTo>
                        <a:cubicBezTo>
                          <a:pt x="524" y="81"/>
                          <a:pt x="529" y="82"/>
                          <a:pt x="529" y="82"/>
                        </a:cubicBezTo>
                        <a:cubicBezTo>
                          <a:pt x="547" y="78"/>
                          <a:pt x="547" y="76"/>
                          <a:pt x="562" y="84"/>
                        </a:cubicBezTo>
                        <a:cubicBezTo>
                          <a:pt x="566" y="95"/>
                          <a:pt x="565" y="86"/>
                          <a:pt x="559" y="97"/>
                        </a:cubicBezTo>
                        <a:cubicBezTo>
                          <a:pt x="557" y="101"/>
                          <a:pt x="554" y="110"/>
                          <a:pt x="554" y="110"/>
                        </a:cubicBezTo>
                        <a:cubicBezTo>
                          <a:pt x="556" y="132"/>
                          <a:pt x="556" y="168"/>
                          <a:pt x="572" y="188"/>
                        </a:cubicBezTo>
                        <a:cubicBezTo>
                          <a:pt x="568" y="198"/>
                          <a:pt x="564" y="208"/>
                          <a:pt x="562" y="219"/>
                        </a:cubicBezTo>
                        <a:cubicBezTo>
                          <a:pt x="564" y="227"/>
                          <a:pt x="569" y="233"/>
                          <a:pt x="572" y="240"/>
                        </a:cubicBezTo>
                        <a:cubicBezTo>
                          <a:pt x="573" y="247"/>
                          <a:pt x="572" y="254"/>
                          <a:pt x="575" y="259"/>
                        </a:cubicBezTo>
                        <a:cubicBezTo>
                          <a:pt x="577" y="263"/>
                          <a:pt x="595" y="272"/>
                          <a:pt x="599" y="283"/>
                        </a:cubicBezTo>
                        <a:cubicBezTo>
                          <a:pt x="594" y="295"/>
                          <a:pt x="603" y="306"/>
                          <a:pt x="618" y="310"/>
                        </a:cubicBezTo>
                        <a:cubicBezTo>
                          <a:pt x="630" y="307"/>
                          <a:pt x="638" y="308"/>
                          <a:pt x="645" y="300"/>
                        </a:cubicBezTo>
                        <a:cubicBezTo>
                          <a:pt x="660" y="302"/>
                          <a:pt x="663" y="303"/>
                          <a:pt x="672" y="293"/>
                        </a:cubicBezTo>
                        <a:cubicBezTo>
                          <a:pt x="675" y="294"/>
                          <a:pt x="679" y="293"/>
                          <a:pt x="680" y="295"/>
                        </a:cubicBezTo>
                        <a:cubicBezTo>
                          <a:pt x="682" y="301"/>
                          <a:pt x="674" y="321"/>
                          <a:pt x="672" y="327"/>
                        </a:cubicBezTo>
                        <a:cubicBezTo>
                          <a:pt x="668" y="340"/>
                          <a:pt x="671" y="326"/>
                          <a:pt x="664" y="340"/>
                        </a:cubicBezTo>
                        <a:cubicBezTo>
                          <a:pt x="652" y="360"/>
                          <a:pt x="646" y="381"/>
                          <a:pt x="621" y="394"/>
                        </a:cubicBezTo>
                        <a:cubicBezTo>
                          <a:pt x="614" y="402"/>
                          <a:pt x="609" y="402"/>
                          <a:pt x="599" y="407"/>
                        </a:cubicBezTo>
                        <a:cubicBezTo>
                          <a:pt x="590" y="418"/>
                          <a:pt x="579" y="429"/>
                          <a:pt x="567" y="439"/>
                        </a:cubicBezTo>
                        <a:cubicBezTo>
                          <a:pt x="560" y="454"/>
                          <a:pt x="555" y="470"/>
                          <a:pt x="548" y="485"/>
                        </a:cubicBezTo>
                        <a:cubicBezTo>
                          <a:pt x="549" y="489"/>
                          <a:pt x="550" y="492"/>
                          <a:pt x="551" y="496"/>
                        </a:cubicBezTo>
                        <a:cubicBezTo>
                          <a:pt x="552" y="500"/>
                          <a:pt x="556" y="508"/>
                          <a:pt x="556" y="508"/>
                        </a:cubicBezTo>
                        <a:cubicBezTo>
                          <a:pt x="559" y="524"/>
                          <a:pt x="562" y="546"/>
                          <a:pt x="576" y="557"/>
                        </a:cubicBezTo>
                        <a:lnTo>
                          <a:pt x="435" y="556"/>
                        </a:lnTo>
                        <a:close/>
                      </a:path>
                    </a:pathLst>
                  </a:custGeom>
                  <a:solidFill>
                    <a:schemeClr val="folHlink"/>
                  </a:solidFill>
                  <a:ln w="9525">
                    <a:noFill/>
                    <a:round/>
                    <a:headEnd/>
                    <a:tailEnd/>
                  </a:ln>
                  <a:effectLst/>
                </p:spPr>
                <p:txBody>
                  <a:bodyPr wrap="none" anchor="ctr"/>
                  <a:lstStyle/>
                  <a:p>
                    <a:endParaRPr lang="en-US"/>
                  </a:p>
                </p:txBody>
              </p:sp>
              <p:sp>
                <p:nvSpPr>
                  <p:cNvPr id="1124" name="Freeform 100"/>
                  <p:cNvSpPr>
                    <a:spLocks/>
                  </p:cNvSpPr>
                  <p:nvPr/>
                </p:nvSpPr>
                <p:spPr bwMode="ltGray">
                  <a:xfrm>
                    <a:off x="3877" y="448"/>
                    <a:ext cx="163" cy="221"/>
                  </a:xfrm>
                  <a:custGeom>
                    <a:avLst/>
                    <a:gdLst/>
                    <a:ahLst/>
                    <a:cxnLst>
                      <a:cxn ang="0">
                        <a:pos x="243" y="347"/>
                      </a:cxn>
                      <a:cxn ang="0">
                        <a:pos x="233" y="301"/>
                      </a:cxn>
                      <a:cxn ang="0">
                        <a:pos x="217" y="288"/>
                      </a:cxn>
                      <a:cxn ang="0">
                        <a:pos x="215" y="269"/>
                      </a:cxn>
                      <a:cxn ang="0">
                        <a:pos x="209" y="254"/>
                      </a:cxn>
                      <a:cxn ang="0">
                        <a:pos x="209" y="229"/>
                      </a:cxn>
                      <a:cxn ang="0">
                        <a:pos x="207" y="214"/>
                      </a:cxn>
                      <a:cxn ang="0">
                        <a:pos x="228" y="202"/>
                      </a:cxn>
                      <a:cxn ang="0">
                        <a:pos x="257" y="197"/>
                      </a:cxn>
                      <a:cxn ang="0">
                        <a:pos x="257" y="136"/>
                      </a:cxn>
                      <a:cxn ang="0">
                        <a:pos x="54" y="96"/>
                      </a:cxn>
                      <a:cxn ang="0">
                        <a:pos x="32" y="98"/>
                      </a:cxn>
                      <a:cxn ang="0">
                        <a:pos x="16" y="102"/>
                      </a:cxn>
                      <a:cxn ang="0">
                        <a:pos x="0" y="149"/>
                      </a:cxn>
                      <a:cxn ang="0">
                        <a:pos x="93" y="346"/>
                      </a:cxn>
                      <a:cxn ang="0">
                        <a:pos x="243" y="347"/>
                      </a:cxn>
                    </a:cxnLst>
                    <a:rect l="0" t="0" r="r" b="b"/>
                    <a:pathLst>
                      <a:path w="257" h="347">
                        <a:moveTo>
                          <a:pt x="243" y="347"/>
                        </a:moveTo>
                        <a:lnTo>
                          <a:pt x="233" y="301"/>
                        </a:lnTo>
                        <a:lnTo>
                          <a:pt x="217" y="288"/>
                        </a:lnTo>
                        <a:lnTo>
                          <a:pt x="215" y="269"/>
                        </a:lnTo>
                        <a:lnTo>
                          <a:pt x="209" y="254"/>
                        </a:lnTo>
                        <a:lnTo>
                          <a:pt x="209" y="229"/>
                        </a:lnTo>
                        <a:lnTo>
                          <a:pt x="207" y="214"/>
                        </a:lnTo>
                        <a:lnTo>
                          <a:pt x="228" y="202"/>
                        </a:lnTo>
                        <a:lnTo>
                          <a:pt x="257" y="197"/>
                        </a:lnTo>
                        <a:lnTo>
                          <a:pt x="257" y="136"/>
                        </a:lnTo>
                        <a:cubicBezTo>
                          <a:pt x="209" y="119"/>
                          <a:pt x="13" y="0"/>
                          <a:pt x="54" y="96"/>
                        </a:cubicBezTo>
                        <a:cubicBezTo>
                          <a:pt x="36" y="106"/>
                          <a:pt x="57" y="97"/>
                          <a:pt x="32" y="98"/>
                        </a:cubicBezTo>
                        <a:cubicBezTo>
                          <a:pt x="27" y="99"/>
                          <a:pt x="16" y="102"/>
                          <a:pt x="16" y="102"/>
                        </a:cubicBezTo>
                        <a:lnTo>
                          <a:pt x="0" y="149"/>
                        </a:lnTo>
                        <a:lnTo>
                          <a:pt x="93" y="346"/>
                        </a:lnTo>
                        <a:lnTo>
                          <a:pt x="243" y="347"/>
                        </a:lnTo>
                        <a:close/>
                      </a:path>
                    </a:pathLst>
                  </a:custGeom>
                  <a:solidFill>
                    <a:schemeClr val="folHlink"/>
                  </a:solidFill>
                  <a:ln w="9525">
                    <a:noFill/>
                    <a:round/>
                    <a:headEnd/>
                    <a:tailEnd/>
                  </a:ln>
                  <a:effectLst/>
                </p:spPr>
                <p:txBody>
                  <a:bodyPr wrap="none" anchor="ctr"/>
                  <a:lstStyle/>
                  <a:p>
                    <a:endParaRPr lang="en-US"/>
                  </a:p>
                </p:txBody>
              </p:sp>
              <p:sp>
                <p:nvSpPr>
                  <p:cNvPr id="1125" name="Freeform 101"/>
                  <p:cNvSpPr>
                    <a:spLocks/>
                  </p:cNvSpPr>
                  <p:nvPr/>
                </p:nvSpPr>
                <p:spPr bwMode="ltGray">
                  <a:xfrm>
                    <a:off x="4164" y="611"/>
                    <a:ext cx="7" cy="12"/>
                  </a:xfrm>
                  <a:custGeom>
                    <a:avLst/>
                    <a:gdLst/>
                    <a:ahLst/>
                    <a:cxnLst>
                      <a:cxn ang="0">
                        <a:pos x="7" y="25"/>
                      </a:cxn>
                      <a:cxn ang="0">
                        <a:pos x="19" y="21"/>
                      </a:cxn>
                      <a:cxn ang="0">
                        <a:pos x="7" y="25"/>
                      </a:cxn>
                    </a:cxnLst>
                    <a:rect l="0" t="0" r="r" b="b"/>
                    <a:pathLst>
                      <a:path w="19" h="37">
                        <a:moveTo>
                          <a:pt x="7" y="25"/>
                        </a:moveTo>
                        <a:cubicBezTo>
                          <a:pt x="0" y="4"/>
                          <a:pt x="12" y="0"/>
                          <a:pt x="19" y="21"/>
                        </a:cubicBezTo>
                        <a:cubicBezTo>
                          <a:pt x="14" y="37"/>
                          <a:pt x="18" y="36"/>
                          <a:pt x="7" y="25"/>
                        </a:cubicBezTo>
                        <a:close/>
                      </a:path>
                    </a:pathLst>
                  </a:custGeom>
                  <a:solidFill>
                    <a:schemeClr val="folHlink"/>
                  </a:solidFill>
                  <a:ln w="9525">
                    <a:noFill/>
                    <a:round/>
                    <a:headEnd/>
                    <a:tailEnd/>
                  </a:ln>
                  <a:effectLst/>
                </p:spPr>
                <p:txBody>
                  <a:bodyPr wrap="none" anchor="ctr"/>
                  <a:lstStyle/>
                  <a:p>
                    <a:endParaRPr lang="en-US"/>
                  </a:p>
                </p:txBody>
              </p:sp>
              <p:sp>
                <p:nvSpPr>
                  <p:cNvPr id="1126" name="Freeform 102"/>
                  <p:cNvSpPr>
                    <a:spLocks/>
                  </p:cNvSpPr>
                  <p:nvPr/>
                </p:nvSpPr>
                <p:spPr bwMode="ltGray">
                  <a:xfrm>
                    <a:off x="4155" y="497"/>
                    <a:ext cx="9" cy="7"/>
                  </a:xfrm>
                  <a:custGeom>
                    <a:avLst/>
                    <a:gdLst/>
                    <a:ahLst/>
                    <a:cxnLst>
                      <a:cxn ang="0">
                        <a:pos x="12" y="12"/>
                      </a:cxn>
                      <a:cxn ang="0">
                        <a:pos x="16" y="0"/>
                      </a:cxn>
                      <a:cxn ang="0">
                        <a:pos x="20" y="12"/>
                      </a:cxn>
                      <a:cxn ang="0">
                        <a:pos x="8" y="20"/>
                      </a:cxn>
                      <a:cxn ang="0">
                        <a:pos x="12" y="12"/>
                      </a:cxn>
                    </a:cxnLst>
                    <a:rect l="0" t="0" r="r" b="b"/>
                    <a:pathLst>
                      <a:path w="22" h="20">
                        <a:moveTo>
                          <a:pt x="12" y="12"/>
                        </a:moveTo>
                        <a:cubicBezTo>
                          <a:pt x="13" y="8"/>
                          <a:pt x="12" y="0"/>
                          <a:pt x="16" y="0"/>
                        </a:cubicBezTo>
                        <a:cubicBezTo>
                          <a:pt x="20" y="0"/>
                          <a:pt x="22" y="8"/>
                          <a:pt x="20" y="12"/>
                        </a:cubicBezTo>
                        <a:cubicBezTo>
                          <a:pt x="18" y="16"/>
                          <a:pt x="12" y="17"/>
                          <a:pt x="8" y="20"/>
                        </a:cubicBezTo>
                        <a:cubicBezTo>
                          <a:pt x="3" y="5"/>
                          <a:pt x="0" y="6"/>
                          <a:pt x="12" y="12"/>
                        </a:cubicBezTo>
                        <a:close/>
                      </a:path>
                    </a:pathLst>
                  </a:custGeom>
                  <a:solidFill>
                    <a:schemeClr val="folHlink"/>
                  </a:solidFill>
                  <a:ln w="9525">
                    <a:noFill/>
                    <a:round/>
                    <a:headEnd/>
                    <a:tailEnd/>
                  </a:ln>
                  <a:effectLst/>
                </p:spPr>
                <p:txBody>
                  <a:bodyPr wrap="none" anchor="ctr"/>
                  <a:lstStyle/>
                  <a:p>
                    <a:endParaRPr lang="en-US"/>
                  </a:p>
                </p:txBody>
              </p:sp>
              <p:sp>
                <p:nvSpPr>
                  <p:cNvPr id="1127" name="Freeform 103"/>
                  <p:cNvSpPr>
                    <a:spLocks/>
                  </p:cNvSpPr>
                  <p:nvPr/>
                </p:nvSpPr>
                <p:spPr bwMode="ltGray">
                  <a:xfrm>
                    <a:off x="3760" y="357"/>
                    <a:ext cx="25" cy="10"/>
                  </a:xfrm>
                  <a:custGeom>
                    <a:avLst/>
                    <a:gdLst/>
                    <a:ahLst/>
                    <a:cxnLst>
                      <a:cxn ang="0">
                        <a:pos x="24" y="18"/>
                      </a:cxn>
                      <a:cxn ang="0">
                        <a:pos x="32" y="6"/>
                      </a:cxn>
                      <a:cxn ang="0">
                        <a:pos x="36" y="30"/>
                      </a:cxn>
                      <a:cxn ang="0">
                        <a:pos x="24" y="18"/>
                      </a:cxn>
                    </a:cxnLst>
                    <a:rect l="0" t="0" r="r" b="b"/>
                    <a:pathLst>
                      <a:path w="57" h="30">
                        <a:moveTo>
                          <a:pt x="24" y="18"/>
                        </a:moveTo>
                        <a:cubicBezTo>
                          <a:pt x="0" y="10"/>
                          <a:pt x="9" y="0"/>
                          <a:pt x="32" y="6"/>
                        </a:cubicBezTo>
                        <a:cubicBezTo>
                          <a:pt x="46" y="15"/>
                          <a:pt x="57" y="23"/>
                          <a:pt x="36" y="30"/>
                        </a:cubicBezTo>
                        <a:cubicBezTo>
                          <a:pt x="21" y="25"/>
                          <a:pt x="24" y="30"/>
                          <a:pt x="24" y="18"/>
                        </a:cubicBezTo>
                        <a:close/>
                      </a:path>
                    </a:pathLst>
                  </a:custGeom>
                  <a:solidFill>
                    <a:schemeClr val="folHlink"/>
                  </a:solidFill>
                  <a:ln w="9525">
                    <a:noFill/>
                    <a:round/>
                    <a:headEnd/>
                    <a:tailEnd/>
                  </a:ln>
                  <a:effectLst/>
                </p:spPr>
                <p:txBody>
                  <a:bodyPr wrap="none" anchor="ctr"/>
                  <a:lstStyle/>
                  <a:p>
                    <a:endParaRPr lang="en-US"/>
                  </a:p>
                </p:txBody>
              </p:sp>
              <p:sp>
                <p:nvSpPr>
                  <p:cNvPr id="1128" name="Freeform 104"/>
                  <p:cNvSpPr>
                    <a:spLocks/>
                  </p:cNvSpPr>
                  <p:nvPr/>
                </p:nvSpPr>
                <p:spPr bwMode="ltGray">
                  <a:xfrm>
                    <a:off x="4062" y="265"/>
                    <a:ext cx="295" cy="233"/>
                  </a:xfrm>
                  <a:custGeom>
                    <a:avLst/>
                    <a:gdLst/>
                    <a:ahLst/>
                    <a:cxnLst>
                      <a:cxn ang="0">
                        <a:pos x="473" y="464"/>
                      </a:cxn>
                      <a:cxn ang="0">
                        <a:pos x="393" y="452"/>
                      </a:cxn>
                      <a:cxn ang="0">
                        <a:pos x="325" y="412"/>
                      </a:cxn>
                      <a:cxn ang="0">
                        <a:pos x="265" y="400"/>
                      </a:cxn>
                      <a:cxn ang="0">
                        <a:pos x="237" y="416"/>
                      </a:cxn>
                      <a:cxn ang="0">
                        <a:pos x="261" y="428"/>
                      </a:cxn>
                      <a:cxn ang="0">
                        <a:pos x="293" y="468"/>
                      </a:cxn>
                      <a:cxn ang="0">
                        <a:pos x="321" y="476"/>
                      </a:cxn>
                      <a:cxn ang="0">
                        <a:pos x="333" y="536"/>
                      </a:cxn>
                      <a:cxn ang="0">
                        <a:pos x="313" y="552"/>
                      </a:cxn>
                      <a:cxn ang="0">
                        <a:pos x="261" y="616"/>
                      </a:cxn>
                      <a:cxn ang="0">
                        <a:pos x="225" y="628"/>
                      </a:cxn>
                      <a:cxn ang="0">
                        <a:pos x="97" y="696"/>
                      </a:cxn>
                      <a:cxn ang="0">
                        <a:pos x="77" y="616"/>
                      </a:cxn>
                      <a:cxn ang="0">
                        <a:pos x="45" y="524"/>
                      </a:cxn>
                      <a:cxn ang="0">
                        <a:pos x="33" y="448"/>
                      </a:cxn>
                      <a:cxn ang="0">
                        <a:pos x="53" y="344"/>
                      </a:cxn>
                      <a:cxn ang="0">
                        <a:pos x="17" y="392"/>
                      </a:cxn>
                      <a:cxn ang="0">
                        <a:pos x="81" y="280"/>
                      </a:cxn>
                      <a:cxn ang="0">
                        <a:pos x="113" y="204"/>
                      </a:cxn>
                      <a:cxn ang="0">
                        <a:pos x="37" y="204"/>
                      </a:cxn>
                      <a:cxn ang="0">
                        <a:pos x="1" y="196"/>
                      </a:cxn>
                      <a:cxn ang="0">
                        <a:pos x="25" y="140"/>
                      </a:cxn>
                      <a:cxn ang="0">
                        <a:pos x="97" y="112"/>
                      </a:cxn>
                      <a:cxn ang="0">
                        <a:pos x="221" y="124"/>
                      </a:cxn>
                      <a:cxn ang="0">
                        <a:pos x="229" y="64"/>
                      </a:cxn>
                      <a:cxn ang="0">
                        <a:pos x="261" y="0"/>
                      </a:cxn>
                      <a:cxn ang="0">
                        <a:pos x="357" y="44"/>
                      </a:cxn>
                      <a:cxn ang="0">
                        <a:pos x="329" y="88"/>
                      </a:cxn>
                      <a:cxn ang="0">
                        <a:pos x="301" y="176"/>
                      </a:cxn>
                      <a:cxn ang="0">
                        <a:pos x="361" y="192"/>
                      </a:cxn>
                      <a:cxn ang="0">
                        <a:pos x="373" y="136"/>
                      </a:cxn>
                      <a:cxn ang="0">
                        <a:pos x="417" y="92"/>
                      </a:cxn>
                      <a:cxn ang="0">
                        <a:pos x="497" y="88"/>
                      </a:cxn>
                      <a:cxn ang="0">
                        <a:pos x="529" y="52"/>
                      </a:cxn>
                      <a:cxn ang="0">
                        <a:pos x="541" y="460"/>
                      </a:cxn>
                    </a:cxnLst>
                    <a:rect l="0" t="0" r="r" b="b"/>
                    <a:pathLst>
                      <a:path w="693" h="696">
                        <a:moveTo>
                          <a:pt x="541" y="460"/>
                        </a:moveTo>
                        <a:lnTo>
                          <a:pt x="473" y="464"/>
                        </a:lnTo>
                        <a:lnTo>
                          <a:pt x="441" y="452"/>
                        </a:lnTo>
                        <a:lnTo>
                          <a:pt x="393" y="452"/>
                        </a:lnTo>
                        <a:cubicBezTo>
                          <a:pt x="365" y="448"/>
                          <a:pt x="360" y="444"/>
                          <a:pt x="337" y="436"/>
                        </a:cubicBezTo>
                        <a:cubicBezTo>
                          <a:pt x="336" y="432"/>
                          <a:pt x="330" y="413"/>
                          <a:pt x="325" y="412"/>
                        </a:cubicBezTo>
                        <a:cubicBezTo>
                          <a:pt x="317" y="411"/>
                          <a:pt x="301" y="420"/>
                          <a:pt x="301" y="420"/>
                        </a:cubicBezTo>
                        <a:cubicBezTo>
                          <a:pt x="289" y="412"/>
                          <a:pt x="277" y="408"/>
                          <a:pt x="265" y="400"/>
                        </a:cubicBezTo>
                        <a:cubicBezTo>
                          <a:pt x="252" y="380"/>
                          <a:pt x="256" y="356"/>
                          <a:pt x="233" y="348"/>
                        </a:cubicBezTo>
                        <a:cubicBezTo>
                          <a:pt x="217" y="372"/>
                          <a:pt x="221" y="392"/>
                          <a:pt x="237" y="416"/>
                        </a:cubicBezTo>
                        <a:cubicBezTo>
                          <a:pt x="234" y="428"/>
                          <a:pt x="228" y="445"/>
                          <a:pt x="237" y="444"/>
                        </a:cubicBezTo>
                        <a:cubicBezTo>
                          <a:pt x="247" y="443"/>
                          <a:pt x="261" y="428"/>
                          <a:pt x="261" y="428"/>
                        </a:cubicBezTo>
                        <a:cubicBezTo>
                          <a:pt x="258" y="450"/>
                          <a:pt x="243" y="475"/>
                          <a:pt x="269" y="484"/>
                        </a:cubicBezTo>
                        <a:cubicBezTo>
                          <a:pt x="277" y="479"/>
                          <a:pt x="288" y="476"/>
                          <a:pt x="293" y="468"/>
                        </a:cubicBezTo>
                        <a:cubicBezTo>
                          <a:pt x="302" y="454"/>
                          <a:pt x="303" y="446"/>
                          <a:pt x="317" y="436"/>
                        </a:cubicBezTo>
                        <a:cubicBezTo>
                          <a:pt x="315" y="448"/>
                          <a:pt x="306" y="467"/>
                          <a:pt x="321" y="476"/>
                        </a:cubicBezTo>
                        <a:cubicBezTo>
                          <a:pt x="328" y="480"/>
                          <a:pt x="345" y="484"/>
                          <a:pt x="345" y="484"/>
                        </a:cubicBezTo>
                        <a:cubicBezTo>
                          <a:pt x="382" y="472"/>
                          <a:pt x="347" y="527"/>
                          <a:pt x="333" y="536"/>
                        </a:cubicBezTo>
                        <a:cubicBezTo>
                          <a:pt x="330" y="540"/>
                          <a:pt x="329" y="545"/>
                          <a:pt x="325" y="548"/>
                        </a:cubicBezTo>
                        <a:cubicBezTo>
                          <a:pt x="322" y="551"/>
                          <a:pt x="316" y="549"/>
                          <a:pt x="313" y="552"/>
                        </a:cubicBezTo>
                        <a:cubicBezTo>
                          <a:pt x="300" y="565"/>
                          <a:pt x="320" y="575"/>
                          <a:pt x="293" y="584"/>
                        </a:cubicBezTo>
                        <a:cubicBezTo>
                          <a:pt x="286" y="595"/>
                          <a:pt x="272" y="610"/>
                          <a:pt x="261" y="616"/>
                        </a:cubicBezTo>
                        <a:cubicBezTo>
                          <a:pt x="254" y="620"/>
                          <a:pt x="245" y="621"/>
                          <a:pt x="237" y="624"/>
                        </a:cubicBezTo>
                        <a:cubicBezTo>
                          <a:pt x="233" y="625"/>
                          <a:pt x="225" y="628"/>
                          <a:pt x="225" y="628"/>
                        </a:cubicBezTo>
                        <a:cubicBezTo>
                          <a:pt x="215" y="659"/>
                          <a:pt x="212" y="652"/>
                          <a:pt x="173" y="656"/>
                        </a:cubicBezTo>
                        <a:cubicBezTo>
                          <a:pt x="140" y="667"/>
                          <a:pt x="132" y="687"/>
                          <a:pt x="97" y="696"/>
                        </a:cubicBezTo>
                        <a:cubicBezTo>
                          <a:pt x="77" y="691"/>
                          <a:pt x="75" y="687"/>
                          <a:pt x="81" y="668"/>
                        </a:cubicBezTo>
                        <a:cubicBezTo>
                          <a:pt x="77" y="646"/>
                          <a:pt x="72" y="639"/>
                          <a:pt x="77" y="616"/>
                        </a:cubicBezTo>
                        <a:cubicBezTo>
                          <a:pt x="73" y="598"/>
                          <a:pt x="71" y="587"/>
                          <a:pt x="61" y="572"/>
                        </a:cubicBezTo>
                        <a:cubicBezTo>
                          <a:pt x="58" y="551"/>
                          <a:pt x="51" y="543"/>
                          <a:pt x="45" y="524"/>
                        </a:cubicBezTo>
                        <a:cubicBezTo>
                          <a:pt x="52" y="502"/>
                          <a:pt x="58" y="496"/>
                          <a:pt x="49" y="472"/>
                        </a:cubicBezTo>
                        <a:cubicBezTo>
                          <a:pt x="46" y="463"/>
                          <a:pt x="33" y="448"/>
                          <a:pt x="33" y="448"/>
                        </a:cubicBezTo>
                        <a:cubicBezTo>
                          <a:pt x="42" y="422"/>
                          <a:pt x="42" y="408"/>
                          <a:pt x="33" y="380"/>
                        </a:cubicBezTo>
                        <a:cubicBezTo>
                          <a:pt x="49" y="369"/>
                          <a:pt x="48" y="362"/>
                          <a:pt x="53" y="344"/>
                        </a:cubicBezTo>
                        <a:cubicBezTo>
                          <a:pt x="47" y="327"/>
                          <a:pt x="49" y="308"/>
                          <a:pt x="33" y="332"/>
                        </a:cubicBezTo>
                        <a:cubicBezTo>
                          <a:pt x="40" y="353"/>
                          <a:pt x="29" y="374"/>
                          <a:pt x="17" y="392"/>
                        </a:cubicBezTo>
                        <a:cubicBezTo>
                          <a:pt x="6" y="360"/>
                          <a:pt x="10" y="340"/>
                          <a:pt x="13" y="304"/>
                        </a:cubicBezTo>
                        <a:cubicBezTo>
                          <a:pt x="44" y="314"/>
                          <a:pt x="54" y="289"/>
                          <a:pt x="81" y="280"/>
                        </a:cubicBezTo>
                        <a:cubicBezTo>
                          <a:pt x="94" y="261"/>
                          <a:pt x="85" y="242"/>
                          <a:pt x="105" y="228"/>
                        </a:cubicBezTo>
                        <a:cubicBezTo>
                          <a:pt x="108" y="220"/>
                          <a:pt x="110" y="212"/>
                          <a:pt x="113" y="204"/>
                        </a:cubicBezTo>
                        <a:cubicBezTo>
                          <a:pt x="116" y="196"/>
                          <a:pt x="89" y="196"/>
                          <a:pt x="89" y="196"/>
                        </a:cubicBezTo>
                        <a:cubicBezTo>
                          <a:pt x="81" y="221"/>
                          <a:pt x="58" y="211"/>
                          <a:pt x="37" y="204"/>
                        </a:cubicBezTo>
                        <a:cubicBezTo>
                          <a:pt x="33" y="207"/>
                          <a:pt x="30" y="213"/>
                          <a:pt x="25" y="212"/>
                        </a:cubicBezTo>
                        <a:cubicBezTo>
                          <a:pt x="16" y="210"/>
                          <a:pt x="1" y="196"/>
                          <a:pt x="1" y="196"/>
                        </a:cubicBezTo>
                        <a:cubicBezTo>
                          <a:pt x="4" y="186"/>
                          <a:pt x="4" y="174"/>
                          <a:pt x="9" y="164"/>
                        </a:cubicBezTo>
                        <a:cubicBezTo>
                          <a:pt x="13" y="155"/>
                          <a:pt x="25" y="140"/>
                          <a:pt x="25" y="140"/>
                        </a:cubicBezTo>
                        <a:cubicBezTo>
                          <a:pt x="0" y="132"/>
                          <a:pt x="25" y="128"/>
                          <a:pt x="37" y="124"/>
                        </a:cubicBezTo>
                        <a:cubicBezTo>
                          <a:pt x="58" y="131"/>
                          <a:pt x="75" y="116"/>
                          <a:pt x="97" y="112"/>
                        </a:cubicBezTo>
                        <a:cubicBezTo>
                          <a:pt x="135" y="87"/>
                          <a:pt x="159" y="122"/>
                          <a:pt x="197" y="132"/>
                        </a:cubicBezTo>
                        <a:cubicBezTo>
                          <a:pt x="205" y="129"/>
                          <a:pt x="213" y="127"/>
                          <a:pt x="221" y="124"/>
                        </a:cubicBezTo>
                        <a:cubicBezTo>
                          <a:pt x="225" y="123"/>
                          <a:pt x="226" y="147"/>
                          <a:pt x="233" y="120"/>
                        </a:cubicBezTo>
                        <a:lnTo>
                          <a:pt x="229" y="64"/>
                        </a:lnTo>
                        <a:lnTo>
                          <a:pt x="209" y="40"/>
                        </a:lnTo>
                        <a:cubicBezTo>
                          <a:pt x="243" y="21"/>
                          <a:pt x="240" y="21"/>
                          <a:pt x="261" y="0"/>
                        </a:cubicBezTo>
                        <a:cubicBezTo>
                          <a:pt x="297" y="16"/>
                          <a:pt x="333" y="32"/>
                          <a:pt x="369" y="48"/>
                        </a:cubicBezTo>
                        <a:cubicBezTo>
                          <a:pt x="373" y="50"/>
                          <a:pt x="361" y="44"/>
                          <a:pt x="357" y="44"/>
                        </a:cubicBezTo>
                        <a:cubicBezTo>
                          <a:pt x="349" y="45"/>
                          <a:pt x="333" y="52"/>
                          <a:pt x="333" y="52"/>
                        </a:cubicBezTo>
                        <a:cubicBezTo>
                          <a:pt x="322" y="68"/>
                          <a:pt x="318" y="71"/>
                          <a:pt x="329" y="88"/>
                        </a:cubicBezTo>
                        <a:cubicBezTo>
                          <a:pt x="308" y="119"/>
                          <a:pt x="323" y="118"/>
                          <a:pt x="333" y="148"/>
                        </a:cubicBezTo>
                        <a:cubicBezTo>
                          <a:pt x="320" y="157"/>
                          <a:pt x="314" y="167"/>
                          <a:pt x="301" y="176"/>
                        </a:cubicBezTo>
                        <a:cubicBezTo>
                          <a:pt x="306" y="213"/>
                          <a:pt x="303" y="213"/>
                          <a:pt x="337" y="220"/>
                        </a:cubicBezTo>
                        <a:cubicBezTo>
                          <a:pt x="358" y="216"/>
                          <a:pt x="368" y="214"/>
                          <a:pt x="361" y="192"/>
                        </a:cubicBezTo>
                        <a:cubicBezTo>
                          <a:pt x="362" y="177"/>
                          <a:pt x="362" y="162"/>
                          <a:pt x="365" y="148"/>
                        </a:cubicBezTo>
                        <a:cubicBezTo>
                          <a:pt x="366" y="143"/>
                          <a:pt x="369" y="133"/>
                          <a:pt x="373" y="136"/>
                        </a:cubicBezTo>
                        <a:cubicBezTo>
                          <a:pt x="379" y="140"/>
                          <a:pt x="376" y="149"/>
                          <a:pt x="377" y="156"/>
                        </a:cubicBezTo>
                        <a:cubicBezTo>
                          <a:pt x="404" y="147"/>
                          <a:pt x="409" y="116"/>
                          <a:pt x="417" y="92"/>
                        </a:cubicBezTo>
                        <a:cubicBezTo>
                          <a:pt x="422" y="76"/>
                          <a:pt x="453" y="74"/>
                          <a:pt x="465" y="72"/>
                        </a:cubicBezTo>
                        <a:cubicBezTo>
                          <a:pt x="472" y="92"/>
                          <a:pt x="477" y="93"/>
                          <a:pt x="497" y="88"/>
                        </a:cubicBezTo>
                        <a:cubicBezTo>
                          <a:pt x="512" y="78"/>
                          <a:pt x="515" y="74"/>
                          <a:pt x="509" y="56"/>
                        </a:cubicBezTo>
                        <a:cubicBezTo>
                          <a:pt x="523" y="46"/>
                          <a:pt x="517" y="46"/>
                          <a:pt x="529" y="52"/>
                        </a:cubicBezTo>
                        <a:lnTo>
                          <a:pt x="693" y="72"/>
                        </a:lnTo>
                        <a:lnTo>
                          <a:pt x="541" y="460"/>
                        </a:lnTo>
                        <a:close/>
                      </a:path>
                    </a:pathLst>
                  </a:custGeom>
                  <a:solidFill>
                    <a:schemeClr val="folHlink"/>
                  </a:solidFill>
                  <a:ln w="9525">
                    <a:noFill/>
                    <a:round/>
                    <a:headEnd/>
                    <a:tailEnd/>
                  </a:ln>
                  <a:effectLst/>
                </p:spPr>
                <p:txBody>
                  <a:bodyPr wrap="none" anchor="ctr"/>
                  <a:lstStyle/>
                  <a:p>
                    <a:endParaRPr lang="en-US"/>
                  </a:p>
                </p:txBody>
              </p:sp>
              <p:sp>
                <p:nvSpPr>
                  <p:cNvPr id="1129" name="Freeform 105"/>
                  <p:cNvSpPr>
                    <a:spLocks/>
                  </p:cNvSpPr>
                  <p:nvPr/>
                </p:nvSpPr>
                <p:spPr bwMode="ltGray">
                  <a:xfrm>
                    <a:off x="3861" y="247"/>
                    <a:ext cx="591" cy="95"/>
                  </a:xfrm>
                  <a:custGeom>
                    <a:avLst/>
                    <a:gdLst/>
                    <a:ahLst/>
                    <a:cxnLst>
                      <a:cxn ang="0">
                        <a:pos x="825" y="0"/>
                      </a:cxn>
                      <a:cxn ang="0">
                        <a:pos x="143" y="29"/>
                      </a:cxn>
                      <a:cxn ang="0">
                        <a:pos x="91" y="42"/>
                      </a:cxn>
                      <a:cxn ang="0">
                        <a:pos x="62" y="42"/>
                      </a:cxn>
                      <a:cxn ang="0">
                        <a:pos x="22" y="77"/>
                      </a:cxn>
                      <a:cxn ang="0">
                        <a:pos x="0" y="105"/>
                      </a:cxn>
                      <a:cxn ang="0">
                        <a:pos x="59" y="115"/>
                      </a:cxn>
                      <a:cxn ang="0">
                        <a:pos x="97" y="96"/>
                      </a:cxn>
                      <a:cxn ang="0">
                        <a:pos x="108" y="84"/>
                      </a:cxn>
                      <a:cxn ang="0">
                        <a:pos x="167" y="52"/>
                      </a:cxn>
                      <a:cxn ang="0">
                        <a:pos x="215" y="46"/>
                      </a:cxn>
                      <a:cxn ang="0">
                        <a:pos x="237" y="94"/>
                      </a:cxn>
                      <a:cxn ang="0">
                        <a:pos x="188" y="109"/>
                      </a:cxn>
                      <a:cxn ang="0">
                        <a:pos x="231" y="113"/>
                      </a:cxn>
                      <a:cxn ang="0">
                        <a:pos x="250" y="90"/>
                      </a:cxn>
                      <a:cxn ang="0">
                        <a:pos x="266" y="92"/>
                      </a:cxn>
                      <a:cxn ang="0">
                        <a:pos x="253" y="54"/>
                      </a:cxn>
                      <a:cxn ang="0">
                        <a:pos x="266" y="44"/>
                      </a:cxn>
                      <a:cxn ang="0">
                        <a:pos x="277" y="88"/>
                      </a:cxn>
                      <a:cxn ang="0">
                        <a:pos x="266" y="113"/>
                      </a:cxn>
                      <a:cxn ang="0">
                        <a:pos x="296" y="130"/>
                      </a:cxn>
                      <a:cxn ang="0">
                        <a:pos x="299" y="92"/>
                      </a:cxn>
                      <a:cxn ang="0">
                        <a:pos x="331" y="103"/>
                      </a:cxn>
                      <a:cxn ang="0">
                        <a:pos x="382" y="73"/>
                      </a:cxn>
                      <a:cxn ang="0">
                        <a:pos x="409" y="50"/>
                      </a:cxn>
                      <a:cxn ang="0">
                        <a:pos x="439" y="56"/>
                      </a:cxn>
                      <a:cxn ang="0">
                        <a:pos x="455" y="50"/>
                      </a:cxn>
                      <a:cxn ang="0">
                        <a:pos x="431" y="44"/>
                      </a:cxn>
                      <a:cxn ang="0">
                        <a:pos x="474" y="35"/>
                      </a:cxn>
                      <a:cxn ang="0">
                        <a:pos x="544" y="54"/>
                      </a:cxn>
                      <a:cxn ang="0">
                        <a:pos x="581" y="42"/>
                      </a:cxn>
                      <a:cxn ang="0">
                        <a:pos x="584" y="63"/>
                      </a:cxn>
                      <a:cxn ang="0">
                        <a:pos x="568" y="101"/>
                      </a:cxn>
                      <a:cxn ang="0">
                        <a:pos x="611" y="88"/>
                      </a:cxn>
                      <a:cxn ang="0">
                        <a:pos x="624" y="80"/>
                      </a:cxn>
                      <a:cxn ang="0">
                        <a:pos x="648" y="61"/>
                      </a:cxn>
                      <a:cxn ang="0">
                        <a:pos x="794" y="84"/>
                      </a:cxn>
                    </a:cxnLst>
                    <a:rect l="0" t="0" r="r" b="b"/>
                    <a:pathLst>
                      <a:path w="931" h="149">
                        <a:moveTo>
                          <a:pt x="794" y="84"/>
                        </a:moveTo>
                        <a:cubicBezTo>
                          <a:pt x="813" y="72"/>
                          <a:pt x="931" y="14"/>
                          <a:pt x="825" y="0"/>
                        </a:cubicBezTo>
                        <a:lnTo>
                          <a:pt x="159" y="0"/>
                        </a:lnTo>
                        <a:cubicBezTo>
                          <a:pt x="149" y="12"/>
                          <a:pt x="162" y="18"/>
                          <a:pt x="143" y="29"/>
                        </a:cubicBezTo>
                        <a:cubicBezTo>
                          <a:pt x="130" y="44"/>
                          <a:pt x="133" y="39"/>
                          <a:pt x="116" y="48"/>
                        </a:cubicBezTo>
                        <a:cubicBezTo>
                          <a:pt x="108" y="46"/>
                          <a:pt x="100" y="44"/>
                          <a:pt x="91" y="42"/>
                        </a:cubicBezTo>
                        <a:cubicBezTo>
                          <a:pt x="89" y="41"/>
                          <a:pt x="83" y="40"/>
                          <a:pt x="83" y="40"/>
                        </a:cubicBezTo>
                        <a:cubicBezTo>
                          <a:pt x="76" y="40"/>
                          <a:pt x="68" y="39"/>
                          <a:pt x="62" y="42"/>
                        </a:cubicBezTo>
                        <a:cubicBezTo>
                          <a:pt x="54" y="45"/>
                          <a:pt x="46" y="61"/>
                          <a:pt x="38" y="67"/>
                        </a:cubicBezTo>
                        <a:cubicBezTo>
                          <a:pt x="32" y="71"/>
                          <a:pt x="27" y="74"/>
                          <a:pt x="22" y="77"/>
                        </a:cubicBezTo>
                        <a:cubicBezTo>
                          <a:pt x="16" y="81"/>
                          <a:pt x="5" y="86"/>
                          <a:pt x="5" y="86"/>
                        </a:cubicBezTo>
                        <a:cubicBezTo>
                          <a:pt x="9" y="95"/>
                          <a:pt x="7" y="97"/>
                          <a:pt x="0" y="105"/>
                        </a:cubicBezTo>
                        <a:cubicBezTo>
                          <a:pt x="17" y="107"/>
                          <a:pt x="22" y="107"/>
                          <a:pt x="16" y="120"/>
                        </a:cubicBezTo>
                        <a:cubicBezTo>
                          <a:pt x="27" y="122"/>
                          <a:pt x="48" y="116"/>
                          <a:pt x="59" y="115"/>
                        </a:cubicBezTo>
                        <a:cubicBezTo>
                          <a:pt x="71" y="112"/>
                          <a:pt x="73" y="117"/>
                          <a:pt x="83" y="111"/>
                        </a:cubicBezTo>
                        <a:cubicBezTo>
                          <a:pt x="89" y="96"/>
                          <a:pt x="83" y="100"/>
                          <a:pt x="97" y="96"/>
                        </a:cubicBezTo>
                        <a:cubicBezTo>
                          <a:pt x="100" y="94"/>
                          <a:pt x="103" y="93"/>
                          <a:pt x="105" y="90"/>
                        </a:cubicBezTo>
                        <a:cubicBezTo>
                          <a:pt x="106" y="88"/>
                          <a:pt x="106" y="85"/>
                          <a:pt x="108" y="84"/>
                        </a:cubicBezTo>
                        <a:cubicBezTo>
                          <a:pt x="112" y="80"/>
                          <a:pt x="140" y="69"/>
                          <a:pt x="148" y="67"/>
                        </a:cubicBezTo>
                        <a:cubicBezTo>
                          <a:pt x="160" y="52"/>
                          <a:pt x="153" y="56"/>
                          <a:pt x="167" y="52"/>
                        </a:cubicBezTo>
                        <a:cubicBezTo>
                          <a:pt x="178" y="55"/>
                          <a:pt x="179" y="62"/>
                          <a:pt x="191" y="58"/>
                        </a:cubicBezTo>
                        <a:cubicBezTo>
                          <a:pt x="199" y="52"/>
                          <a:pt x="206" y="51"/>
                          <a:pt x="215" y="46"/>
                        </a:cubicBezTo>
                        <a:cubicBezTo>
                          <a:pt x="226" y="58"/>
                          <a:pt x="217" y="46"/>
                          <a:pt x="223" y="69"/>
                        </a:cubicBezTo>
                        <a:cubicBezTo>
                          <a:pt x="226" y="79"/>
                          <a:pt x="233" y="85"/>
                          <a:pt x="237" y="94"/>
                        </a:cubicBezTo>
                        <a:cubicBezTo>
                          <a:pt x="227" y="100"/>
                          <a:pt x="229" y="104"/>
                          <a:pt x="218" y="107"/>
                        </a:cubicBezTo>
                        <a:cubicBezTo>
                          <a:pt x="207" y="120"/>
                          <a:pt x="203" y="113"/>
                          <a:pt x="188" y="109"/>
                        </a:cubicBezTo>
                        <a:cubicBezTo>
                          <a:pt x="191" y="117"/>
                          <a:pt x="200" y="127"/>
                          <a:pt x="210" y="132"/>
                        </a:cubicBezTo>
                        <a:cubicBezTo>
                          <a:pt x="218" y="114"/>
                          <a:pt x="211" y="122"/>
                          <a:pt x="231" y="113"/>
                        </a:cubicBezTo>
                        <a:cubicBezTo>
                          <a:pt x="237" y="111"/>
                          <a:pt x="248" y="105"/>
                          <a:pt x="248" y="105"/>
                        </a:cubicBezTo>
                        <a:cubicBezTo>
                          <a:pt x="248" y="100"/>
                          <a:pt x="246" y="94"/>
                          <a:pt x="250" y="90"/>
                        </a:cubicBezTo>
                        <a:cubicBezTo>
                          <a:pt x="253" y="88"/>
                          <a:pt x="254" y="96"/>
                          <a:pt x="258" y="96"/>
                        </a:cubicBezTo>
                        <a:cubicBezTo>
                          <a:pt x="262" y="97"/>
                          <a:pt x="264" y="94"/>
                          <a:pt x="266" y="92"/>
                        </a:cubicBezTo>
                        <a:cubicBezTo>
                          <a:pt x="262" y="82"/>
                          <a:pt x="252" y="77"/>
                          <a:pt x="248" y="67"/>
                        </a:cubicBezTo>
                        <a:cubicBezTo>
                          <a:pt x="250" y="63"/>
                          <a:pt x="255" y="58"/>
                          <a:pt x="253" y="54"/>
                        </a:cubicBezTo>
                        <a:cubicBezTo>
                          <a:pt x="251" y="50"/>
                          <a:pt x="248" y="42"/>
                          <a:pt x="248" y="42"/>
                        </a:cubicBezTo>
                        <a:cubicBezTo>
                          <a:pt x="256" y="32"/>
                          <a:pt x="259" y="35"/>
                          <a:pt x="266" y="44"/>
                        </a:cubicBezTo>
                        <a:cubicBezTo>
                          <a:pt x="270" y="56"/>
                          <a:pt x="276" y="61"/>
                          <a:pt x="285" y="71"/>
                        </a:cubicBezTo>
                        <a:cubicBezTo>
                          <a:pt x="281" y="81"/>
                          <a:pt x="289" y="82"/>
                          <a:pt x="277" y="88"/>
                        </a:cubicBezTo>
                        <a:cubicBezTo>
                          <a:pt x="262" y="106"/>
                          <a:pt x="278" y="83"/>
                          <a:pt x="274" y="101"/>
                        </a:cubicBezTo>
                        <a:cubicBezTo>
                          <a:pt x="274" y="105"/>
                          <a:pt x="268" y="109"/>
                          <a:pt x="266" y="113"/>
                        </a:cubicBezTo>
                        <a:cubicBezTo>
                          <a:pt x="270" y="122"/>
                          <a:pt x="268" y="125"/>
                          <a:pt x="261" y="132"/>
                        </a:cubicBezTo>
                        <a:cubicBezTo>
                          <a:pt x="268" y="149"/>
                          <a:pt x="282" y="134"/>
                          <a:pt x="296" y="130"/>
                        </a:cubicBezTo>
                        <a:cubicBezTo>
                          <a:pt x="299" y="122"/>
                          <a:pt x="295" y="119"/>
                          <a:pt x="299" y="111"/>
                        </a:cubicBezTo>
                        <a:cubicBezTo>
                          <a:pt x="296" y="105"/>
                          <a:pt x="288" y="97"/>
                          <a:pt x="299" y="92"/>
                        </a:cubicBezTo>
                        <a:cubicBezTo>
                          <a:pt x="303" y="90"/>
                          <a:pt x="315" y="88"/>
                          <a:pt x="315" y="88"/>
                        </a:cubicBezTo>
                        <a:cubicBezTo>
                          <a:pt x="326" y="91"/>
                          <a:pt x="325" y="95"/>
                          <a:pt x="331" y="103"/>
                        </a:cubicBezTo>
                        <a:cubicBezTo>
                          <a:pt x="339" y="84"/>
                          <a:pt x="331" y="90"/>
                          <a:pt x="361" y="92"/>
                        </a:cubicBezTo>
                        <a:cubicBezTo>
                          <a:pt x="355" y="76"/>
                          <a:pt x="365" y="76"/>
                          <a:pt x="382" y="73"/>
                        </a:cubicBezTo>
                        <a:cubicBezTo>
                          <a:pt x="383" y="71"/>
                          <a:pt x="387" y="57"/>
                          <a:pt x="393" y="54"/>
                        </a:cubicBezTo>
                        <a:cubicBezTo>
                          <a:pt x="398" y="52"/>
                          <a:pt x="409" y="50"/>
                          <a:pt x="409" y="50"/>
                        </a:cubicBezTo>
                        <a:cubicBezTo>
                          <a:pt x="430" y="54"/>
                          <a:pt x="413" y="58"/>
                          <a:pt x="431" y="63"/>
                        </a:cubicBezTo>
                        <a:cubicBezTo>
                          <a:pt x="433" y="61"/>
                          <a:pt x="435" y="57"/>
                          <a:pt x="439" y="56"/>
                        </a:cubicBezTo>
                        <a:cubicBezTo>
                          <a:pt x="445" y="55"/>
                          <a:pt x="452" y="61"/>
                          <a:pt x="457" y="58"/>
                        </a:cubicBezTo>
                        <a:cubicBezTo>
                          <a:pt x="461" y="57"/>
                          <a:pt x="457" y="52"/>
                          <a:pt x="455" y="50"/>
                        </a:cubicBezTo>
                        <a:cubicBezTo>
                          <a:pt x="451" y="47"/>
                          <a:pt x="444" y="47"/>
                          <a:pt x="439" y="46"/>
                        </a:cubicBezTo>
                        <a:cubicBezTo>
                          <a:pt x="436" y="45"/>
                          <a:pt x="431" y="44"/>
                          <a:pt x="431" y="44"/>
                        </a:cubicBezTo>
                        <a:cubicBezTo>
                          <a:pt x="440" y="38"/>
                          <a:pt x="443" y="36"/>
                          <a:pt x="455" y="40"/>
                        </a:cubicBezTo>
                        <a:cubicBezTo>
                          <a:pt x="461" y="38"/>
                          <a:pt x="467" y="35"/>
                          <a:pt x="474" y="35"/>
                        </a:cubicBezTo>
                        <a:cubicBezTo>
                          <a:pt x="483" y="36"/>
                          <a:pt x="511" y="43"/>
                          <a:pt x="519" y="46"/>
                        </a:cubicBezTo>
                        <a:cubicBezTo>
                          <a:pt x="527" y="49"/>
                          <a:pt x="544" y="54"/>
                          <a:pt x="544" y="54"/>
                        </a:cubicBezTo>
                        <a:cubicBezTo>
                          <a:pt x="548" y="54"/>
                          <a:pt x="560" y="52"/>
                          <a:pt x="565" y="50"/>
                        </a:cubicBezTo>
                        <a:cubicBezTo>
                          <a:pt x="570" y="47"/>
                          <a:pt x="581" y="42"/>
                          <a:pt x="581" y="42"/>
                        </a:cubicBezTo>
                        <a:cubicBezTo>
                          <a:pt x="585" y="42"/>
                          <a:pt x="598" y="44"/>
                          <a:pt x="600" y="48"/>
                        </a:cubicBezTo>
                        <a:cubicBezTo>
                          <a:pt x="603" y="55"/>
                          <a:pt x="589" y="61"/>
                          <a:pt x="584" y="63"/>
                        </a:cubicBezTo>
                        <a:cubicBezTo>
                          <a:pt x="576" y="69"/>
                          <a:pt x="568" y="69"/>
                          <a:pt x="565" y="77"/>
                        </a:cubicBezTo>
                        <a:cubicBezTo>
                          <a:pt x="568" y="86"/>
                          <a:pt x="564" y="92"/>
                          <a:pt x="568" y="101"/>
                        </a:cubicBezTo>
                        <a:cubicBezTo>
                          <a:pt x="574" y="93"/>
                          <a:pt x="577" y="91"/>
                          <a:pt x="589" y="94"/>
                        </a:cubicBezTo>
                        <a:cubicBezTo>
                          <a:pt x="595" y="108"/>
                          <a:pt x="602" y="93"/>
                          <a:pt x="611" y="88"/>
                        </a:cubicBezTo>
                        <a:cubicBezTo>
                          <a:pt x="613" y="86"/>
                          <a:pt x="613" y="83"/>
                          <a:pt x="616" y="82"/>
                        </a:cubicBezTo>
                        <a:cubicBezTo>
                          <a:pt x="618" y="80"/>
                          <a:pt x="622" y="81"/>
                          <a:pt x="624" y="80"/>
                        </a:cubicBezTo>
                        <a:cubicBezTo>
                          <a:pt x="626" y="78"/>
                          <a:pt x="626" y="75"/>
                          <a:pt x="627" y="73"/>
                        </a:cubicBezTo>
                        <a:cubicBezTo>
                          <a:pt x="632" y="65"/>
                          <a:pt x="638" y="63"/>
                          <a:pt x="648" y="61"/>
                        </a:cubicBezTo>
                        <a:cubicBezTo>
                          <a:pt x="664" y="62"/>
                          <a:pt x="684" y="69"/>
                          <a:pt x="700" y="69"/>
                        </a:cubicBezTo>
                        <a:lnTo>
                          <a:pt x="794" y="84"/>
                        </a:lnTo>
                        <a:close/>
                      </a:path>
                    </a:pathLst>
                  </a:custGeom>
                  <a:solidFill>
                    <a:schemeClr val="folHlink"/>
                  </a:solidFill>
                  <a:ln w="9525">
                    <a:noFill/>
                    <a:round/>
                    <a:headEnd/>
                    <a:tailEnd/>
                  </a:ln>
                  <a:effectLst/>
                </p:spPr>
                <p:txBody>
                  <a:bodyPr wrap="none" anchor="ctr"/>
                  <a:lstStyle/>
                  <a:p>
                    <a:endParaRPr lang="en-US"/>
                  </a:p>
                </p:txBody>
              </p:sp>
              <p:sp>
                <p:nvSpPr>
                  <p:cNvPr id="1130" name="Freeform 106"/>
                  <p:cNvSpPr>
                    <a:spLocks/>
                  </p:cNvSpPr>
                  <p:nvPr/>
                </p:nvSpPr>
                <p:spPr bwMode="ltGray">
                  <a:xfrm>
                    <a:off x="3981" y="282"/>
                    <a:ext cx="13" cy="10"/>
                  </a:xfrm>
                  <a:custGeom>
                    <a:avLst/>
                    <a:gdLst/>
                    <a:ahLst/>
                    <a:cxnLst>
                      <a:cxn ang="0">
                        <a:pos x="3" y="28"/>
                      </a:cxn>
                      <a:cxn ang="0">
                        <a:pos x="31" y="0"/>
                      </a:cxn>
                      <a:cxn ang="0">
                        <a:pos x="19" y="24"/>
                      </a:cxn>
                      <a:cxn ang="0">
                        <a:pos x="3" y="28"/>
                      </a:cxn>
                    </a:cxnLst>
                    <a:rect l="0" t="0" r="r" b="b"/>
                    <a:pathLst>
                      <a:path w="31" h="30">
                        <a:moveTo>
                          <a:pt x="3" y="28"/>
                        </a:moveTo>
                        <a:cubicBezTo>
                          <a:pt x="8" y="8"/>
                          <a:pt x="12" y="6"/>
                          <a:pt x="31" y="0"/>
                        </a:cubicBezTo>
                        <a:cubicBezTo>
                          <a:pt x="29" y="5"/>
                          <a:pt x="25" y="22"/>
                          <a:pt x="19" y="24"/>
                        </a:cubicBezTo>
                        <a:cubicBezTo>
                          <a:pt x="0" y="30"/>
                          <a:pt x="3" y="9"/>
                          <a:pt x="3" y="28"/>
                        </a:cubicBezTo>
                        <a:close/>
                      </a:path>
                    </a:pathLst>
                  </a:custGeom>
                  <a:solidFill>
                    <a:schemeClr val="folHlink"/>
                  </a:solidFill>
                  <a:ln w="9525">
                    <a:noFill/>
                    <a:round/>
                    <a:headEnd/>
                    <a:tailEnd/>
                  </a:ln>
                  <a:effectLst/>
                </p:spPr>
                <p:txBody>
                  <a:bodyPr wrap="none" anchor="ctr"/>
                  <a:lstStyle/>
                  <a:p>
                    <a:endParaRPr lang="en-US"/>
                  </a:p>
                </p:txBody>
              </p:sp>
              <p:sp>
                <p:nvSpPr>
                  <p:cNvPr id="1131" name="Freeform 107"/>
                  <p:cNvSpPr>
                    <a:spLocks/>
                  </p:cNvSpPr>
                  <p:nvPr/>
                </p:nvSpPr>
                <p:spPr bwMode="ltGray">
                  <a:xfrm>
                    <a:off x="3966" y="296"/>
                    <a:ext cx="19" cy="11"/>
                  </a:xfrm>
                  <a:custGeom>
                    <a:avLst/>
                    <a:gdLst/>
                    <a:ahLst/>
                    <a:cxnLst>
                      <a:cxn ang="0">
                        <a:pos x="6" y="32"/>
                      </a:cxn>
                      <a:cxn ang="0">
                        <a:pos x="22" y="0"/>
                      </a:cxn>
                      <a:cxn ang="0">
                        <a:pos x="38" y="4"/>
                      </a:cxn>
                      <a:cxn ang="0">
                        <a:pos x="6" y="32"/>
                      </a:cxn>
                    </a:cxnLst>
                    <a:rect l="0" t="0" r="r" b="b"/>
                    <a:pathLst>
                      <a:path w="44" h="32">
                        <a:moveTo>
                          <a:pt x="6" y="32"/>
                        </a:moveTo>
                        <a:cubicBezTo>
                          <a:pt x="0" y="14"/>
                          <a:pt x="7" y="10"/>
                          <a:pt x="22" y="0"/>
                        </a:cubicBezTo>
                        <a:cubicBezTo>
                          <a:pt x="27" y="1"/>
                          <a:pt x="35" y="0"/>
                          <a:pt x="38" y="4"/>
                        </a:cubicBezTo>
                        <a:cubicBezTo>
                          <a:pt x="44" y="13"/>
                          <a:pt x="16" y="32"/>
                          <a:pt x="6" y="32"/>
                        </a:cubicBezTo>
                        <a:close/>
                      </a:path>
                    </a:pathLst>
                  </a:custGeom>
                  <a:solidFill>
                    <a:schemeClr val="folHlink"/>
                  </a:solidFill>
                  <a:ln w="9525">
                    <a:noFill/>
                    <a:round/>
                    <a:headEnd/>
                    <a:tailEnd/>
                  </a:ln>
                  <a:effectLst/>
                </p:spPr>
                <p:txBody>
                  <a:bodyPr wrap="none" anchor="ctr"/>
                  <a:lstStyle/>
                  <a:p>
                    <a:endParaRPr lang="en-US"/>
                  </a:p>
                </p:txBody>
              </p:sp>
              <p:sp>
                <p:nvSpPr>
                  <p:cNvPr id="1132" name="Freeform 108"/>
                  <p:cNvSpPr>
                    <a:spLocks/>
                  </p:cNvSpPr>
                  <p:nvPr/>
                </p:nvSpPr>
                <p:spPr bwMode="ltGray">
                  <a:xfrm>
                    <a:off x="4028" y="337"/>
                    <a:ext cx="32" cy="6"/>
                  </a:xfrm>
                  <a:custGeom>
                    <a:avLst/>
                    <a:gdLst/>
                    <a:ahLst/>
                    <a:cxnLst>
                      <a:cxn ang="0">
                        <a:pos x="37" y="18"/>
                      </a:cxn>
                      <a:cxn ang="0">
                        <a:pos x="25" y="2"/>
                      </a:cxn>
                      <a:cxn ang="0">
                        <a:pos x="37" y="18"/>
                      </a:cxn>
                    </a:cxnLst>
                    <a:rect l="0" t="0" r="r" b="b"/>
                    <a:pathLst>
                      <a:path w="76" h="18">
                        <a:moveTo>
                          <a:pt x="37" y="18"/>
                        </a:moveTo>
                        <a:cubicBezTo>
                          <a:pt x="25" y="14"/>
                          <a:pt x="0" y="10"/>
                          <a:pt x="25" y="2"/>
                        </a:cubicBezTo>
                        <a:cubicBezTo>
                          <a:pt x="76" y="9"/>
                          <a:pt x="46" y="0"/>
                          <a:pt x="37" y="18"/>
                        </a:cubicBezTo>
                        <a:close/>
                      </a:path>
                    </a:pathLst>
                  </a:custGeom>
                  <a:solidFill>
                    <a:schemeClr val="folHlink"/>
                  </a:solidFill>
                  <a:ln w="9525">
                    <a:noFill/>
                    <a:round/>
                    <a:headEnd/>
                    <a:tailEnd/>
                  </a:ln>
                  <a:effectLst/>
                </p:spPr>
                <p:txBody>
                  <a:bodyPr wrap="none" anchor="ctr"/>
                  <a:lstStyle/>
                  <a:p>
                    <a:endParaRPr lang="en-US"/>
                  </a:p>
                </p:txBody>
              </p:sp>
              <p:sp>
                <p:nvSpPr>
                  <p:cNvPr id="1133" name="Freeform 109"/>
                  <p:cNvSpPr>
                    <a:spLocks/>
                  </p:cNvSpPr>
                  <p:nvPr/>
                </p:nvSpPr>
                <p:spPr bwMode="ltGray">
                  <a:xfrm>
                    <a:off x="4083" y="336"/>
                    <a:ext cx="18" cy="15"/>
                  </a:xfrm>
                  <a:custGeom>
                    <a:avLst/>
                    <a:gdLst/>
                    <a:ahLst/>
                    <a:cxnLst>
                      <a:cxn ang="0">
                        <a:pos x="0" y="21"/>
                      </a:cxn>
                      <a:cxn ang="0">
                        <a:pos x="12" y="9"/>
                      </a:cxn>
                      <a:cxn ang="0">
                        <a:pos x="0" y="21"/>
                      </a:cxn>
                    </a:cxnLst>
                    <a:rect l="0" t="0" r="r" b="b"/>
                    <a:pathLst>
                      <a:path w="42" h="44">
                        <a:moveTo>
                          <a:pt x="0" y="21"/>
                        </a:moveTo>
                        <a:cubicBezTo>
                          <a:pt x="4" y="17"/>
                          <a:pt x="7" y="11"/>
                          <a:pt x="12" y="9"/>
                        </a:cubicBezTo>
                        <a:cubicBezTo>
                          <a:pt x="42" y="0"/>
                          <a:pt x="23" y="44"/>
                          <a:pt x="0" y="21"/>
                        </a:cubicBezTo>
                        <a:close/>
                      </a:path>
                    </a:pathLst>
                  </a:custGeom>
                  <a:solidFill>
                    <a:schemeClr val="folHlink"/>
                  </a:solidFill>
                  <a:ln w="9525">
                    <a:noFill/>
                    <a:round/>
                    <a:headEnd/>
                    <a:tailEnd/>
                  </a:ln>
                  <a:effectLst/>
                </p:spPr>
                <p:txBody>
                  <a:bodyPr wrap="none" anchor="ctr"/>
                  <a:lstStyle/>
                  <a:p>
                    <a:endParaRPr lang="en-US"/>
                  </a:p>
                </p:txBody>
              </p:sp>
              <p:sp>
                <p:nvSpPr>
                  <p:cNvPr id="1134" name="Freeform 110"/>
                  <p:cNvSpPr>
                    <a:spLocks/>
                  </p:cNvSpPr>
                  <p:nvPr/>
                </p:nvSpPr>
                <p:spPr bwMode="ltGray">
                  <a:xfrm>
                    <a:off x="3936" y="295"/>
                    <a:ext cx="14" cy="10"/>
                  </a:xfrm>
                  <a:custGeom>
                    <a:avLst/>
                    <a:gdLst/>
                    <a:ahLst/>
                    <a:cxnLst>
                      <a:cxn ang="0">
                        <a:pos x="7" y="22"/>
                      </a:cxn>
                      <a:cxn ang="0">
                        <a:pos x="31" y="10"/>
                      </a:cxn>
                      <a:cxn ang="0">
                        <a:pos x="7" y="22"/>
                      </a:cxn>
                    </a:cxnLst>
                    <a:rect l="0" t="0" r="r" b="b"/>
                    <a:pathLst>
                      <a:path w="31" h="30">
                        <a:moveTo>
                          <a:pt x="7" y="22"/>
                        </a:moveTo>
                        <a:cubicBezTo>
                          <a:pt x="0" y="0"/>
                          <a:pt x="15" y="6"/>
                          <a:pt x="31" y="10"/>
                        </a:cubicBezTo>
                        <a:cubicBezTo>
                          <a:pt x="14" y="16"/>
                          <a:pt x="15" y="30"/>
                          <a:pt x="7" y="22"/>
                        </a:cubicBezTo>
                        <a:close/>
                      </a:path>
                    </a:pathLst>
                  </a:custGeom>
                  <a:solidFill>
                    <a:schemeClr val="folHlink"/>
                  </a:solidFill>
                  <a:ln w="9525">
                    <a:noFill/>
                    <a:round/>
                    <a:headEnd/>
                    <a:tailEnd/>
                  </a:ln>
                  <a:effectLst/>
                </p:spPr>
                <p:txBody>
                  <a:bodyPr wrap="none" anchor="ctr"/>
                  <a:lstStyle/>
                  <a:p>
                    <a:endParaRPr lang="en-US"/>
                  </a:p>
                </p:txBody>
              </p:sp>
            </p:grpSp>
          </p:grpSp>
          <p:grpSp>
            <p:nvGrpSpPr>
              <p:cNvPr id="1135" name="Group 111"/>
              <p:cNvGrpSpPr>
                <a:grpSpLocks/>
              </p:cNvGrpSpPr>
              <p:nvPr/>
            </p:nvGrpSpPr>
            <p:grpSpPr bwMode="auto">
              <a:xfrm>
                <a:off x="798" y="111"/>
                <a:ext cx="4702" cy="418"/>
                <a:chOff x="798" y="255"/>
                <a:chExt cx="4702" cy="418"/>
              </a:xfrm>
            </p:grpSpPr>
            <p:sp>
              <p:nvSpPr>
                <p:cNvPr id="1136" name="Line 112"/>
                <p:cNvSpPr>
                  <a:spLocks noChangeShapeType="1"/>
                </p:cNvSpPr>
                <p:nvPr/>
              </p:nvSpPr>
              <p:spPr bwMode="white">
                <a:xfrm>
                  <a:off x="798" y="476"/>
                  <a:ext cx="4702" cy="0"/>
                </a:xfrm>
                <a:prstGeom prst="line">
                  <a:avLst/>
                </a:prstGeom>
                <a:noFill/>
                <a:ln w="9525">
                  <a:solidFill>
                    <a:schemeClr val="folHlink"/>
                  </a:solidFill>
                  <a:round/>
                  <a:headEnd/>
                  <a:tailEnd/>
                </a:ln>
                <a:effectLst/>
              </p:spPr>
              <p:txBody>
                <a:bodyPr wrap="none" anchor="ctr"/>
                <a:lstStyle/>
                <a:p>
                  <a:endParaRPr lang="en-US"/>
                </a:p>
              </p:txBody>
            </p:sp>
            <p:sp>
              <p:nvSpPr>
                <p:cNvPr id="1137" name="Line 113"/>
                <p:cNvSpPr>
                  <a:spLocks noChangeShapeType="1"/>
                </p:cNvSpPr>
                <p:nvPr/>
              </p:nvSpPr>
              <p:spPr bwMode="white">
                <a:xfrm>
                  <a:off x="1026" y="255"/>
                  <a:ext cx="0" cy="418"/>
                </a:xfrm>
                <a:prstGeom prst="line">
                  <a:avLst/>
                </a:prstGeom>
                <a:noFill/>
                <a:ln w="9525">
                  <a:solidFill>
                    <a:schemeClr val="folHlink"/>
                  </a:solidFill>
                  <a:round/>
                  <a:headEnd/>
                  <a:tailEnd/>
                </a:ln>
                <a:effectLst/>
              </p:spPr>
              <p:txBody>
                <a:bodyPr wrap="none" anchor="ctr"/>
                <a:lstStyle/>
                <a:p>
                  <a:endParaRPr lang="en-US"/>
                </a:p>
              </p:txBody>
            </p:sp>
            <p:sp>
              <p:nvSpPr>
                <p:cNvPr id="1138" name="Line 114"/>
                <p:cNvSpPr>
                  <a:spLocks noChangeShapeType="1"/>
                </p:cNvSpPr>
                <p:nvPr/>
              </p:nvSpPr>
              <p:spPr bwMode="white">
                <a:xfrm>
                  <a:off x="1254" y="255"/>
                  <a:ext cx="0" cy="418"/>
                </a:xfrm>
                <a:prstGeom prst="line">
                  <a:avLst/>
                </a:prstGeom>
                <a:noFill/>
                <a:ln w="9525">
                  <a:solidFill>
                    <a:schemeClr val="folHlink"/>
                  </a:solidFill>
                  <a:round/>
                  <a:headEnd/>
                  <a:tailEnd/>
                </a:ln>
                <a:effectLst/>
              </p:spPr>
              <p:txBody>
                <a:bodyPr wrap="none" anchor="ctr"/>
                <a:lstStyle/>
                <a:p>
                  <a:endParaRPr lang="en-US"/>
                </a:p>
              </p:txBody>
            </p:sp>
            <p:sp>
              <p:nvSpPr>
                <p:cNvPr id="1139" name="Line 115"/>
                <p:cNvSpPr>
                  <a:spLocks noChangeShapeType="1"/>
                </p:cNvSpPr>
                <p:nvPr/>
              </p:nvSpPr>
              <p:spPr bwMode="white">
                <a:xfrm>
                  <a:off x="1482" y="255"/>
                  <a:ext cx="0" cy="418"/>
                </a:xfrm>
                <a:prstGeom prst="line">
                  <a:avLst/>
                </a:prstGeom>
                <a:noFill/>
                <a:ln w="9525">
                  <a:solidFill>
                    <a:schemeClr val="folHlink"/>
                  </a:solidFill>
                  <a:round/>
                  <a:headEnd/>
                  <a:tailEnd/>
                </a:ln>
                <a:effectLst/>
              </p:spPr>
              <p:txBody>
                <a:bodyPr wrap="none" anchor="ctr"/>
                <a:lstStyle/>
                <a:p>
                  <a:endParaRPr lang="en-US"/>
                </a:p>
              </p:txBody>
            </p:sp>
            <p:sp>
              <p:nvSpPr>
                <p:cNvPr id="1140" name="Line 116"/>
                <p:cNvSpPr>
                  <a:spLocks noChangeShapeType="1"/>
                </p:cNvSpPr>
                <p:nvPr/>
              </p:nvSpPr>
              <p:spPr bwMode="white">
                <a:xfrm>
                  <a:off x="1710" y="255"/>
                  <a:ext cx="0" cy="418"/>
                </a:xfrm>
                <a:prstGeom prst="line">
                  <a:avLst/>
                </a:prstGeom>
                <a:noFill/>
                <a:ln w="9525">
                  <a:solidFill>
                    <a:schemeClr val="folHlink"/>
                  </a:solidFill>
                  <a:round/>
                  <a:headEnd/>
                  <a:tailEnd/>
                </a:ln>
                <a:effectLst/>
              </p:spPr>
              <p:txBody>
                <a:bodyPr wrap="none" anchor="ctr"/>
                <a:lstStyle/>
                <a:p>
                  <a:endParaRPr lang="en-US"/>
                </a:p>
              </p:txBody>
            </p:sp>
            <p:sp>
              <p:nvSpPr>
                <p:cNvPr id="1141" name="Line 117"/>
                <p:cNvSpPr>
                  <a:spLocks noChangeShapeType="1"/>
                </p:cNvSpPr>
                <p:nvPr/>
              </p:nvSpPr>
              <p:spPr bwMode="white">
                <a:xfrm>
                  <a:off x="1938" y="255"/>
                  <a:ext cx="0" cy="418"/>
                </a:xfrm>
                <a:prstGeom prst="line">
                  <a:avLst/>
                </a:prstGeom>
                <a:noFill/>
                <a:ln w="9525">
                  <a:solidFill>
                    <a:schemeClr val="folHlink"/>
                  </a:solidFill>
                  <a:round/>
                  <a:headEnd/>
                  <a:tailEnd/>
                </a:ln>
                <a:effectLst/>
              </p:spPr>
              <p:txBody>
                <a:bodyPr wrap="none" anchor="ctr"/>
                <a:lstStyle/>
                <a:p>
                  <a:endParaRPr lang="en-US"/>
                </a:p>
              </p:txBody>
            </p:sp>
            <p:sp>
              <p:nvSpPr>
                <p:cNvPr id="1142" name="Line 118"/>
                <p:cNvSpPr>
                  <a:spLocks noChangeShapeType="1"/>
                </p:cNvSpPr>
                <p:nvPr/>
              </p:nvSpPr>
              <p:spPr bwMode="white">
                <a:xfrm>
                  <a:off x="2166" y="255"/>
                  <a:ext cx="0" cy="418"/>
                </a:xfrm>
                <a:prstGeom prst="line">
                  <a:avLst/>
                </a:prstGeom>
                <a:noFill/>
                <a:ln w="9525">
                  <a:solidFill>
                    <a:schemeClr val="folHlink"/>
                  </a:solidFill>
                  <a:round/>
                  <a:headEnd/>
                  <a:tailEnd/>
                </a:ln>
                <a:effectLst/>
              </p:spPr>
              <p:txBody>
                <a:bodyPr wrap="none" anchor="ctr"/>
                <a:lstStyle/>
                <a:p>
                  <a:endParaRPr lang="en-US"/>
                </a:p>
              </p:txBody>
            </p:sp>
            <p:sp>
              <p:nvSpPr>
                <p:cNvPr id="1143" name="Line 119"/>
                <p:cNvSpPr>
                  <a:spLocks noChangeShapeType="1"/>
                </p:cNvSpPr>
                <p:nvPr/>
              </p:nvSpPr>
              <p:spPr bwMode="white">
                <a:xfrm>
                  <a:off x="2394" y="255"/>
                  <a:ext cx="0" cy="418"/>
                </a:xfrm>
                <a:prstGeom prst="line">
                  <a:avLst/>
                </a:prstGeom>
                <a:noFill/>
                <a:ln w="9525">
                  <a:solidFill>
                    <a:schemeClr val="folHlink"/>
                  </a:solidFill>
                  <a:round/>
                  <a:headEnd/>
                  <a:tailEnd/>
                </a:ln>
                <a:effectLst/>
              </p:spPr>
              <p:txBody>
                <a:bodyPr wrap="none" anchor="ctr"/>
                <a:lstStyle/>
                <a:p>
                  <a:endParaRPr lang="en-US"/>
                </a:p>
              </p:txBody>
            </p:sp>
            <p:sp>
              <p:nvSpPr>
                <p:cNvPr id="1144" name="Line 120"/>
                <p:cNvSpPr>
                  <a:spLocks noChangeShapeType="1"/>
                </p:cNvSpPr>
                <p:nvPr/>
              </p:nvSpPr>
              <p:spPr bwMode="white">
                <a:xfrm>
                  <a:off x="2622" y="255"/>
                  <a:ext cx="0" cy="418"/>
                </a:xfrm>
                <a:prstGeom prst="line">
                  <a:avLst/>
                </a:prstGeom>
                <a:noFill/>
                <a:ln w="9525">
                  <a:solidFill>
                    <a:schemeClr val="folHlink"/>
                  </a:solidFill>
                  <a:round/>
                  <a:headEnd/>
                  <a:tailEnd/>
                </a:ln>
                <a:effectLst/>
              </p:spPr>
              <p:txBody>
                <a:bodyPr wrap="none" anchor="ctr"/>
                <a:lstStyle/>
                <a:p>
                  <a:endParaRPr lang="en-US"/>
                </a:p>
              </p:txBody>
            </p:sp>
            <p:sp>
              <p:nvSpPr>
                <p:cNvPr id="1145" name="Line 121"/>
                <p:cNvSpPr>
                  <a:spLocks noChangeShapeType="1"/>
                </p:cNvSpPr>
                <p:nvPr/>
              </p:nvSpPr>
              <p:spPr bwMode="white">
                <a:xfrm>
                  <a:off x="2850" y="255"/>
                  <a:ext cx="0" cy="418"/>
                </a:xfrm>
                <a:prstGeom prst="line">
                  <a:avLst/>
                </a:prstGeom>
                <a:noFill/>
                <a:ln w="9525">
                  <a:solidFill>
                    <a:schemeClr val="folHlink"/>
                  </a:solidFill>
                  <a:round/>
                  <a:headEnd/>
                  <a:tailEnd/>
                </a:ln>
                <a:effectLst/>
              </p:spPr>
              <p:txBody>
                <a:bodyPr wrap="none" anchor="ctr"/>
                <a:lstStyle/>
                <a:p>
                  <a:endParaRPr lang="en-US"/>
                </a:p>
              </p:txBody>
            </p:sp>
            <p:sp>
              <p:nvSpPr>
                <p:cNvPr id="1146" name="Line 122"/>
                <p:cNvSpPr>
                  <a:spLocks noChangeShapeType="1"/>
                </p:cNvSpPr>
                <p:nvPr/>
              </p:nvSpPr>
              <p:spPr bwMode="white">
                <a:xfrm>
                  <a:off x="3078" y="255"/>
                  <a:ext cx="0" cy="418"/>
                </a:xfrm>
                <a:prstGeom prst="line">
                  <a:avLst/>
                </a:prstGeom>
                <a:noFill/>
                <a:ln w="9525">
                  <a:solidFill>
                    <a:schemeClr val="folHlink"/>
                  </a:solidFill>
                  <a:round/>
                  <a:headEnd/>
                  <a:tailEnd/>
                </a:ln>
                <a:effectLst/>
              </p:spPr>
              <p:txBody>
                <a:bodyPr wrap="none" anchor="ctr"/>
                <a:lstStyle/>
                <a:p>
                  <a:endParaRPr lang="en-US"/>
                </a:p>
              </p:txBody>
            </p:sp>
            <p:sp>
              <p:nvSpPr>
                <p:cNvPr id="1147" name="Line 123"/>
                <p:cNvSpPr>
                  <a:spLocks noChangeShapeType="1"/>
                </p:cNvSpPr>
                <p:nvPr/>
              </p:nvSpPr>
              <p:spPr bwMode="white">
                <a:xfrm>
                  <a:off x="3306" y="255"/>
                  <a:ext cx="0" cy="418"/>
                </a:xfrm>
                <a:prstGeom prst="line">
                  <a:avLst/>
                </a:prstGeom>
                <a:noFill/>
                <a:ln w="9525">
                  <a:solidFill>
                    <a:schemeClr val="folHlink"/>
                  </a:solidFill>
                  <a:round/>
                  <a:headEnd/>
                  <a:tailEnd/>
                </a:ln>
                <a:effectLst/>
              </p:spPr>
              <p:txBody>
                <a:bodyPr wrap="none" anchor="ctr"/>
                <a:lstStyle/>
                <a:p>
                  <a:endParaRPr lang="en-US"/>
                </a:p>
              </p:txBody>
            </p:sp>
            <p:sp>
              <p:nvSpPr>
                <p:cNvPr id="1148" name="Line 124"/>
                <p:cNvSpPr>
                  <a:spLocks noChangeShapeType="1"/>
                </p:cNvSpPr>
                <p:nvPr/>
              </p:nvSpPr>
              <p:spPr bwMode="white">
                <a:xfrm>
                  <a:off x="3534" y="255"/>
                  <a:ext cx="0" cy="418"/>
                </a:xfrm>
                <a:prstGeom prst="line">
                  <a:avLst/>
                </a:prstGeom>
                <a:noFill/>
                <a:ln w="9525">
                  <a:solidFill>
                    <a:schemeClr val="folHlink"/>
                  </a:solidFill>
                  <a:round/>
                  <a:headEnd/>
                  <a:tailEnd/>
                </a:ln>
                <a:effectLst/>
              </p:spPr>
              <p:txBody>
                <a:bodyPr wrap="none" anchor="ctr"/>
                <a:lstStyle/>
                <a:p>
                  <a:endParaRPr lang="en-US"/>
                </a:p>
              </p:txBody>
            </p:sp>
            <p:sp>
              <p:nvSpPr>
                <p:cNvPr id="1149" name="Line 125"/>
                <p:cNvSpPr>
                  <a:spLocks noChangeShapeType="1"/>
                </p:cNvSpPr>
                <p:nvPr/>
              </p:nvSpPr>
              <p:spPr bwMode="white">
                <a:xfrm>
                  <a:off x="3762" y="255"/>
                  <a:ext cx="0" cy="418"/>
                </a:xfrm>
                <a:prstGeom prst="line">
                  <a:avLst/>
                </a:prstGeom>
                <a:noFill/>
                <a:ln w="9525">
                  <a:solidFill>
                    <a:schemeClr val="folHlink"/>
                  </a:solidFill>
                  <a:round/>
                  <a:headEnd/>
                  <a:tailEnd/>
                </a:ln>
                <a:effectLst/>
              </p:spPr>
              <p:txBody>
                <a:bodyPr wrap="none" anchor="ctr"/>
                <a:lstStyle/>
                <a:p>
                  <a:endParaRPr lang="en-US"/>
                </a:p>
              </p:txBody>
            </p:sp>
            <p:sp>
              <p:nvSpPr>
                <p:cNvPr id="1150" name="Line 126"/>
                <p:cNvSpPr>
                  <a:spLocks noChangeShapeType="1"/>
                </p:cNvSpPr>
                <p:nvPr/>
              </p:nvSpPr>
              <p:spPr bwMode="white">
                <a:xfrm>
                  <a:off x="3990" y="255"/>
                  <a:ext cx="0" cy="418"/>
                </a:xfrm>
                <a:prstGeom prst="line">
                  <a:avLst/>
                </a:prstGeom>
                <a:noFill/>
                <a:ln w="9525">
                  <a:solidFill>
                    <a:schemeClr val="folHlink"/>
                  </a:solidFill>
                  <a:round/>
                  <a:headEnd/>
                  <a:tailEnd/>
                </a:ln>
                <a:effectLst/>
              </p:spPr>
              <p:txBody>
                <a:bodyPr wrap="none" anchor="ctr"/>
                <a:lstStyle/>
                <a:p>
                  <a:endParaRPr lang="en-US"/>
                </a:p>
              </p:txBody>
            </p:sp>
            <p:sp>
              <p:nvSpPr>
                <p:cNvPr id="1151" name="Line 127"/>
                <p:cNvSpPr>
                  <a:spLocks noChangeShapeType="1"/>
                </p:cNvSpPr>
                <p:nvPr/>
              </p:nvSpPr>
              <p:spPr bwMode="white">
                <a:xfrm>
                  <a:off x="4218" y="255"/>
                  <a:ext cx="0" cy="418"/>
                </a:xfrm>
                <a:prstGeom prst="line">
                  <a:avLst/>
                </a:prstGeom>
                <a:noFill/>
                <a:ln w="9525">
                  <a:solidFill>
                    <a:schemeClr val="folHlink"/>
                  </a:solidFill>
                  <a:round/>
                  <a:headEnd/>
                  <a:tailEnd/>
                </a:ln>
                <a:effectLst/>
              </p:spPr>
              <p:txBody>
                <a:bodyPr wrap="none" anchor="ctr"/>
                <a:lstStyle/>
                <a:p>
                  <a:endParaRPr lang="en-US"/>
                </a:p>
              </p:txBody>
            </p:sp>
            <p:sp>
              <p:nvSpPr>
                <p:cNvPr id="1152" name="Line 128"/>
                <p:cNvSpPr>
                  <a:spLocks noChangeShapeType="1"/>
                </p:cNvSpPr>
                <p:nvPr/>
              </p:nvSpPr>
              <p:spPr bwMode="white">
                <a:xfrm>
                  <a:off x="4446" y="255"/>
                  <a:ext cx="0" cy="418"/>
                </a:xfrm>
                <a:prstGeom prst="line">
                  <a:avLst/>
                </a:prstGeom>
                <a:noFill/>
                <a:ln w="9525">
                  <a:solidFill>
                    <a:schemeClr val="folHlink"/>
                  </a:solidFill>
                  <a:round/>
                  <a:headEnd/>
                  <a:tailEnd/>
                </a:ln>
                <a:effectLst/>
              </p:spPr>
              <p:txBody>
                <a:bodyPr wrap="none" anchor="ctr"/>
                <a:lstStyle/>
                <a:p>
                  <a:endParaRPr lang="en-US"/>
                </a:p>
              </p:txBody>
            </p:sp>
            <p:sp>
              <p:nvSpPr>
                <p:cNvPr id="1153" name="Line 129"/>
                <p:cNvSpPr>
                  <a:spLocks noChangeShapeType="1"/>
                </p:cNvSpPr>
                <p:nvPr/>
              </p:nvSpPr>
              <p:spPr bwMode="white">
                <a:xfrm>
                  <a:off x="4674" y="255"/>
                  <a:ext cx="0" cy="418"/>
                </a:xfrm>
                <a:prstGeom prst="line">
                  <a:avLst/>
                </a:prstGeom>
                <a:noFill/>
                <a:ln w="9525">
                  <a:solidFill>
                    <a:schemeClr val="folHlink"/>
                  </a:solidFill>
                  <a:round/>
                  <a:headEnd/>
                  <a:tailEnd/>
                </a:ln>
                <a:effectLst/>
              </p:spPr>
              <p:txBody>
                <a:bodyPr wrap="none" anchor="ctr"/>
                <a:lstStyle/>
                <a:p>
                  <a:endParaRPr lang="en-US"/>
                </a:p>
              </p:txBody>
            </p:sp>
            <p:sp>
              <p:nvSpPr>
                <p:cNvPr id="1154" name="Line 130"/>
                <p:cNvSpPr>
                  <a:spLocks noChangeShapeType="1"/>
                </p:cNvSpPr>
                <p:nvPr/>
              </p:nvSpPr>
              <p:spPr bwMode="white">
                <a:xfrm>
                  <a:off x="4902" y="255"/>
                  <a:ext cx="0" cy="418"/>
                </a:xfrm>
                <a:prstGeom prst="line">
                  <a:avLst/>
                </a:prstGeom>
                <a:noFill/>
                <a:ln w="9525">
                  <a:solidFill>
                    <a:schemeClr val="folHlink"/>
                  </a:solidFill>
                  <a:round/>
                  <a:headEnd/>
                  <a:tailEnd/>
                </a:ln>
                <a:effectLst/>
              </p:spPr>
              <p:txBody>
                <a:bodyPr wrap="none" anchor="ctr"/>
                <a:lstStyle/>
                <a:p>
                  <a:endParaRPr lang="en-US"/>
                </a:p>
              </p:txBody>
            </p:sp>
            <p:sp>
              <p:nvSpPr>
                <p:cNvPr id="1155" name="Line 131"/>
                <p:cNvSpPr>
                  <a:spLocks noChangeShapeType="1"/>
                </p:cNvSpPr>
                <p:nvPr/>
              </p:nvSpPr>
              <p:spPr bwMode="white">
                <a:xfrm>
                  <a:off x="5130" y="255"/>
                  <a:ext cx="0" cy="418"/>
                </a:xfrm>
                <a:prstGeom prst="line">
                  <a:avLst/>
                </a:prstGeom>
                <a:noFill/>
                <a:ln w="9525">
                  <a:solidFill>
                    <a:schemeClr val="folHlink"/>
                  </a:solidFill>
                  <a:round/>
                  <a:headEnd/>
                  <a:tailEnd/>
                </a:ln>
                <a:effectLst/>
              </p:spPr>
              <p:txBody>
                <a:bodyPr wrap="none" anchor="ctr"/>
                <a:lstStyle/>
                <a:p>
                  <a:endParaRPr lang="en-US"/>
                </a:p>
              </p:txBody>
            </p:sp>
            <p:sp>
              <p:nvSpPr>
                <p:cNvPr id="1156" name="Line 132"/>
                <p:cNvSpPr>
                  <a:spLocks noChangeShapeType="1"/>
                </p:cNvSpPr>
                <p:nvPr/>
              </p:nvSpPr>
              <p:spPr bwMode="white">
                <a:xfrm>
                  <a:off x="5358" y="255"/>
                  <a:ext cx="0" cy="418"/>
                </a:xfrm>
                <a:prstGeom prst="line">
                  <a:avLst/>
                </a:prstGeom>
                <a:noFill/>
                <a:ln w="9525">
                  <a:solidFill>
                    <a:schemeClr val="folHlink"/>
                  </a:solidFill>
                  <a:round/>
                  <a:headEnd/>
                  <a:tailEnd/>
                </a:ln>
                <a:effectLst/>
              </p:spPr>
              <p:txBody>
                <a:bodyPr wrap="none" anchor="ctr"/>
                <a:lstStyle/>
                <a:p>
                  <a:endParaRPr lang="en-US"/>
                </a:p>
              </p:txBody>
            </p:sp>
          </p:grpSp>
          <p:grpSp>
            <p:nvGrpSpPr>
              <p:cNvPr id="1157" name="Group 133"/>
              <p:cNvGrpSpPr>
                <a:grpSpLocks/>
              </p:cNvGrpSpPr>
              <p:nvPr/>
            </p:nvGrpSpPr>
            <p:grpSpPr bwMode="auto">
              <a:xfrm>
                <a:off x="1208" y="109"/>
                <a:ext cx="3694" cy="423"/>
                <a:chOff x="1034" y="245"/>
                <a:chExt cx="3694" cy="423"/>
              </a:xfrm>
            </p:grpSpPr>
            <p:sp>
              <p:nvSpPr>
                <p:cNvPr id="1158" name="Line 134"/>
                <p:cNvSpPr>
                  <a:spLocks noChangeShapeType="1"/>
                </p:cNvSpPr>
                <p:nvPr/>
              </p:nvSpPr>
              <p:spPr bwMode="ltGray">
                <a:xfrm>
                  <a:off x="2676" y="246"/>
                  <a:ext cx="0" cy="142"/>
                </a:xfrm>
                <a:prstGeom prst="line">
                  <a:avLst/>
                </a:prstGeom>
                <a:noFill/>
                <a:ln w="9525">
                  <a:solidFill>
                    <a:schemeClr val="hlink"/>
                  </a:solidFill>
                  <a:round/>
                  <a:headEnd/>
                  <a:tailEnd/>
                </a:ln>
                <a:effectLst/>
              </p:spPr>
              <p:txBody>
                <a:bodyPr wrap="none" anchor="ctr"/>
                <a:lstStyle/>
                <a:p>
                  <a:endParaRPr lang="en-US"/>
                </a:p>
              </p:txBody>
            </p:sp>
            <p:sp>
              <p:nvSpPr>
                <p:cNvPr id="1159" name="Line 135"/>
                <p:cNvSpPr>
                  <a:spLocks noChangeShapeType="1"/>
                </p:cNvSpPr>
                <p:nvPr/>
              </p:nvSpPr>
              <p:spPr bwMode="ltGray">
                <a:xfrm>
                  <a:off x="2798" y="468"/>
                  <a:ext cx="70" cy="0"/>
                </a:xfrm>
                <a:prstGeom prst="line">
                  <a:avLst/>
                </a:prstGeom>
                <a:noFill/>
                <a:ln w="9525">
                  <a:solidFill>
                    <a:schemeClr val="hlink"/>
                  </a:solidFill>
                  <a:round/>
                  <a:headEnd/>
                  <a:tailEnd/>
                </a:ln>
                <a:effectLst/>
              </p:spPr>
              <p:txBody>
                <a:bodyPr wrap="none" anchor="ctr"/>
                <a:lstStyle/>
                <a:p>
                  <a:endParaRPr lang="en-US"/>
                </a:p>
              </p:txBody>
            </p:sp>
            <p:sp>
              <p:nvSpPr>
                <p:cNvPr id="1160" name="Line 136"/>
                <p:cNvSpPr>
                  <a:spLocks noChangeShapeType="1"/>
                </p:cNvSpPr>
                <p:nvPr/>
              </p:nvSpPr>
              <p:spPr bwMode="ltGray">
                <a:xfrm>
                  <a:off x="2904" y="486"/>
                  <a:ext cx="0" cy="28"/>
                </a:xfrm>
                <a:prstGeom prst="line">
                  <a:avLst/>
                </a:prstGeom>
                <a:noFill/>
                <a:ln w="9525">
                  <a:solidFill>
                    <a:schemeClr val="hlink"/>
                  </a:solidFill>
                  <a:round/>
                  <a:headEnd/>
                  <a:tailEnd/>
                </a:ln>
                <a:effectLst/>
              </p:spPr>
              <p:txBody>
                <a:bodyPr wrap="none" anchor="ctr"/>
                <a:lstStyle/>
                <a:p>
                  <a:endParaRPr lang="en-US"/>
                </a:p>
              </p:txBody>
            </p:sp>
            <p:sp>
              <p:nvSpPr>
                <p:cNvPr id="1161" name="Line 137"/>
                <p:cNvSpPr>
                  <a:spLocks noChangeShapeType="1"/>
                </p:cNvSpPr>
                <p:nvPr/>
              </p:nvSpPr>
              <p:spPr bwMode="ltGray">
                <a:xfrm>
                  <a:off x="3132" y="586"/>
                  <a:ext cx="0" cy="79"/>
                </a:xfrm>
                <a:prstGeom prst="line">
                  <a:avLst/>
                </a:prstGeom>
                <a:noFill/>
                <a:ln w="9525">
                  <a:solidFill>
                    <a:schemeClr val="hlink"/>
                  </a:solidFill>
                  <a:round/>
                  <a:headEnd/>
                  <a:tailEnd/>
                </a:ln>
                <a:effectLst/>
              </p:spPr>
              <p:txBody>
                <a:bodyPr wrap="none" anchor="ctr"/>
                <a:lstStyle/>
                <a:p>
                  <a:endParaRPr lang="en-US"/>
                </a:p>
              </p:txBody>
            </p:sp>
            <p:sp>
              <p:nvSpPr>
                <p:cNvPr id="1162" name="Line 138"/>
                <p:cNvSpPr>
                  <a:spLocks noChangeShapeType="1"/>
                </p:cNvSpPr>
                <p:nvPr/>
              </p:nvSpPr>
              <p:spPr bwMode="ltGray">
                <a:xfrm>
                  <a:off x="3816" y="358"/>
                  <a:ext cx="0" cy="180"/>
                </a:xfrm>
                <a:prstGeom prst="line">
                  <a:avLst/>
                </a:prstGeom>
                <a:noFill/>
                <a:ln w="9525">
                  <a:solidFill>
                    <a:schemeClr val="hlink"/>
                  </a:solidFill>
                  <a:round/>
                  <a:headEnd/>
                  <a:tailEnd/>
                </a:ln>
                <a:effectLst/>
              </p:spPr>
              <p:txBody>
                <a:bodyPr wrap="none" anchor="ctr"/>
                <a:lstStyle/>
                <a:p>
                  <a:endParaRPr lang="en-US"/>
                </a:p>
              </p:txBody>
            </p:sp>
            <p:sp>
              <p:nvSpPr>
                <p:cNvPr id="1163" name="Line 139"/>
                <p:cNvSpPr>
                  <a:spLocks noChangeShapeType="1"/>
                </p:cNvSpPr>
                <p:nvPr/>
              </p:nvSpPr>
              <p:spPr bwMode="ltGray">
                <a:xfrm>
                  <a:off x="3722" y="468"/>
                  <a:ext cx="348" cy="0"/>
                </a:xfrm>
                <a:prstGeom prst="line">
                  <a:avLst/>
                </a:prstGeom>
                <a:noFill/>
                <a:ln w="9525">
                  <a:solidFill>
                    <a:schemeClr val="hlink"/>
                  </a:solidFill>
                  <a:round/>
                  <a:headEnd/>
                  <a:tailEnd/>
                </a:ln>
                <a:effectLst/>
              </p:spPr>
              <p:txBody>
                <a:bodyPr wrap="none" anchor="ctr"/>
                <a:lstStyle/>
                <a:p>
                  <a:endParaRPr lang="en-US"/>
                </a:p>
              </p:txBody>
            </p:sp>
            <p:sp>
              <p:nvSpPr>
                <p:cNvPr id="1164" name="Line 140"/>
                <p:cNvSpPr>
                  <a:spLocks noChangeShapeType="1"/>
                </p:cNvSpPr>
                <p:nvPr/>
              </p:nvSpPr>
              <p:spPr bwMode="ltGray">
                <a:xfrm>
                  <a:off x="4044" y="372"/>
                  <a:ext cx="0" cy="294"/>
                </a:xfrm>
                <a:prstGeom prst="line">
                  <a:avLst/>
                </a:prstGeom>
                <a:noFill/>
                <a:ln w="9525">
                  <a:solidFill>
                    <a:schemeClr val="hlink"/>
                  </a:solidFill>
                  <a:round/>
                  <a:headEnd/>
                  <a:tailEnd/>
                </a:ln>
                <a:effectLst/>
              </p:spPr>
              <p:txBody>
                <a:bodyPr wrap="none" anchor="ctr"/>
                <a:lstStyle/>
                <a:p>
                  <a:endParaRPr lang="en-US"/>
                </a:p>
              </p:txBody>
            </p:sp>
            <p:sp>
              <p:nvSpPr>
                <p:cNvPr id="1165" name="Line 141"/>
                <p:cNvSpPr>
                  <a:spLocks noChangeShapeType="1"/>
                </p:cNvSpPr>
                <p:nvPr/>
              </p:nvSpPr>
              <p:spPr bwMode="ltGray">
                <a:xfrm flipV="1">
                  <a:off x="4046" y="248"/>
                  <a:ext cx="0" cy="50"/>
                </a:xfrm>
                <a:prstGeom prst="line">
                  <a:avLst/>
                </a:prstGeom>
                <a:noFill/>
                <a:ln w="9525">
                  <a:solidFill>
                    <a:schemeClr val="hlink"/>
                  </a:solidFill>
                  <a:round/>
                  <a:headEnd/>
                  <a:tailEnd/>
                </a:ln>
                <a:effectLst/>
              </p:spPr>
              <p:txBody>
                <a:bodyPr wrap="none" anchor="ctr"/>
                <a:lstStyle/>
                <a:p>
                  <a:endParaRPr lang="en-US"/>
                </a:p>
              </p:txBody>
            </p:sp>
            <p:sp>
              <p:nvSpPr>
                <p:cNvPr id="1166" name="Line 142"/>
                <p:cNvSpPr>
                  <a:spLocks noChangeShapeType="1"/>
                </p:cNvSpPr>
                <p:nvPr/>
              </p:nvSpPr>
              <p:spPr bwMode="ltGray">
                <a:xfrm flipV="1">
                  <a:off x="4272" y="246"/>
                  <a:ext cx="0" cy="182"/>
                </a:xfrm>
                <a:prstGeom prst="line">
                  <a:avLst/>
                </a:prstGeom>
                <a:noFill/>
                <a:ln w="9525">
                  <a:solidFill>
                    <a:schemeClr val="hlink"/>
                  </a:solidFill>
                  <a:round/>
                  <a:headEnd/>
                  <a:tailEnd/>
                </a:ln>
                <a:effectLst/>
              </p:spPr>
              <p:txBody>
                <a:bodyPr wrap="none" anchor="ctr"/>
                <a:lstStyle/>
                <a:p>
                  <a:endParaRPr lang="en-US"/>
                </a:p>
              </p:txBody>
            </p:sp>
            <p:sp>
              <p:nvSpPr>
                <p:cNvPr id="1167" name="Line 143"/>
                <p:cNvSpPr>
                  <a:spLocks noChangeShapeType="1"/>
                </p:cNvSpPr>
                <p:nvPr/>
              </p:nvSpPr>
              <p:spPr bwMode="ltGray">
                <a:xfrm flipH="1">
                  <a:off x="4422" y="468"/>
                  <a:ext cx="78" cy="0"/>
                </a:xfrm>
                <a:prstGeom prst="line">
                  <a:avLst/>
                </a:prstGeom>
                <a:noFill/>
                <a:ln w="9525">
                  <a:solidFill>
                    <a:schemeClr val="hlink"/>
                  </a:solidFill>
                  <a:round/>
                  <a:headEnd/>
                  <a:tailEnd/>
                </a:ln>
                <a:effectLst/>
              </p:spPr>
              <p:txBody>
                <a:bodyPr wrap="none" anchor="ctr"/>
                <a:lstStyle/>
                <a:p>
                  <a:endParaRPr lang="en-US"/>
                </a:p>
              </p:txBody>
            </p:sp>
            <p:sp>
              <p:nvSpPr>
                <p:cNvPr id="1168" name="Line 144"/>
                <p:cNvSpPr>
                  <a:spLocks noChangeShapeType="1"/>
                </p:cNvSpPr>
                <p:nvPr/>
              </p:nvSpPr>
              <p:spPr bwMode="ltGray">
                <a:xfrm flipH="1">
                  <a:off x="4290" y="468"/>
                  <a:ext cx="62" cy="0"/>
                </a:xfrm>
                <a:prstGeom prst="line">
                  <a:avLst/>
                </a:prstGeom>
                <a:noFill/>
                <a:ln w="9525">
                  <a:solidFill>
                    <a:schemeClr val="hlink"/>
                  </a:solidFill>
                  <a:round/>
                  <a:headEnd/>
                  <a:tailEnd/>
                </a:ln>
                <a:effectLst/>
              </p:spPr>
              <p:txBody>
                <a:bodyPr wrap="none" anchor="ctr"/>
                <a:lstStyle/>
                <a:p>
                  <a:endParaRPr lang="en-US"/>
                </a:p>
              </p:txBody>
            </p:sp>
            <p:sp>
              <p:nvSpPr>
                <p:cNvPr id="1169" name="Line 145"/>
                <p:cNvSpPr>
                  <a:spLocks noChangeShapeType="1"/>
                </p:cNvSpPr>
                <p:nvPr/>
              </p:nvSpPr>
              <p:spPr bwMode="ltGray">
                <a:xfrm flipV="1">
                  <a:off x="4500" y="246"/>
                  <a:ext cx="0" cy="270"/>
                </a:xfrm>
                <a:prstGeom prst="line">
                  <a:avLst/>
                </a:prstGeom>
                <a:noFill/>
                <a:ln w="9525">
                  <a:solidFill>
                    <a:schemeClr val="hlink"/>
                  </a:solidFill>
                  <a:round/>
                  <a:headEnd/>
                  <a:tailEnd/>
                </a:ln>
                <a:effectLst/>
              </p:spPr>
              <p:txBody>
                <a:bodyPr wrap="none" anchor="ctr"/>
                <a:lstStyle/>
                <a:p>
                  <a:endParaRPr lang="en-US"/>
                </a:p>
              </p:txBody>
            </p:sp>
            <p:sp>
              <p:nvSpPr>
                <p:cNvPr id="1170" name="Line 146"/>
                <p:cNvSpPr>
                  <a:spLocks noChangeShapeType="1"/>
                </p:cNvSpPr>
                <p:nvPr/>
              </p:nvSpPr>
              <p:spPr bwMode="ltGray">
                <a:xfrm>
                  <a:off x="4728" y="606"/>
                  <a:ext cx="0" cy="34"/>
                </a:xfrm>
                <a:prstGeom prst="line">
                  <a:avLst/>
                </a:prstGeom>
                <a:noFill/>
                <a:ln w="9525">
                  <a:solidFill>
                    <a:schemeClr val="hlink"/>
                  </a:solidFill>
                  <a:round/>
                  <a:headEnd/>
                  <a:tailEnd/>
                </a:ln>
                <a:effectLst/>
              </p:spPr>
              <p:txBody>
                <a:bodyPr wrap="none" anchor="ctr"/>
                <a:lstStyle/>
                <a:p>
                  <a:endParaRPr lang="en-US"/>
                </a:p>
              </p:txBody>
            </p:sp>
            <p:sp>
              <p:nvSpPr>
                <p:cNvPr id="1171" name="Line 147"/>
                <p:cNvSpPr>
                  <a:spLocks noChangeShapeType="1"/>
                </p:cNvSpPr>
                <p:nvPr/>
              </p:nvSpPr>
              <p:spPr bwMode="ltGray">
                <a:xfrm>
                  <a:off x="1992" y="250"/>
                  <a:ext cx="0" cy="62"/>
                </a:xfrm>
                <a:prstGeom prst="line">
                  <a:avLst/>
                </a:prstGeom>
                <a:noFill/>
                <a:ln w="9525">
                  <a:solidFill>
                    <a:schemeClr val="hlink"/>
                  </a:solidFill>
                  <a:round/>
                  <a:headEnd/>
                  <a:tailEnd/>
                </a:ln>
                <a:effectLst/>
              </p:spPr>
              <p:txBody>
                <a:bodyPr wrap="none" anchor="ctr"/>
                <a:lstStyle/>
                <a:p>
                  <a:endParaRPr lang="en-US"/>
                </a:p>
              </p:txBody>
            </p:sp>
            <p:sp>
              <p:nvSpPr>
                <p:cNvPr id="1172" name="Line 148"/>
                <p:cNvSpPr>
                  <a:spLocks noChangeShapeType="1"/>
                </p:cNvSpPr>
                <p:nvPr/>
              </p:nvSpPr>
              <p:spPr bwMode="ltGray">
                <a:xfrm>
                  <a:off x="1764" y="247"/>
                  <a:ext cx="0" cy="337"/>
                </a:xfrm>
                <a:prstGeom prst="line">
                  <a:avLst/>
                </a:prstGeom>
                <a:noFill/>
                <a:ln w="9525">
                  <a:solidFill>
                    <a:schemeClr val="hlink"/>
                  </a:solidFill>
                  <a:round/>
                  <a:headEnd/>
                  <a:tailEnd/>
                </a:ln>
                <a:effectLst/>
              </p:spPr>
              <p:txBody>
                <a:bodyPr wrap="none" anchor="ctr"/>
                <a:lstStyle/>
                <a:p>
                  <a:endParaRPr lang="en-US"/>
                </a:p>
              </p:txBody>
            </p:sp>
            <p:sp>
              <p:nvSpPr>
                <p:cNvPr id="1173" name="Line 149"/>
                <p:cNvSpPr>
                  <a:spLocks noChangeShapeType="1"/>
                </p:cNvSpPr>
                <p:nvPr/>
              </p:nvSpPr>
              <p:spPr bwMode="ltGray">
                <a:xfrm flipH="1">
                  <a:off x="1738" y="468"/>
                  <a:ext cx="68" cy="0"/>
                </a:xfrm>
                <a:prstGeom prst="line">
                  <a:avLst/>
                </a:prstGeom>
                <a:noFill/>
                <a:ln w="9525">
                  <a:solidFill>
                    <a:schemeClr val="hlink"/>
                  </a:solidFill>
                  <a:round/>
                  <a:headEnd/>
                  <a:tailEnd/>
                </a:ln>
                <a:effectLst/>
              </p:spPr>
              <p:txBody>
                <a:bodyPr wrap="none" anchor="ctr"/>
                <a:lstStyle/>
                <a:p>
                  <a:endParaRPr lang="en-US"/>
                </a:p>
              </p:txBody>
            </p:sp>
            <p:sp>
              <p:nvSpPr>
                <p:cNvPr id="1174" name="Line 150"/>
                <p:cNvSpPr>
                  <a:spLocks noChangeShapeType="1"/>
                </p:cNvSpPr>
                <p:nvPr/>
              </p:nvSpPr>
              <p:spPr bwMode="ltGray">
                <a:xfrm>
                  <a:off x="1604" y="468"/>
                  <a:ext cx="60" cy="0"/>
                </a:xfrm>
                <a:prstGeom prst="line">
                  <a:avLst/>
                </a:prstGeom>
                <a:noFill/>
                <a:ln w="9525">
                  <a:solidFill>
                    <a:schemeClr val="hlink"/>
                  </a:solidFill>
                  <a:round/>
                  <a:headEnd/>
                  <a:tailEnd/>
                </a:ln>
                <a:effectLst/>
              </p:spPr>
              <p:txBody>
                <a:bodyPr wrap="none" anchor="ctr"/>
                <a:lstStyle/>
                <a:p>
                  <a:endParaRPr lang="en-US"/>
                </a:p>
              </p:txBody>
            </p:sp>
            <p:sp>
              <p:nvSpPr>
                <p:cNvPr id="1175" name="Line 151"/>
                <p:cNvSpPr>
                  <a:spLocks noChangeShapeType="1"/>
                </p:cNvSpPr>
                <p:nvPr/>
              </p:nvSpPr>
              <p:spPr bwMode="ltGray">
                <a:xfrm flipH="1">
                  <a:off x="1404" y="468"/>
                  <a:ext cx="82" cy="0"/>
                </a:xfrm>
                <a:prstGeom prst="line">
                  <a:avLst/>
                </a:prstGeom>
                <a:noFill/>
                <a:ln w="9525">
                  <a:solidFill>
                    <a:schemeClr val="hlink"/>
                  </a:solidFill>
                  <a:round/>
                  <a:headEnd/>
                  <a:tailEnd/>
                </a:ln>
                <a:effectLst/>
              </p:spPr>
              <p:txBody>
                <a:bodyPr wrap="none" anchor="ctr"/>
                <a:lstStyle/>
                <a:p>
                  <a:endParaRPr lang="en-US"/>
                </a:p>
              </p:txBody>
            </p:sp>
            <p:sp>
              <p:nvSpPr>
                <p:cNvPr id="1176" name="Line 152"/>
                <p:cNvSpPr>
                  <a:spLocks noChangeShapeType="1"/>
                </p:cNvSpPr>
                <p:nvPr/>
              </p:nvSpPr>
              <p:spPr bwMode="ltGray">
                <a:xfrm>
                  <a:off x="1034" y="468"/>
                  <a:ext cx="348" cy="0"/>
                </a:xfrm>
                <a:prstGeom prst="line">
                  <a:avLst/>
                </a:prstGeom>
                <a:noFill/>
                <a:ln w="9525">
                  <a:solidFill>
                    <a:schemeClr val="hlink"/>
                  </a:solidFill>
                  <a:round/>
                  <a:headEnd/>
                  <a:tailEnd/>
                </a:ln>
                <a:effectLst/>
              </p:spPr>
              <p:txBody>
                <a:bodyPr wrap="none" anchor="ctr"/>
                <a:lstStyle/>
                <a:p>
                  <a:endParaRPr lang="en-US"/>
                </a:p>
              </p:txBody>
            </p:sp>
            <p:sp>
              <p:nvSpPr>
                <p:cNvPr id="1177" name="Line 153"/>
                <p:cNvSpPr>
                  <a:spLocks noChangeShapeType="1"/>
                </p:cNvSpPr>
                <p:nvPr/>
              </p:nvSpPr>
              <p:spPr bwMode="ltGray">
                <a:xfrm>
                  <a:off x="1306" y="370"/>
                  <a:ext cx="0" cy="298"/>
                </a:xfrm>
                <a:prstGeom prst="line">
                  <a:avLst/>
                </a:prstGeom>
                <a:noFill/>
                <a:ln w="9525">
                  <a:solidFill>
                    <a:schemeClr val="hlink"/>
                  </a:solidFill>
                  <a:round/>
                  <a:headEnd/>
                  <a:tailEnd/>
                </a:ln>
                <a:effectLst/>
              </p:spPr>
              <p:txBody>
                <a:bodyPr wrap="none" anchor="ctr"/>
                <a:lstStyle/>
                <a:p>
                  <a:endParaRPr lang="en-US"/>
                </a:p>
              </p:txBody>
            </p:sp>
            <p:sp>
              <p:nvSpPr>
                <p:cNvPr id="1178" name="Line 154"/>
                <p:cNvSpPr>
                  <a:spLocks noChangeShapeType="1"/>
                </p:cNvSpPr>
                <p:nvPr/>
              </p:nvSpPr>
              <p:spPr bwMode="ltGray">
                <a:xfrm>
                  <a:off x="1080" y="388"/>
                  <a:ext cx="0" cy="156"/>
                </a:xfrm>
                <a:prstGeom prst="line">
                  <a:avLst/>
                </a:prstGeom>
                <a:noFill/>
                <a:ln w="9525">
                  <a:solidFill>
                    <a:schemeClr val="hlink"/>
                  </a:solidFill>
                  <a:round/>
                  <a:headEnd/>
                  <a:tailEnd/>
                </a:ln>
                <a:effectLst/>
              </p:spPr>
              <p:txBody>
                <a:bodyPr wrap="none" anchor="ctr"/>
                <a:lstStyle/>
                <a:p>
                  <a:endParaRPr lang="en-US"/>
                </a:p>
              </p:txBody>
            </p:sp>
            <p:sp>
              <p:nvSpPr>
                <p:cNvPr id="1179" name="Line 155"/>
                <p:cNvSpPr>
                  <a:spLocks noChangeShapeType="1"/>
                </p:cNvSpPr>
                <p:nvPr/>
              </p:nvSpPr>
              <p:spPr bwMode="ltGray">
                <a:xfrm flipH="1" flipV="1">
                  <a:off x="1308" y="245"/>
                  <a:ext cx="0" cy="27"/>
                </a:xfrm>
                <a:prstGeom prst="line">
                  <a:avLst/>
                </a:prstGeom>
                <a:noFill/>
                <a:ln w="9525">
                  <a:solidFill>
                    <a:schemeClr val="hlink"/>
                  </a:solidFill>
                  <a:round/>
                  <a:headEnd/>
                  <a:tailEnd/>
                </a:ln>
                <a:effectLst/>
              </p:spPr>
              <p:txBody>
                <a:bodyPr wrap="none" anchor="ctr"/>
                <a:lstStyle/>
                <a:p>
                  <a:endParaRPr lang="en-US"/>
                </a:p>
              </p:txBody>
            </p:sp>
            <p:sp>
              <p:nvSpPr>
                <p:cNvPr id="1180" name="Line 156"/>
                <p:cNvSpPr>
                  <a:spLocks noChangeShapeType="1"/>
                </p:cNvSpPr>
                <p:nvPr/>
              </p:nvSpPr>
              <p:spPr bwMode="ltGray">
                <a:xfrm>
                  <a:off x="1536" y="316"/>
                  <a:ext cx="0" cy="96"/>
                </a:xfrm>
                <a:prstGeom prst="line">
                  <a:avLst/>
                </a:prstGeom>
                <a:noFill/>
                <a:ln w="9525">
                  <a:solidFill>
                    <a:schemeClr val="hlink"/>
                  </a:solidFill>
                  <a:round/>
                  <a:headEnd/>
                  <a:tailEnd/>
                </a:ln>
                <a:effectLst/>
              </p:spPr>
              <p:txBody>
                <a:bodyPr wrap="none" anchor="ctr"/>
                <a:lstStyle/>
                <a:p>
                  <a:endParaRPr lang="en-US"/>
                </a:p>
              </p:txBody>
            </p:sp>
            <p:sp>
              <p:nvSpPr>
                <p:cNvPr id="1181" name="Line 157"/>
                <p:cNvSpPr>
                  <a:spLocks noChangeShapeType="1"/>
                </p:cNvSpPr>
                <p:nvPr/>
              </p:nvSpPr>
              <p:spPr bwMode="ltGray">
                <a:xfrm flipV="1">
                  <a:off x="1536" y="247"/>
                  <a:ext cx="0" cy="22"/>
                </a:xfrm>
                <a:prstGeom prst="line">
                  <a:avLst/>
                </a:prstGeom>
                <a:noFill/>
                <a:ln w="9525">
                  <a:solidFill>
                    <a:schemeClr val="hlink"/>
                  </a:solidFill>
                  <a:round/>
                  <a:headEnd/>
                  <a:tailEnd/>
                </a:ln>
                <a:effectLst/>
              </p:spPr>
              <p:txBody>
                <a:bodyPr wrap="none" anchor="ctr"/>
                <a:lstStyle/>
                <a:p>
                  <a:endParaRPr lang="en-US"/>
                </a:p>
              </p:txBody>
            </p:sp>
            <p:sp>
              <p:nvSpPr>
                <p:cNvPr id="1182" name="Line 158"/>
                <p:cNvSpPr>
                  <a:spLocks noChangeShapeType="1"/>
                </p:cNvSpPr>
                <p:nvPr/>
              </p:nvSpPr>
              <p:spPr bwMode="ltGray">
                <a:xfrm>
                  <a:off x="4095" y="467"/>
                  <a:ext cx="80" cy="0"/>
                </a:xfrm>
                <a:prstGeom prst="line">
                  <a:avLst/>
                </a:prstGeom>
                <a:noFill/>
                <a:ln w="9525">
                  <a:solidFill>
                    <a:schemeClr val="hlink"/>
                  </a:solidFill>
                  <a:round/>
                  <a:headEnd/>
                  <a:tailEnd/>
                </a:ln>
                <a:effectLst/>
              </p:spPr>
              <p:txBody>
                <a:bodyPr wrap="none" anchor="ctr"/>
                <a:lstStyle/>
                <a:p>
                  <a:endParaRPr lang="en-US"/>
                </a:p>
              </p:txBody>
            </p:sp>
          </p:grpSp>
        </p:grpSp>
        <p:pic>
          <p:nvPicPr>
            <p:cNvPr id="1183" name="Picture 159" descr="earth"/>
            <p:cNvPicPr>
              <a:picLocks noChangeAspect="1" noChangeArrowheads="1"/>
            </p:cNvPicPr>
            <p:nvPr userDrawn="1"/>
          </p:nvPicPr>
          <p:blipFill>
            <a:blip r:embed="rId13" cstate="print">
              <a:clrChange>
                <a:clrFrom>
                  <a:srgbClr val="000000"/>
                </a:clrFrom>
                <a:clrTo>
                  <a:srgbClr val="000000">
                    <a:alpha val="0"/>
                  </a:srgbClr>
                </a:clrTo>
              </a:clrChange>
            </a:blip>
            <a:srcRect/>
            <a:stretch>
              <a:fillRect/>
            </a:stretch>
          </p:blipFill>
          <p:spPr bwMode="auto">
            <a:xfrm>
              <a:off x="165" y="55"/>
              <a:ext cx="562" cy="524"/>
            </a:xfrm>
            <a:prstGeom prst="rect">
              <a:avLst/>
            </a:prstGeom>
            <a:noFill/>
          </p:spPr>
        </p:pic>
      </p:grpSp>
      <p:pic>
        <p:nvPicPr>
          <p:cNvPr id="1184" name="Picture 160" descr="pucl new"/>
          <p:cNvPicPr>
            <a:picLocks noChangeAspect="1" noChangeArrowheads="1"/>
          </p:cNvPicPr>
          <p:nvPr userDrawn="1"/>
        </p:nvPicPr>
        <p:blipFill>
          <a:blip r:embed="rId14" cstate="print"/>
          <a:srcRect/>
          <a:stretch>
            <a:fillRect/>
          </a:stretch>
        </p:blipFill>
        <p:spPr bwMode="auto">
          <a:xfrm>
            <a:off x="228600" y="6019800"/>
            <a:ext cx="1471613" cy="715963"/>
          </a:xfrm>
          <a:prstGeom prst="rect">
            <a:avLst/>
          </a:prstGeom>
          <a:noFill/>
        </p:spPr>
      </p:pic>
    </p:spTree>
  </p:cSld>
  <p:clrMap bg1="lt1" tx1="dk1" bg2="lt2" tx2="dk2" accent1="accent1" accent2="accent2" accent3="accent3" accent4="accent4" accent5="accent5" accent6="accent6" hlink="hlink" folHlink="folHlink"/>
  <p:sldLayoutIdLst>
    <p:sldLayoutId id="2147483649"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Lst>
  <p:hf hdr="0" ftr="0" dt="0"/>
  <p:txStyles>
    <p:titleStyle>
      <a:lvl1pPr algn="l" rtl="0" fontAlgn="base">
        <a:spcBef>
          <a:spcPct val="0"/>
        </a:spcBef>
        <a:spcAft>
          <a:spcPct val="0"/>
        </a:spcAft>
        <a:defRPr sz="4400" b="1" i="1">
          <a:solidFill>
            <a:schemeClr val="tx2"/>
          </a:solidFill>
          <a:latin typeface="+mj-lt"/>
          <a:ea typeface="+mj-ea"/>
          <a:cs typeface="+mj-cs"/>
        </a:defRPr>
      </a:lvl1pPr>
      <a:lvl2pPr algn="l" rtl="0" fontAlgn="base">
        <a:spcBef>
          <a:spcPct val="0"/>
        </a:spcBef>
        <a:spcAft>
          <a:spcPct val="0"/>
        </a:spcAft>
        <a:defRPr sz="4400" b="1" i="1">
          <a:solidFill>
            <a:schemeClr val="tx2"/>
          </a:solidFill>
          <a:latin typeface="Times New Roman" charset="0"/>
        </a:defRPr>
      </a:lvl2pPr>
      <a:lvl3pPr algn="l" rtl="0" fontAlgn="base">
        <a:spcBef>
          <a:spcPct val="0"/>
        </a:spcBef>
        <a:spcAft>
          <a:spcPct val="0"/>
        </a:spcAft>
        <a:defRPr sz="4400" b="1" i="1">
          <a:solidFill>
            <a:schemeClr val="tx2"/>
          </a:solidFill>
          <a:latin typeface="Times New Roman" charset="0"/>
        </a:defRPr>
      </a:lvl3pPr>
      <a:lvl4pPr algn="l" rtl="0" fontAlgn="base">
        <a:spcBef>
          <a:spcPct val="0"/>
        </a:spcBef>
        <a:spcAft>
          <a:spcPct val="0"/>
        </a:spcAft>
        <a:defRPr sz="4400" b="1" i="1">
          <a:solidFill>
            <a:schemeClr val="tx2"/>
          </a:solidFill>
          <a:latin typeface="Times New Roman" charset="0"/>
        </a:defRPr>
      </a:lvl4pPr>
      <a:lvl5pPr algn="l" rtl="0" fontAlgn="base">
        <a:spcBef>
          <a:spcPct val="0"/>
        </a:spcBef>
        <a:spcAft>
          <a:spcPct val="0"/>
        </a:spcAft>
        <a:defRPr sz="4400" b="1" i="1">
          <a:solidFill>
            <a:schemeClr val="tx2"/>
          </a:solidFill>
          <a:latin typeface="Times New Roman" charset="0"/>
        </a:defRPr>
      </a:lvl5pPr>
      <a:lvl6pPr marL="457200" algn="l" rtl="0" fontAlgn="base">
        <a:spcBef>
          <a:spcPct val="0"/>
        </a:spcBef>
        <a:spcAft>
          <a:spcPct val="0"/>
        </a:spcAft>
        <a:defRPr sz="4400" b="1" i="1">
          <a:solidFill>
            <a:schemeClr val="tx2"/>
          </a:solidFill>
          <a:latin typeface="Times New Roman" charset="0"/>
        </a:defRPr>
      </a:lvl6pPr>
      <a:lvl7pPr marL="914400" algn="l" rtl="0" fontAlgn="base">
        <a:spcBef>
          <a:spcPct val="0"/>
        </a:spcBef>
        <a:spcAft>
          <a:spcPct val="0"/>
        </a:spcAft>
        <a:defRPr sz="4400" b="1" i="1">
          <a:solidFill>
            <a:schemeClr val="tx2"/>
          </a:solidFill>
          <a:latin typeface="Times New Roman" charset="0"/>
        </a:defRPr>
      </a:lvl7pPr>
      <a:lvl8pPr marL="1371600" algn="l" rtl="0" fontAlgn="base">
        <a:spcBef>
          <a:spcPct val="0"/>
        </a:spcBef>
        <a:spcAft>
          <a:spcPct val="0"/>
        </a:spcAft>
        <a:defRPr sz="4400" b="1" i="1">
          <a:solidFill>
            <a:schemeClr val="tx2"/>
          </a:solidFill>
          <a:latin typeface="Times New Roman" charset="0"/>
        </a:defRPr>
      </a:lvl8pPr>
      <a:lvl9pPr marL="1828800" algn="l" rtl="0" fontAlgn="base">
        <a:spcBef>
          <a:spcPct val="0"/>
        </a:spcBef>
        <a:spcAft>
          <a:spcPct val="0"/>
        </a:spcAft>
        <a:defRPr sz="4400" b="1" i="1">
          <a:solidFill>
            <a:schemeClr val="tx2"/>
          </a:solidFill>
          <a:latin typeface="Times New Roman" charset="0"/>
        </a:defRPr>
      </a:lvl9pPr>
    </p:titleStyle>
    <p:bodyStyle>
      <a:lvl1pPr marL="342900" indent="-342900" algn="l" rtl="0" fontAlgn="base">
        <a:spcBef>
          <a:spcPct val="20000"/>
        </a:spcBef>
        <a:spcAft>
          <a:spcPct val="0"/>
        </a:spcAft>
        <a:buBlip>
          <a:blip r:embed="rId15"/>
        </a:buBlip>
        <a:defRPr sz="3200">
          <a:solidFill>
            <a:schemeClr val="tx1"/>
          </a:solidFill>
          <a:latin typeface="+mn-lt"/>
          <a:ea typeface="+mn-ea"/>
          <a:cs typeface="+mn-cs"/>
        </a:defRPr>
      </a:lvl1pPr>
      <a:lvl2pPr marL="742950" indent="-285750" algn="l" rtl="0" fontAlgn="base">
        <a:spcBef>
          <a:spcPct val="20000"/>
        </a:spcBef>
        <a:spcAft>
          <a:spcPct val="0"/>
        </a:spcAft>
        <a:buSzPct val="75000"/>
        <a:buBlip>
          <a:blip r:embed="rId16"/>
        </a:buBlip>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lr>
          <a:schemeClr val="tx2"/>
        </a:buClr>
        <a:buChar char="–"/>
        <a:defRPr sz="2000">
          <a:solidFill>
            <a:schemeClr val="tx1"/>
          </a:solidFill>
          <a:latin typeface="+mn-lt"/>
        </a:defRPr>
      </a:lvl5pPr>
      <a:lvl6pPr marL="2514600" indent="-228600" algn="l" rtl="0" fontAlgn="base">
        <a:spcBef>
          <a:spcPct val="20000"/>
        </a:spcBef>
        <a:spcAft>
          <a:spcPct val="0"/>
        </a:spcAft>
        <a:buClr>
          <a:schemeClr val="tx2"/>
        </a:buClr>
        <a:buChar char="–"/>
        <a:defRPr sz="2000">
          <a:solidFill>
            <a:schemeClr val="tx1"/>
          </a:solidFill>
          <a:latin typeface="+mn-lt"/>
        </a:defRPr>
      </a:lvl6pPr>
      <a:lvl7pPr marL="2971800" indent="-228600" algn="l" rtl="0" fontAlgn="base">
        <a:spcBef>
          <a:spcPct val="20000"/>
        </a:spcBef>
        <a:spcAft>
          <a:spcPct val="0"/>
        </a:spcAft>
        <a:buClr>
          <a:schemeClr val="tx2"/>
        </a:buClr>
        <a:buChar char="–"/>
        <a:defRPr sz="2000">
          <a:solidFill>
            <a:schemeClr val="tx1"/>
          </a:solidFill>
          <a:latin typeface="+mn-lt"/>
        </a:defRPr>
      </a:lvl7pPr>
      <a:lvl8pPr marL="3429000" indent="-228600" algn="l" rtl="0" fontAlgn="base">
        <a:spcBef>
          <a:spcPct val="20000"/>
        </a:spcBef>
        <a:spcAft>
          <a:spcPct val="0"/>
        </a:spcAft>
        <a:buClr>
          <a:schemeClr val="tx2"/>
        </a:buClr>
        <a:buChar char="–"/>
        <a:defRPr sz="2000">
          <a:solidFill>
            <a:schemeClr val="tx1"/>
          </a:solidFill>
          <a:latin typeface="+mn-lt"/>
        </a:defRPr>
      </a:lvl8pPr>
      <a:lvl9pPr marL="3886200" indent="-228600" algn="l" rtl="0" fontAlgn="base">
        <a:spcBef>
          <a:spcPct val="20000"/>
        </a:spcBef>
        <a:spcAft>
          <a:spcPct val="0"/>
        </a:spcAft>
        <a:buClr>
          <a:schemeClr val="tx2"/>
        </a:buClr>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3074" name="Group 2"/>
          <p:cNvGrpSpPr>
            <a:grpSpLocks/>
          </p:cNvGrpSpPr>
          <p:nvPr/>
        </p:nvGrpSpPr>
        <p:grpSpPr bwMode="auto">
          <a:xfrm>
            <a:off x="0" y="0"/>
            <a:ext cx="7620000" cy="6858000"/>
            <a:chOff x="0" y="0"/>
            <a:chExt cx="4800" cy="4320"/>
          </a:xfrm>
        </p:grpSpPr>
        <p:grpSp>
          <p:nvGrpSpPr>
            <p:cNvPr id="3075" name="Group 3"/>
            <p:cNvGrpSpPr>
              <a:grpSpLocks/>
            </p:cNvGrpSpPr>
            <p:nvPr userDrawn="1"/>
          </p:nvGrpSpPr>
          <p:grpSpPr bwMode="auto">
            <a:xfrm>
              <a:off x="0" y="0"/>
              <a:ext cx="2016" cy="4320"/>
              <a:chOff x="0" y="0"/>
              <a:chExt cx="2016" cy="4320"/>
            </a:xfrm>
          </p:grpSpPr>
          <p:sp>
            <p:nvSpPr>
              <p:cNvPr id="3076" name="Rectangle 4"/>
              <p:cNvSpPr>
                <a:spLocks noChangeArrowheads="1"/>
              </p:cNvSpPr>
              <p:nvPr userDrawn="1"/>
            </p:nvSpPr>
            <p:spPr bwMode="auto">
              <a:xfrm>
                <a:off x="0" y="0"/>
                <a:ext cx="480" cy="4320"/>
              </a:xfrm>
              <a:prstGeom prst="rect">
                <a:avLst/>
              </a:prstGeom>
              <a:solidFill>
                <a:schemeClr val="accent2"/>
              </a:solidFill>
              <a:ln w="9525">
                <a:noFill/>
                <a:miter lim="800000"/>
                <a:headEnd/>
                <a:tailEnd/>
              </a:ln>
              <a:effectLst/>
            </p:spPr>
            <p:txBody>
              <a:bodyPr wrap="none" anchor="ctr"/>
              <a:lstStyle/>
              <a:p>
                <a:endParaRPr lang="en-US"/>
              </a:p>
            </p:txBody>
          </p:sp>
          <p:sp>
            <p:nvSpPr>
              <p:cNvPr id="3077" name="Freeform 5"/>
              <p:cNvSpPr>
                <a:spLocks/>
              </p:cNvSpPr>
              <p:nvPr userDrawn="1"/>
            </p:nvSpPr>
            <p:spPr bwMode="auto">
              <a:xfrm>
                <a:off x="288" y="0"/>
                <a:ext cx="1728" cy="735"/>
              </a:xfrm>
              <a:custGeom>
                <a:avLst/>
                <a:gdLst/>
                <a:ahLst/>
                <a:cxnLst>
                  <a:cxn ang="0">
                    <a:pos x="1728" y="0"/>
                  </a:cxn>
                  <a:cxn ang="0">
                    <a:pos x="1728" y="480"/>
                  </a:cxn>
                  <a:cxn ang="0">
                    <a:pos x="380" y="482"/>
                  </a:cxn>
                  <a:cxn ang="0">
                    <a:pos x="354" y="480"/>
                  </a:cxn>
                  <a:cxn ang="0">
                    <a:pos x="308" y="489"/>
                  </a:cxn>
                  <a:cxn ang="0">
                    <a:pos x="246" y="531"/>
                  </a:cxn>
                  <a:cxn ang="0">
                    <a:pos x="206" y="597"/>
                  </a:cxn>
                  <a:cxn ang="0">
                    <a:pos x="192" y="666"/>
                  </a:cxn>
                  <a:cxn ang="0">
                    <a:pos x="192" y="735"/>
                  </a:cxn>
                  <a:cxn ang="0">
                    <a:pos x="0" y="735"/>
                  </a:cxn>
                  <a:cxn ang="0">
                    <a:pos x="0" y="480"/>
                  </a:cxn>
                  <a:cxn ang="0">
                    <a:pos x="0" y="0"/>
                  </a:cxn>
                  <a:cxn ang="0">
                    <a:pos x="1728" y="0"/>
                  </a:cxn>
                </a:cxnLst>
                <a:rect l="0" t="0" r="r" b="b"/>
                <a:pathLst>
                  <a:path w="1728" h="735">
                    <a:moveTo>
                      <a:pt x="1728" y="0"/>
                    </a:moveTo>
                    <a:lnTo>
                      <a:pt x="1728" y="480"/>
                    </a:lnTo>
                    <a:lnTo>
                      <a:pt x="380" y="482"/>
                    </a:lnTo>
                    <a:lnTo>
                      <a:pt x="354" y="480"/>
                    </a:lnTo>
                    <a:lnTo>
                      <a:pt x="308" y="489"/>
                    </a:lnTo>
                    <a:cubicBezTo>
                      <a:pt x="290" y="498"/>
                      <a:pt x="263" y="513"/>
                      <a:pt x="246" y="531"/>
                    </a:cubicBezTo>
                    <a:cubicBezTo>
                      <a:pt x="229" y="549"/>
                      <a:pt x="215" y="574"/>
                      <a:pt x="206" y="597"/>
                    </a:cubicBezTo>
                    <a:cubicBezTo>
                      <a:pt x="197" y="620"/>
                      <a:pt x="194" y="643"/>
                      <a:pt x="192" y="666"/>
                    </a:cubicBezTo>
                    <a:lnTo>
                      <a:pt x="192" y="735"/>
                    </a:lnTo>
                    <a:lnTo>
                      <a:pt x="0" y="735"/>
                    </a:lnTo>
                    <a:lnTo>
                      <a:pt x="0" y="480"/>
                    </a:lnTo>
                    <a:lnTo>
                      <a:pt x="0" y="0"/>
                    </a:lnTo>
                    <a:lnTo>
                      <a:pt x="1728" y="0"/>
                    </a:lnTo>
                    <a:close/>
                  </a:path>
                </a:pathLst>
              </a:custGeom>
              <a:solidFill>
                <a:schemeClr val="accent2"/>
              </a:solidFill>
              <a:ln w="9525" cap="flat" cmpd="sng">
                <a:noFill/>
                <a:prstDash val="solid"/>
                <a:miter lim="800000"/>
                <a:headEnd type="none" w="med" len="med"/>
                <a:tailEnd type="none" w="med" len="med"/>
              </a:ln>
              <a:effectLst/>
            </p:spPr>
            <p:txBody>
              <a:bodyPr wrap="none"/>
              <a:lstStyle/>
              <a:p>
                <a:endParaRPr lang="en-US"/>
              </a:p>
            </p:txBody>
          </p:sp>
        </p:grpSp>
        <p:grpSp>
          <p:nvGrpSpPr>
            <p:cNvPr id="3078" name="Group 6"/>
            <p:cNvGrpSpPr>
              <a:grpSpLocks/>
            </p:cNvGrpSpPr>
            <p:nvPr/>
          </p:nvGrpSpPr>
          <p:grpSpPr bwMode="auto">
            <a:xfrm>
              <a:off x="144" y="1248"/>
              <a:ext cx="4656" cy="201"/>
              <a:chOff x="144" y="1248"/>
              <a:chExt cx="4656" cy="201"/>
            </a:xfrm>
          </p:grpSpPr>
          <p:sp>
            <p:nvSpPr>
              <p:cNvPr id="3079" name="AutoShape 7"/>
              <p:cNvSpPr>
                <a:spLocks noChangeArrowheads="1"/>
              </p:cNvSpPr>
              <p:nvPr/>
            </p:nvSpPr>
            <p:spPr bwMode="auto">
              <a:xfrm>
                <a:off x="384" y="1248"/>
                <a:ext cx="4416" cy="200"/>
              </a:xfrm>
              <a:prstGeom prst="roundRect">
                <a:avLst>
                  <a:gd name="adj" fmla="val 0"/>
                </a:avLst>
              </a:prstGeom>
              <a:solidFill>
                <a:schemeClr val="hlink"/>
              </a:solidFill>
              <a:ln w="9525">
                <a:noFill/>
                <a:round/>
                <a:headEnd/>
                <a:tailEnd/>
              </a:ln>
              <a:effectLst/>
            </p:spPr>
            <p:txBody>
              <a:bodyPr wrap="none" anchor="ctr"/>
              <a:lstStyle/>
              <a:p>
                <a:endParaRPr lang="en-US"/>
              </a:p>
            </p:txBody>
          </p:sp>
          <p:sp>
            <p:nvSpPr>
              <p:cNvPr id="3080" name="AutoShape 8"/>
              <p:cNvSpPr>
                <a:spLocks noChangeArrowheads="1"/>
              </p:cNvSpPr>
              <p:nvPr/>
            </p:nvSpPr>
            <p:spPr bwMode="auto">
              <a:xfrm flipH="1">
                <a:off x="144" y="1248"/>
                <a:ext cx="248" cy="201"/>
              </a:xfrm>
              <a:prstGeom prst="flowChartDelay">
                <a:avLst/>
              </a:prstGeom>
              <a:solidFill>
                <a:schemeClr val="hlink"/>
              </a:solidFill>
              <a:ln w="9525">
                <a:noFill/>
                <a:miter lim="800000"/>
                <a:headEnd/>
                <a:tailEnd/>
              </a:ln>
              <a:effectLst/>
            </p:spPr>
            <p:txBody>
              <a:bodyPr wrap="none" anchor="ctr"/>
              <a:lstStyle/>
              <a:p>
                <a:endParaRPr lang="en-US"/>
              </a:p>
            </p:txBody>
          </p:sp>
        </p:grpSp>
      </p:grpSp>
      <p:sp>
        <p:nvSpPr>
          <p:cNvPr id="3081" name="AutoShape 9"/>
          <p:cNvSpPr>
            <a:spLocks noGrp="1" noChangeArrowheads="1"/>
          </p:cNvSpPr>
          <p:nvPr>
            <p:ph type="title"/>
          </p:nvPr>
        </p:nvSpPr>
        <p:spPr bwMode="auto">
          <a:xfrm>
            <a:off x="762000" y="762000"/>
            <a:ext cx="7924800" cy="1143000"/>
          </a:xfrm>
          <a:prstGeom prst="roundRect">
            <a:avLst>
              <a:gd name="adj" fmla="val 21667"/>
            </a:avLst>
          </a:prstGeom>
          <a:noFill/>
          <a:ln w="9525">
            <a:noFill/>
            <a:round/>
            <a:headEnd/>
            <a:tailEnd/>
          </a:ln>
          <a:effec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3082" name="Rectangle 10"/>
          <p:cNvSpPr>
            <a:spLocks noGrp="1" noChangeArrowheads="1"/>
          </p:cNvSpPr>
          <p:nvPr>
            <p:ph type="body" idx="1"/>
          </p:nvPr>
        </p:nvSpPr>
        <p:spPr bwMode="auto">
          <a:xfrm>
            <a:off x="838200" y="2362200"/>
            <a:ext cx="7693025" cy="37242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3083" name="Rectangle 11"/>
          <p:cNvSpPr>
            <a:spLocks noGrp="1" noChangeArrowheads="1"/>
          </p:cNvSpPr>
          <p:nvPr>
            <p:ph type="dt" sz="half" idx="2"/>
          </p:nvPr>
        </p:nvSpPr>
        <p:spPr bwMode="auto">
          <a:xfrm>
            <a:off x="2438400" y="6248400"/>
            <a:ext cx="2130425" cy="47466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vl1pPr>
          </a:lstStyle>
          <a:p>
            <a:fld id="{B986E6AF-F0CD-4678-96E1-ABDCCC333B70}" type="datetime1">
              <a:rPr lang="en-US"/>
              <a:pPr/>
              <a:t>2/15/2012</a:t>
            </a:fld>
            <a:endParaRPr lang="en-US"/>
          </a:p>
        </p:txBody>
      </p:sp>
      <p:sp>
        <p:nvSpPr>
          <p:cNvPr id="3084" name="Rectangle 12"/>
          <p:cNvSpPr>
            <a:spLocks noGrp="1" noChangeArrowheads="1"/>
          </p:cNvSpPr>
          <p:nvPr>
            <p:ph type="ftr" sz="quarter" idx="3"/>
          </p:nvPr>
        </p:nvSpPr>
        <p:spPr bwMode="auto">
          <a:xfrm>
            <a:off x="5791200" y="6248400"/>
            <a:ext cx="2897188" cy="47466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vl1pPr>
          </a:lstStyle>
          <a:p>
            <a:endParaRPr lang="en-US"/>
          </a:p>
        </p:txBody>
      </p:sp>
      <p:sp>
        <p:nvSpPr>
          <p:cNvPr id="3085" name="Rectangle 13"/>
          <p:cNvSpPr>
            <a:spLocks noGrp="1" noChangeArrowheads="1"/>
          </p:cNvSpPr>
          <p:nvPr>
            <p:ph type="sldNum" sz="quarter" idx="4"/>
          </p:nvPr>
        </p:nvSpPr>
        <p:spPr bwMode="auto">
          <a:xfrm>
            <a:off x="84138" y="6242050"/>
            <a:ext cx="587375" cy="488950"/>
          </a:xfrm>
          <a:prstGeom prst="rect">
            <a:avLst/>
          </a:prstGeom>
          <a:noFill/>
          <a:ln w="9525">
            <a:noFill/>
            <a:miter lim="800000"/>
            <a:headEnd/>
            <a:tailEnd/>
          </a:ln>
          <a:effectLst/>
        </p:spPr>
        <p:txBody>
          <a:bodyPr vert="horz" wrap="square" lIns="91440" tIns="45720" rIns="91440" bIns="45720" numCol="1" anchor="b" anchorCtr="1" compatLnSpc="1">
            <a:prstTxWarp prst="textNoShape">
              <a:avLst/>
            </a:prstTxWarp>
          </a:bodyPr>
          <a:lstStyle>
            <a:lvl1pPr>
              <a:defRPr sz="2600" b="1">
                <a:solidFill>
                  <a:schemeClr val="bg1"/>
                </a:solidFill>
              </a:defRPr>
            </a:lvl1pPr>
          </a:lstStyle>
          <a:p>
            <a:fld id="{5EC3D571-750C-4FEC-A630-165C47047842}" type="slidenum">
              <a:rPr lang="en-US"/>
              <a:pPr/>
              <a:t>‹#›</a:t>
            </a:fld>
            <a:endParaRPr lang="en-US"/>
          </a:p>
        </p:txBody>
      </p:sp>
    </p:spTree>
  </p:cSld>
  <p:clrMap bg1="lt1" tx1="dk1" bg2="lt2" tx2="dk2" accent1="accent1" accent2="accent2" accent3="accent3" accent4="accent4" accent5="accent5" accent6="accent6" hlink="hlink" folHlink="folHlink"/>
  <p:sldLayoutIdLst>
    <p:sldLayoutId id="2147483651"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hf hdr="0" ftr="0" dt="0"/>
  <p:txStyles>
    <p:titleStyle>
      <a:lvl1pPr algn="l" rtl="0" fontAlgn="base">
        <a:lnSpc>
          <a:spcPct val="90000"/>
        </a:lnSpc>
        <a:spcBef>
          <a:spcPct val="0"/>
        </a:spcBef>
        <a:spcAft>
          <a:spcPct val="0"/>
        </a:spcAft>
        <a:defRPr sz="3600" b="1">
          <a:solidFill>
            <a:schemeClr val="tx2"/>
          </a:solidFill>
          <a:latin typeface="+mj-lt"/>
          <a:ea typeface="+mj-ea"/>
          <a:cs typeface="+mj-cs"/>
        </a:defRPr>
      </a:lvl1pPr>
      <a:lvl2pPr algn="l" rtl="0" fontAlgn="base">
        <a:lnSpc>
          <a:spcPct val="90000"/>
        </a:lnSpc>
        <a:spcBef>
          <a:spcPct val="0"/>
        </a:spcBef>
        <a:spcAft>
          <a:spcPct val="0"/>
        </a:spcAft>
        <a:defRPr sz="3600" b="1">
          <a:solidFill>
            <a:schemeClr val="tx2"/>
          </a:solidFill>
          <a:latin typeface="Arial" charset="0"/>
        </a:defRPr>
      </a:lvl2pPr>
      <a:lvl3pPr algn="l" rtl="0" fontAlgn="base">
        <a:lnSpc>
          <a:spcPct val="90000"/>
        </a:lnSpc>
        <a:spcBef>
          <a:spcPct val="0"/>
        </a:spcBef>
        <a:spcAft>
          <a:spcPct val="0"/>
        </a:spcAft>
        <a:defRPr sz="3600" b="1">
          <a:solidFill>
            <a:schemeClr val="tx2"/>
          </a:solidFill>
          <a:latin typeface="Arial" charset="0"/>
        </a:defRPr>
      </a:lvl3pPr>
      <a:lvl4pPr algn="l" rtl="0" fontAlgn="base">
        <a:lnSpc>
          <a:spcPct val="90000"/>
        </a:lnSpc>
        <a:spcBef>
          <a:spcPct val="0"/>
        </a:spcBef>
        <a:spcAft>
          <a:spcPct val="0"/>
        </a:spcAft>
        <a:defRPr sz="3600" b="1">
          <a:solidFill>
            <a:schemeClr val="tx2"/>
          </a:solidFill>
          <a:latin typeface="Arial" charset="0"/>
        </a:defRPr>
      </a:lvl4pPr>
      <a:lvl5pPr algn="l" rtl="0" fontAlgn="base">
        <a:lnSpc>
          <a:spcPct val="90000"/>
        </a:lnSpc>
        <a:spcBef>
          <a:spcPct val="0"/>
        </a:spcBef>
        <a:spcAft>
          <a:spcPct val="0"/>
        </a:spcAft>
        <a:defRPr sz="3600" b="1">
          <a:solidFill>
            <a:schemeClr val="tx2"/>
          </a:solidFill>
          <a:latin typeface="Arial" charset="0"/>
        </a:defRPr>
      </a:lvl5pPr>
      <a:lvl6pPr marL="457200" algn="l" rtl="0" fontAlgn="base">
        <a:lnSpc>
          <a:spcPct val="90000"/>
        </a:lnSpc>
        <a:spcBef>
          <a:spcPct val="0"/>
        </a:spcBef>
        <a:spcAft>
          <a:spcPct val="0"/>
        </a:spcAft>
        <a:defRPr sz="3600" b="1">
          <a:solidFill>
            <a:schemeClr val="tx2"/>
          </a:solidFill>
          <a:latin typeface="Arial" charset="0"/>
        </a:defRPr>
      </a:lvl6pPr>
      <a:lvl7pPr marL="914400" algn="l" rtl="0" fontAlgn="base">
        <a:lnSpc>
          <a:spcPct val="90000"/>
        </a:lnSpc>
        <a:spcBef>
          <a:spcPct val="0"/>
        </a:spcBef>
        <a:spcAft>
          <a:spcPct val="0"/>
        </a:spcAft>
        <a:defRPr sz="3600" b="1">
          <a:solidFill>
            <a:schemeClr val="tx2"/>
          </a:solidFill>
          <a:latin typeface="Arial" charset="0"/>
        </a:defRPr>
      </a:lvl7pPr>
      <a:lvl8pPr marL="1371600" algn="l" rtl="0" fontAlgn="base">
        <a:lnSpc>
          <a:spcPct val="90000"/>
        </a:lnSpc>
        <a:spcBef>
          <a:spcPct val="0"/>
        </a:spcBef>
        <a:spcAft>
          <a:spcPct val="0"/>
        </a:spcAft>
        <a:defRPr sz="3600" b="1">
          <a:solidFill>
            <a:schemeClr val="tx2"/>
          </a:solidFill>
          <a:latin typeface="Arial" charset="0"/>
        </a:defRPr>
      </a:lvl8pPr>
      <a:lvl9pPr marL="1828800" algn="l" rtl="0" fontAlgn="base">
        <a:lnSpc>
          <a:spcPct val="90000"/>
        </a:lnSpc>
        <a:spcBef>
          <a:spcPct val="0"/>
        </a:spcBef>
        <a:spcAft>
          <a:spcPct val="0"/>
        </a:spcAft>
        <a:defRPr sz="3600" b="1">
          <a:solidFill>
            <a:schemeClr val="tx2"/>
          </a:solidFill>
          <a:latin typeface="Arial" charset="0"/>
        </a:defRPr>
      </a:lvl9pPr>
    </p:titleStyle>
    <p:bodyStyle>
      <a:lvl1pPr marL="342900" indent="-342900" algn="l" rtl="0" fontAlgn="base">
        <a:spcBef>
          <a:spcPct val="20000"/>
        </a:spcBef>
        <a:spcAft>
          <a:spcPct val="0"/>
        </a:spcAft>
        <a:buClr>
          <a:schemeClr val="tx1"/>
        </a:buClr>
        <a:buSzPct val="75000"/>
        <a:buFont typeface="Wingdings" pitchFamily="2" charset="2"/>
        <a:buChar char="l"/>
        <a:defRPr sz="2800">
          <a:solidFill>
            <a:schemeClr val="tx1"/>
          </a:solidFill>
          <a:latin typeface="+mn-lt"/>
          <a:ea typeface="+mn-ea"/>
          <a:cs typeface="+mn-cs"/>
        </a:defRPr>
      </a:lvl1pPr>
      <a:lvl2pPr marL="742950" indent="-285750" algn="l" rtl="0" fontAlgn="base">
        <a:spcBef>
          <a:spcPct val="20000"/>
        </a:spcBef>
        <a:spcAft>
          <a:spcPct val="0"/>
        </a:spcAft>
        <a:buClr>
          <a:schemeClr val="tx1"/>
        </a:buClr>
        <a:buSzPct val="75000"/>
        <a:buChar char="–"/>
        <a:defRPr sz="2400">
          <a:solidFill>
            <a:schemeClr val="tx1"/>
          </a:solidFill>
          <a:latin typeface="+mn-lt"/>
        </a:defRPr>
      </a:lvl2pPr>
      <a:lvl3pPr marL="1143000" indent="-228600" algn="l" rtl="0" fontAlgn="base">
        <a:spcBef>
          <a:spcPct val="20000"/>
        </a:spcBef>
        <a:spcAft>
          <a:spcPct val="0"/>
        </a:spcAft>
        <a:buClr>
          <a:schemeClr val="tx1"/>
        </a:buClr>
        <a:buSzPct val="75000"/>
        <a:buFont typeface="Wingdings" pitchFamily="2" charset="2"/>
        <a:buChar char="l"/>
        <a:defRPr sz="2000">
          <a:solidFill>
            <a:schemeClr val="tx1"/>
          </a:solidFill>
          <a:latin typeface="+mn-lt"/>
        </a:defRPr>
      </a:lvl3pPr>
      <a:lvl4pPr marL="1600200" indent="-228600" algn="l" rtl="0" fontAlgn="base">
        <a:spcBef>
          <a:spcPct val="20000"/>
        </a:spcBef>
        <a:spcAft>
          <a:spcPct val="0"/>
        </a:spcAft>
        <a:buClr>
          <a:schemeClr val="tx1"/>
        </a:buClr>
        <a:buSzPct val="80000"/>
        <a:buChar char="–"/>
        <a:defRPr>
          <a:solidFill>
            <a:schemeClr val="tx1"/>
          </a:solidFill>
          <a:latin typeface="+mn-lt"/>
        </a:defRPr>
      </a:lvl4pPr>
      <a:lvl5pPr marL="2057400" indent="-228600" algn="l" rtl="0" fontAlgn="base">
        <a:spcBef>
          <a:spcPct val="20000"/>
        </a:spcBef>
        <a:spcAft>
          <a:spcPct val="0"/>
        </a:spcAft>
        <a:buClr>
          <a:schemeClr val="tx1"/>
        </a:buClr>
        <a:buSzPct val="65000"/>
        <a:buFont typeface="Wingdings" pitchFamily="2" charset="2"/>
        <a:buChar char="l"/>
        <a:defRPr>
          <a:solidFill>
            <a:schemeClr val="tx1"/>
          </a:solidFill>
          <a:latin typeface="+mn-lt"/>
        </a:defRPr>
      </a:lvl5pPr>
      <a:lvl6pPr marL="2514600" indent="-228600" algn="l" rtl="0" fontAlgn="base">
        <a:spcBef>
          <a:spcPct val="20000"/>
        </a:spcBef>
        <a:spcAft>
          <a:spcPct val="0"/>
        </a:spcAft>
        <a:buClr>
          <a:schemeClr val="tx1"/>
        </a:buClr>
        <a:buSzPct val="65000"/>
        <a:buFont typeface="Wingdings" pitchFamily="2" charset="2"/>
        <a:buChar char="l"/>
        <a:defRPr>
          <a:solidFill>
            <a:schemeClr val="tx1"/>
          </a:solidFill>
          <a:latin typeface="+mn-lt"/>
        </a:defRPr>
      </a:lvl6pPr>
      <a:lvl7pPr marL="2971800" indent="-228600" algn="l" rtl="0" fontAlgn="base">
        <a:spcBef>
          <a:spcPct val="20000"/>
        </a:spcBef>
        <a:spcAft>
          <a:spcPct val="0"/>
        </a:spcAft>
        <a:buClr>
          <a:schemeClr val="tx1"/>
        </a:buClr>
        <a:buSzPct val="65000"/>
        <a:buFont typeface="Wingdings" pitchFamily="2" charset="2"/>
        <a:buChar char="l"/>
        <a:defRPr>
          <a:solidFill>
            <a:schemeClr val="tx1"/>
          </a:solidFill>
          <a:latin typeface="+mn-lt"/>
        </a:defRPr>
      </a:lvl7pPr>
      <a:lvl8pPr marL="3429000" indent="-228600" algn="l" rtl="0" fontAlgn="base">
        <a:spcBef>
          <a:spcPct val="20000"/>
        </a:spcBef>
        <a:spcAft>
          <a:spcPct val="0"/>
        </a:spcAft>
        <a:buClr>
          <a:schemeClr val="tx1"/>
        </a:buClr>
        <a:buSzPct val="65000"/>
        <a:buFont typeface="Wingdings" pitchFamily="2" charset="2"/>
        <a:buChar char="l"/>
        <a:defRPr>
          <a:solidFill>
            <a:schemeClr val="tx1"/>
          </a:solidFill>
          <a:latin typeface="+mn-lt"/>
        </a:defRPr>
      </a:lvl8pPr>
      <a:lvl9pPr marL="3886200" indent="-228600" algn="l" rtl="0" fontAlgn="base">
        <a:spcBef>
          <a:spcPct val="20000"/>
        </a:spcBef>
        <a:spcAft>
          <a:spcPct val="0"/>
        </a:spcAft>
        <a:buClr>
          <a:schemeClr val="tx1"/>
        </a:buClr>
        <a:buSzPct val="65000"/>
        <a:buFont typeface="Wingdings" pitchFamily="2" charset="2"/>
        <a:buChar char="l"/>
        <a:defRPr>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duotone>
              <a:schemeClr val="bg1"/>
              <a:srgbClr val="FFFFFF"/>
            </a:duotone>
          </a:blip>
          <a:srcRect/>
          <a:stretch>
            <a:fillRect/>
          </a:stretch>
        </a:blip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bwMode="auto">
          <a:xfrm>
            <a:off x="457200" y="292100"/>
            <a:ext cx="8229600" cy="13843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5123" name="Rectangle 3"/>
          <p:cNvSpPr>
            <a:spLocks noGrp="1" noChangeArrowheads="1"/>
          </p:cNvSpPr>
          <p:nvPr>
            <p:ph type="body" idx="1"/>
          </p:nvPr>
        </p:nvSpPr>
        <p:spPr bwMode="auto">
          <a:xfrm>
            <a:off x="457200" y="1905000"/>
            <a:ext cx="82296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5124"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effectLst>
                  <a:outerShdw blurRad="38100" dist="38100" dir="2700000" algn="tl">
                    <a:srgbClr val="000000"/>
                  </a:outerShdw>
                </a:effectLst>
              </a:defRPr>
            </a:lvl1pPr>
          </a:lstStyle>
          <a:p>
            <a:fld id="{AC5E1DED-5142-46E7-97A5-8D55BC7D9779}" type="datetime1">
              <a:rPr lang="en-US"/>
              <a:pPr/>
              <a:t>2/15/2012</a:t>
            </a:fld>
            <a:endParaRPr lang="en-US"/>
          </a:p>
        </p:txBody>
      </p:sp>
      <p:sp>
        <p:nvSpPr>
          <p:cNvPr id="5125"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effectLst>
                  <a:outerShdw blurRad="38100" dist="38100" dir="2700000" algn="tl">
                    <a:srgbClr val="000000"/>
                  </a:outerShdw>
                </a:effectLst>
              </a:defRPr>
            </a:lvl1pPr>
          </a:lstStyle>
          <a:p>
            <a:endParaRPr lang="en-US"/>
          </a:p>
        </p:txBody>
      </p:sp>
      <p:sp>
        <p:nvSpPr>
          <p:cNvPr id="5126"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effectLst>
                  <a:outerShdw blurRad="38100" dist="38100" dir="2700000" algn="tl">
                    <a:srgbClr val="000000"/>
                  </a:outerShdw>
                </a:effectLst>
              </a:defRPr>
            </a:lvl1pPr>
          </a:lstStyle>
          <a:p>
            <a:fld id="{3E1501A7-4332-41AA-A1D7-6A264A068FA9}" type="slidenum">
              <a:rPr lang="en-US"/>
              <a:pPr/>
              <a:t>‹#›</a:t>
            </a:fld>
            <a:endParaRPr lang="en-US"/>
          </a:p>
        </p:txBody>
      </p:sp>
    </p:spTree>
  </p:cSld>
  <p:clrMap bg1="dk2" tx1="lt1" bg2="dk1" tx2="lt2" accent1="accent1" accent2="accent2" accent3="accent3" accent4="accent4" accent5="accent5" accent6="accent6" hlink="hlink" folHlink="folHlink"/>
  <p:sldLayoutIdLst>
    <p:sldLayoutId id="2147483653" r:id="rId1"/>
    <p:sldLayoutId id="2147483685" r:id="rId2"/>
    <p:sldLayoutId id="2147483686" r:id="rId3"/>
    <p:sldLayoutId id="2147483687" r:id="rId4"/>
    <p:sldLayoutId id="2147483688" r:id="rId5"/>
    <p:sldLayoutId id="2147483689" r:id="rId6"/>
    <p:sldLayoutId id="2147483690" r:id="rId7"/>
    <p:sldLayoutId id="2147483691" r:id="rId8"/>
    <p:sldLayoutId id="2147483692" r:id="rId9"/>
    <p:sldLayoutId id="2147483693" r:id="rId10"/>
    <p:sldLayoutId id="2147483694" r:id="rId11"/>
  </p:sldLayoutIdLst>
  <p:hf hdr="0" ftr="0" dt="0"/>
  <p:txStyles>
    <p:titleStyle>
      <a:lvl1pPr algn="l" rtl="0" fontAlgn="base">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l" rtl="0" fontAlgn="base">
        <a:spcBef>
          <a:spcPct val="0"/>
        </a:spcBef>
        <a:spcAft>
          <a:spcPct val="0"/>
        </a:spcAft>
        <a:defRPr sz="4400">
          <a:solidFill>
            <a:schemeClr val="tx2"/>
          </a:solidFill>
          <a:effectLst>
            <a:outerShdw blurRad="38100" dist="38100" dir="2700000" algn="tl">
              <a:srgbClr val="000000"/>
            </a:outerShdw>
          </a:effectLst>
          <a:latin typeface="Tahoma" charset="0"/>
        </a:defRPr>
      </a:lvl2pPr>
      <a:lvl3pPr algn="l" rtl="0" fontAlgn="base">
        <a:spcBef>
          <a:spcPct val="0"/>
        </a:spcBef>
        <a:spcAft>
          <a:spcPct val="0"/>
        </a:spcAft>
        <a:defRPr sz="4400">
          <a:solidFill>
            <a:schemeClr val="tx2"/>
          </a:solidFill>
          <a:effectLst>
            <a:outerShdw blurRad="38100" dist="38100" dir="2700000" algn="tl">
              <a:srgbClr val="000000"/>
            </a:outerShdw>
          </a:effectLst>
          <a:latin typeface="Tahoma" charset="0"/>
        </a:defRPr>
      </a:lvl3pPr>
      <a:lvl4pPr algn="l" rtl="0" fontAlgn="base">
        <a:spcBef>
          <a:spcPct val="0"/>
        </a:spcBef>
        <a:spcAft>
          <a:spcPct val="0"/>
        </a:spcAft>
        <a:defRPr sz="4400">
          <a:solidFill>
            <a:schemeClr val="tx2"/>
          </a:solidFill>
          <a:effectLst>
            <a:outerShdw blurRad="38100" dist="38100" dir="2700000" algn="tl">
              <a:srgbClr val="000000"/>
            </a:outerShdw>
          </a:effectLst>
          <a:latin typeface="Tahoma" charset="0"/>
        </a:defRPr>
      </a:lvl4pPr>
      <a:lvl5pPr algn="l" rtl="0" fontAlgn="base">
        <a:spcBef>
          <a:spcPct val="0"/>
        </a:spcBef>
        <a:spcAft>
          <a:spcPct val="0"/>
        </a:spcAft>
        <a:defRPr sz="4400">
          <a:solidFill>
            <a:schemeClr val="tx2"/>
          </a:solidFill>
          <a:effectLst>
            <a:outerShdw blurRad="38100" dist="38100" dir="2700000" algn="tl">
              <a:srgbClr val="000000"/>
            </a:outerShdw>
          </a:effectLst>
          <a:latin typeface="Tahoma" charset="0"/>
        </a:defRPr>
      </a:lvl5pPr>
      <a:lvl6pPr marL="457200" algn="l" rtl="0" fontAlgn="base">
        <a:spcBef>
          <a:spcPct val="0"/>
        </a:spcBef>
        <a:spcAft>
          <a:spcPct val="0"/>
        </a:spcAft>
        <a:defRPr sz="4400">
          <a:solidFill>
            <a:schemeClr val="tx2"/>
          </a:solidFill>
          <a:effectLst>
            <a:outerShdw blurRad="38100" dist="38100" dir="2700000" algn="tl">
              <a:srgbClr val="000000"/>
            </a:outerShdw>
          </a:effectLst>
          <a:latin typeface="Tahoma" charset="0"/>
        </a:defRPr>
      </a:lvl6pPr>
      <a:lvl7pPr marL="914400" algn="l" rtl="0" fontAlgn="base">
        <a:spcBef>
          <a:spcPct val="0"/>
        </a:spcBef>
        <a:spcAft>
          <a:spcPct val="0"/>
        </a:spcAft>
        <a:defRPr sz="4400">
          <a:solidFill>
            <a:schemeClr val="tx2"/>
          </a:solidFill>
          <a:effectLst>
            <a:outerShdw blurRad="38100" dist="38100" dir="2700000" algn="tl">
              <a:srgbClr val="000000"/>
            </a:outerShdw>
          </a:effectLst>
          <a:latin typeface="Tahoma" charset="0"/>
        </a:defRPr>
      </a:lvl7pPr>
      <a:lvl8pPr marL="1371600" algn="l" rtl="0" fontAlgn="base">
        <a:spcBef>
          <a:spcPct val="0"/>
        </a:spcBef>
        <a:spcAft>
          <a:spcPct val="0"/>
        </a:spcAft>
        <a:defRPr sz="4400">
          <a:solidFill>
            <a:schemeClr val="tx2"/>
          </a:solidFill>
          <a:effectLst>
            <a:outerShdw blurRad="38100" dist="38100" dir="2700000" algn="tl">
              <a:srgbClr val="000000"/>
            </a:outerShdw>
          </a:effectLst>
          <a:latin typeface="Tahoma" charset="0"/>
        </a:defRPr>
      </a:lvl8pPr>
      <a:lvl9pPr marL="1828800" algn="l" rtl="0" fontAlgn="base">
        <a:spcBef>
          <a:spcPct val="0"/>
        </a:spcBef>
        <a:spcAft>
          <a:spcPct val="0"/>
        </a:spcAft>
        <a:defRPr sz="4400">
          <a:solidFill>
            <a:schemeClr val="tx2"/>
          </a:solidFill>
          <a:effectLst>
            <a:outerShdw blurRad="38100" dist="38100" dir="2700000" algn="tl">
              <a:srgbClr val="000000"/>
            </a:outerShdw>
          </a:effectLst>
          <a:latin typeface="Tahoma" charset="0"/>
        </a:defRPr>
      </a:lvl9pPr>
    </p:titleStyle>
    <p:bodyStyle>
      <a:lvl1pPr marL="342900" indent="-342900" algn="l" rtl="0" fontAlgn="base">
        <a:spcBef>
          <a:spcPct val="20000"/>
        </a:spcBef>
        <a:spcAft>
          <a:spcPct val="0"/>
        </a:spcAft>
        <a:buClr>
          <a:schemeClr val="hlink"/>
        </a:buClr>
        <a:buSzPct val="120000"/>
        <a:buChar char="•"/>
        <a:defRPr sz="3200">
          <a:solidFill>
            <a:schemeClr val="tx1"/>
          </a:solidFill>
          <a:effectLst>
            <a:outerShdw blurRad="38100" dist="38100" dir="2700000" algn="tl">
              <a:srgbClr val="000000"/>
            </a:outerShdw>
          </a:effectLst>
          <a:latin typeface="+mn-lt"/>
          <a:ea typeface="+mn-ea"/>
          <a:cs typeface="+mn-cs"/>
        </a:defRPr>
      </a:lvl1pPr>
      <a:lvl2pPr marL="742950" indent="-285750" algn="l" rtl="0" fontAlgn="base">
        <a:spcBef>
          <a:spcPct val="20000"/>
        </a:spcBef>
        <a:spcAft>
          <a:spcPct val="0"/>
        </a:spcAft>
        <a:buFont typeface="Tahoma" charset="0"/>
        <a:buChar char="–"/>
        <a:defRPr sz="2800">
          <a:solidFill>
            <a:schemeClr val="tx1"/>
          </a:solidFill>
          <a:effectLst>
            <a:outerShdw blurRad="38100" dist="38100" dir="2700000" algn="tl">
              <a:srgbClr val="000000"/>
            </a:outerShdw>
          </a:effectLst>
          <a:latin typeface="+mn-lt"/>
        </a:defRPr>
      </a:lvl2pPr>
      <a:lvl3pPr marL="1143000" indent="-228600" algn="l" rtl="0" fontAlgn="base">
        <a:spcBef>
          <a:spcPct val="20000"/>
        </a:spcBef>
        <a:spcAft>
          <a:spcPct val="0"/>
        </a:spcAft>
        <a:buClr>
          <a:schemeClr val="hlink"/>
        </a:buClr>
        <a:buSzPct val="120000"/>
        <a:buChar char="•"/>
        <a:defRPr sz="2400">
          <a:solidFill>
            <a:schemeClr val="tx1"/>
          </a:solidFill>
          <a:effectLst>
            <a:outerShdw blurRad="38100" dist="38100" dir="2700000" algn="tl">
              <a:srgbClr val="000000"/>
            </a:outerShdw>
          </a:effectLst>
          <a:latin typeface="+mn-lt"/>
        </a:defRPr>
      </a:lvl3pPr>
      <a:lvl4pPr marL="1600200" indent="-228600" algn="l" rtl="0" fontAlgn="base">
        <a:spcBef>
          <a:spcPct val="20000"/>
        </a:spcBef>
        <a:spcAft>
          <a:spcPct val="0"/>
        </a:spcAft>
        <a:buFont typeface="Tahoma" charset="0"/>
        <a:buChar char="–"/>
        <a:defRPr sz="2000">
          <a:solidFill>
            <a:schemeClr val="tx1"/>
          </a:solidFill>
          <a:effectLst>
            <a:outerShdw blurRad="38100" dist="38100" dir="2700000" algn="tl">
              <a:srgbClr val="000000"/>
            </a:outerShdw>
          </a:effectLst>
          <a:latin typeface="+mn-lt"/>
        </a:defRPr>
      </a:lvl4pPr>
      <a:lvl5pPr marL="2057400" indent="-228600" algn="l" rtl="0" fontAlgn="base">
        <a:spcBef>
          <a:spcPct val="20000"/>
        </a:spcBef>
        <a:spcAft>
          <a:spcPct val="0"/>
        </a:spcAft>
        <a:buClr>
          <a:schemeClr val="hlink"/>
        </a:buClr>
        <a:buSzPct val="80000"/>
        <a:buFont typeface="Wingdings" pitchFamily="2" charset="2"/>
        <a:buChar char="v"/>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hlink"/>
        </a:buClr>
        <a:buSzPct val="80000"/>
        <a:buFont typeface="Wingdings" pitchFamily="2" charset="2"/>
        <a:buChar char="v"/>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hlink"/>
        </a:buClr>
        <a:buSzPct val="80000"/>
        <a:buFont typeface="Wingdings" pitchFamily="2" charset="2"/>
        <a:buChar char="v"/>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hlink"/>
        </a:buClr>
        <a:buSzPct val="80000"/>
        <a:buFont typeface="Wingdings" pitchFamily="2" charset="2"/>
        <a:buChar char="v"/>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hlink"/>
        </a:buClr>
        <a:buSzPct val="80000"/>
        <a:buFont typeface="Wingdings" pitchFamily="2" charset="2"/>
        <a:buChar char="v"/>
        <a:defRPr sz="2000">
          <a:solidFill>
            <a:schemeClr val="tx1"/>
          </a:solidFill>
          <a:effectLst>
            <a:outerShdw blurRad="38100" dist="38100" dir="2700000" algn="tl">
              <a:srgbClr val="000000"/>
            </a:outerShdw>
          </a:effectLst>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7170" name="Group 2"/>
          <p:cNvGrpSpPr>
            <a:grpSpLocks/>
          </p:cNvGrpSpPr>
          <p:nvPr/>
        </p:nvGrpSpPr>
        <p:grpSpPr bwMode="auto">
          <a:xfrm>
            <a:off x="0" y="0"/>
            <a:ext cx="9144000" cy="7405688"/>
            <a:chOff x="0" y="-9"/>
            <a:chExt cx="5760" cy="4665"/>
          </a:xfrm>
        </p:grpSpPr>
        <p:sp>
          <p:nvSpPr>
            <p:cNvPr id="7171" name="Freeform 3"/>
            <p:cNvSpPr>
              <a:spLocks/>
            </p:cNvSpPr>
            <p:nvPr/>
          </p:nvSpPr>
          <p:spPr bwMode="hidden">
            <a:xfrm>
              <a:off x="1632" y="-5"/>
              <a:ext cx="1737" cy="4333"/>
            </a:xfrm>
            <a:custGeom>
              <a:avLst/>
              <a:gdLst/>
              <a:ahLst/>
              <a:cxnLst>
                <a:cxn ang="0">
                  <a:pos x="494" y="4309"/>
                </a:cxn>
                <a:cxn ang="0">
                  <a:pos x="1737" y="4320"/>
                </a:cxn>
                <a:cxn ang="0">
                  <a:pos x="524" y="0"/>
                </a:cxn>
                <a:cxn ang="0">
                  <a:pos x="0" y="7"/>
                </a:cxn>
                <a:cxn ang="0">
                  <a:pos x="494" y="4309"/>
                </a:cxn>
              </a:cxnLst>
              <a:rect l="0" t="0" r="r" b="b"/>
              <a:pathLst>
                <a:path w="1737" h="4320">
                  <a:moveTo>
                    <a:pt x="494" y="4309"/>
                  </a:moveTo>
                  <a:lnTo>
                    <a:pt x="1737" y="4320"/>
                  </a:lnTo>
                  <a:lnTo>
                    <a:pt x="524" y="0"/>
                  </a:lnTo>
                  <a:lnTo>
                    <a:pt x="0" y="7"/>
                  </a:lnTo>
                  <a:lnTo>
                    <a:pt x="494" y="4309"/>
                  </a:lnTo>
                  <a:close/>
                </a:path>
              </a:pathLst>
            </a:custGeom>
            <a:gradFill rotWithShape="0">
              <a:gsLst>
                <a:gs pos="0">
                  <a:schemeClr val="bg1"/>
                </a:gs>
                <a:gs pos="100000">
                  <a:schemeClr val="bg2"/>
                </a:gs>
              </a:gsLst>
              <a:lin ang="18900000" scaled="1"/>
            </a:gradFill>
            <a:ln w="9525">
              <a:noFill/>
              <a:round/>
              <a:headEnd/>
              <a:tailEnd/>
            </a:ln>
            <a:effectLst/>
          </p:spPr>
          <p:txBody>
            <a:bodyPr wrap="none" anchor="ctr"/>
            <a:lstStyle/>
            <a:p>
              <a:endParaRPr lang="en-US"/>
            </a:p>
          </p:txBody>
        </p:sp>
        <p:sp>
          <p:nvSpPr>
            <p:cNvPr id="7172" name="Freeform 4"/>
            <p:cNvSpPr>
              <a:spLocks/>
            </p:cNvSpPr>
            <p:nvPr/>
          </p:nvSpPr>
          <p:spPr bwMode="hidden">
            <a:xfrm>
              <a:off x="0" y="-7"/>
              <a:ext cx="1737" cy="4329"/>
            </a:xfrm>
            <a:custGeom>
              <a:avLst/>
              <a:gdLst/>
              <a:ahLst/>
              <a:cxnLst>
                <a:cxn ang="0">
                  <a:pos x="494" y="4309"/>
                </a:cxn>
                <a:cxn ang="0">
                  <a:pos x="1737" y="4320"/>
                </a:cxn>
                <a:cxn ang="0">
                  <a:pos x="524" y="0"/>
                </a:cxn>
                <a:cxn ang="0">
                  <a:pos x="0" y="7"/>
                </a:cxn>
                <a:cxn ang="0">
                  <a:pos x="494" y="4309"/>
                </a:cxn>
              </a:cxnLst>
              <a:rect l="0" t="0" r="r" b="b"/>
              <a:pathLst>
                <a:path w="1737" h="4320">
                  <a:moveTo>
                    <a:pt x="494" y="4309"/>
                  </a:moveTo>
                  <a:lnTo>
                    <a:pt x="1737" y="4320"/>
                  </a:lnTo>
                  <a:lnTo>
                    <a:pt x="524" y="0"/>
                  </a:lnTo>
                  <a:lnTo>
                    <a:pt x="0" y="7"/>
                  </a:lnTo>
                  <a:lnTo>
                    <a:pt x="494" y="4309"/>
                  </a:lnTo>
                  <a:close/>
                </a:path>
              </a:pathLst>
            </a:custGeom>
            <a:gradFill rotWithShape="0">
              <a:gsLst>
                <a:gs pos="0">
                  <a:schemeClr val="bg1"/>
                </a:gs>
                <a:gs pos="100000">
                  <a:schemeClr val="bg2"/>
                </a:gs>
              </a:gsLst>
              <a:lin ang="18900000" scaled="1"/>
            </a:gradFill>
            <a:ln w="9525">
              <a:noFill/>
              <a:round/>
              <a:headEnd/>
              <a:tailEnd/>
            </a:ln>
            <a:effectLst/>
          </p:spPr>
          <p:txBody>
            <a:bodyPr wrap="none" anchor="ctr"/>
            <a:lstStyle/>
            <a:p>
              <a:endParaRPr lang="en-US"/>
            </a:p>
          </p:txBody>
        </p:sp>
        <p:sp>
          <p:nvSpPr>
            <p:cNvPr id="7173" name="Freeform 5"/>
            <p:cNvSpPr>
              <a:spLocks/>
            </p:cNvSpPr>
            <p:nvPr/>
          </p:nvSpPr>
          <p:spPr bwMode="hidden">
            <a:xfrm>
              <a:off x="3744" y="-4"/>
              <a:ext cx="1739" cy="4330"/>
            </a:xfrm>
            <a:custGeom>
              <a:avLst/>
              <a:gdLst/>
              <a:ahLst/>
              <a:cxnLst>
                <a:cxn ang="0">
                  <a:pos x="494" y="4415"/>
                </a:cxn>
                <a:cxn ang="0">
                  <a:pos x="1739" y="4420"/>
                </a:cxn>
                <a:cxn ang="0">
                  <a:pos x="524" y="0"/>
                </a:cxn>
                <a:cxn ang="0">
                  <a:pos x="0" y="7"/>
                </a:cxn>
                <a:cxn ang="0">
                  <a:pos x="494" y="4415"/>
                </a:cxn>
              </a:cxnLst>
              <a:rect l="0" t="0" r="r" b="b"/>
              <a:pathLst>
                <a:path w="1739" h="4420">
                  <a:moveTo>
                    <a:pt x="494" y="4415"/>
                  </a:moveTo>
                  <a:lnTo>
                    <a:pt x="1739" y="4420"/>
                  </a:lnTo>
                  <a:lnTo>
                    <a:pt x="524" y="0"/>
                  </a:lnTo>
                  <a:lnTo>
                    <a:pt x="0" y="7"/>
                  </a:lnTo>
                  <a:lnTo>
                    <a:pt x="494" y="4415"/>
                  </a:lnTo>
                  <a:close/>
                </a:path>
              </a:pathLst>
            </a:custGeom>
            <a:gradFill rotWithShape="0">
              <a:gsLst>
                <a:gs pos="0">
                  <a:schemeClr val="bg1"/>
                </a:gs>
                <a:gs pos="100000">
                  <a:schemeClr val="bg2"/>
                </a:gs>
              </a:gsLst>
              <a:lin ang="18900000" scaled="1"/>
            </a:gradFill>
            <a:ln w="9525">
              <a:noFill/>
              <a:round/>
              <a:headEnd/>
              <a:tailEnd/>
            </a:ln>
            <a:effectLst/>
          </p:spPr>
          <p:txBody>
            <a:bodyPr wrap="none" anchor="ctr"/>
            <a:lstStyle/>
            <a:p>
              <a:endParaRPr lang="en-US"/>
            </a:p>
          </p:txBody>
        </p:sp>
        <p:sp>
          <p:nvSpPr>
            <p:cNvPr id="7174" name="Freeform 6"/>
            <p:cNvSpPr>
              <a:spLocks/>
            </p:cNvSpPr>
            <p:nvPr/>
          </p:nvSpPr>
          <p:spPr bwMode="hidden">
            <a:xfrm>
              <a:off x="1920" y="-9"/>
              <a:ext cx="2080" cy="4324"/>
            </a:xfrm>
            <a:custGeom>
              <a:avLst/>
              <a:gdLst/>
              <a:ahLst/>
              <a:cxnLst>
                <a:cxn ang="0">
                  <a:pos x="0" y="7"/>
                </a:cxn>
                <a:cxn ang="0">
                  <a:pos x="1870" y="4338"/>
                </a:cxn>
                <a:cxn ang="0">
                  <a:pos x="2080" y="4338"/>
                </a:cxn>
                <a:cxn ang="0">
                  <a:pos x="1033" y="0"/>
                </a:cxn>
                <a:cxn ang="0">
                  <a:pos x="0" y="7"/>
                </a:cxn>
              </a:cxnLst>
              <a:rect l="0" t="0" r="r" b="b"/>
              <a:pathLst>
                <a:path w="2080" h="4338">
                  <a:moveTo>
                    <a:pt x="0" y="7"/>
                  </a:moveTo>
                  <a:lnTo>
                    <a:pt x="1870" y="4338"/>
                  </a:lnTo>
                  <a:lnTo>
                    <a:pt x="2080" y="4338"/>
                  </a:lnTo>
                  <a:lnTo>
                    <a:pt x="1033" y="0"/>
                  </a:lnTo>
                  <a:lnTo>
                    <a:pt x="0" y="7"/>
                  </a:lnTo>
                  <a:close/>
                </a:path>
              </a:pathLst>
            </a:custGeom>
            <a:gradFill rotWithShape="0">
              <a:gsLst>
                <a:gs pos="0">
                  <a:schemeClr val="bg2"/>
                </a:gs>
                <a:gs pos="100000">
                  <a:schemeClr val="bg1"/>
                </a:gs>
              </a:gsLst>
              <a:lin ang="5400000" scaled="1"/>
            </a:gradFill>
            <a:ln w="9525">
              <a:noFill/>
              <a:round/>
              <a:headEnd/>
              <a:tailEnd/>
            </a:ln>
            <a:effectLst/>
          </p:spPr>
          <p:txBody>
            <a:bodyPr wrap="none" anchor="ctr"/>
            <a:lstStyle/>
            <a:p>
              <a:endParaRPr lang="en-US"/>
            </a:p>
          </p:txBody>
        </p:sp>
        <p:sp>
          <p:nvSpPr>
            <p:cNvPr id="7175" name="Freeform 7"/>
            <p:cNvSpPr>
              <a:spLocks/>
            </p:cNvSpPr>
            <p:nvPr/>
          </p:nvSpPr>
          <p:spPr bwMode="hidden">
            <a:xfrm>
              <a:off x="117" y="97"/>
              <a:ext cx="3504" cy="1536"/>
            </a:xfrm>
            <a:custGeom>
              <a:avLst/>
              <a:gdLst/>
              <a:ahLst/>
              <a:cxnLst>
                <a:cxn ang="0">
                  <a:pos x="0" y="1778"/>
                </a:cxn>
                <a:cxn ang="0">
                  <a:pos x="4742" y="0"/>
                </a:cxn>
                <a:cxn ang="0">
                  <a:pos x="4763" y="42"/>
                </a:cxn>
                <a:cxn ang="0">
                  <a:pos x="20" y="1845"/>
                </a:cxn>
                <a:cxn ang="0">
                  <a:pos x="0" y="1778"/>
                </a:cxn>
              </a:cxnLst>
              <a:rect l="0" t="0" r="r" b="b"/>
              <a:pathLst>
                <a:path w="4763" h="1845">
                  <a:moveTo>
                    <a:pt x="0" y="1778"/>
                  </a:moveTo>
                  <a:cubicBezTo>
                    <a:pt x="2065" y="797"/>
                    <a:pt x="3942" y="281"/>
                    <a:pt x="4742" y="0"/>
                  </a:cubicBezTo>
                  <a:lnTo>
                    <a:pt x="4763" y="42"/>
                  </a:lnTo>
                  <a:cubicBezTo>
                    <a:pt x="3976" y="350"/>
                    <a:pt x="1830" y="918"/>
                    <a:pt x="20" y="1845"/>
                  </a:cubicBezTo>
                  <a:cubicBezTo>
                    <a:pt x="20" y="1845"/>
                    <a:pt x="0" y="1778"/>
                    <a:pt x="0" y="1778"/>
                  </a:cubicBezTo>
                  <a:close/>
                </a:path>
              </a:pathLst>
            </a:custGeom>
            <a:gradFill rotWithShape="0">
              <a:gsLst>
                <a:gs pos="0">
                  <a:schemeClr val="bg1"/>
                </a:gs>
                <a:gs pos="50000">
                  <a:schemeClr val="bg2"/>
                </a:gs>
                <a:gs pos="100000">
                  <a:schemeClr val="bg1"/>
                </a:gs>
              </a:gsLst>
              <a:lin ang="0" scaled="1"/>
            </a:gradFill>
            <a:ln w="9525">
              <a:noFill/>
              <a:round/>
              <a:headEnd/>
              <a:tailEnd/>
            </a:ln>
            <a:effectLst/>
          </p:spPr>
          <p:txBody>
            <a:bodyPr wrap="none" anchor="ctr"/>
            <a:lstStyle/>
            <a:p>
              <a:endParaRPr lang="en-US"/>
            </a:p>
          </p:txBody>
        </p:sp>
        <p:sp>
          <p:nvSpPr>
            <p:cNvPr id="7176" name="Freeform 8"/>
            <p:cNvSpPr>
              <a:spLocks/>
            </p:cNvSpPr>
            <p:nvPr/>
          </p:nvSpPr>
          <p:spPr bwMode="hidden">
            <a:xfrm rot="2702961" flipH="1">
              <a:off x="810" y="766"/>
              <a:ext cx="2544" cy="1008"/>
            </a:xfrm>
            <a:custGeom>
              <a:avLst/>
              <a:gdLst/>
              <a:ahLst/>
              <a:cxnLst>
                <a:cxn ang="0">
                  <a:pos x="0" y="1778"/>
                </a:cxn>
                <a:cxn ang="0">
                  <a:pos x="4742" y="0"/>
                </a:cxn>
                <a:cxn ang="0">
                  <a:pos x="4763" y="42"/>
                </a:cxn>
                <a:cxn ang="0">
                  <a:pos x="20" y="1845"/>
                </a:cxn>
                <a:cxn ang="0">
                  <a:pos x="0" y="1778"/>
                </a:cxn>
              </a:cxnLst>
              <a:rect l="0" t="0" r="r" b="b"/>
              <a:pathLst>
                <a:path w="4763" h="1845">
                  <a:moveTo>
                    <a:pt x="0" y="1778"/>
                  </a:moveTo>
                  <a:cubicBezTo>
                    <a:pt x="2065" y="797"/>
                    <a:pt x="3942" y="281"/>
                    <a:pt x="4742" y="0"/>
                  </a:cubicBezTo>
                  <a:lnTo>
                    <a:pt x="4763" y="42"/>
                  </a:lnTo>
                  <a:cubicBezTo>
                    <a:pt x="3976" y="350"/>
                    <a:pt x="1830" y="918"/>
                    <a:pt x="20" y="1845"/>
                  </a:cubicBezTo>
                  <a:cubicBezTo>
                    <a:pt x="20" y="1845"/>
                    <a:pt x="0" y="1778"/>
                    <a:pt x="0" y="1778"/>
                  </a:cubicBezTo>
                  <a:close/>
                </a:path>
              </a:pathLst>
            </a:custGeom>
            <a:gradFill rotWithShape="0">
              <a:gsLst>
                <a:gs pos="0">
                  <a:schemeClr val="bg1"/>
                </a:gs>
                <a:gs pos="50000">
                  <a:schemeClr val="accent2"/>
                </a:gs>
                <a:gs pos="100000">
                  <a:schemeClr val="bg1"/>
                </a:gs>
              </a:gsLst>
              <a:lin ang="0" scaled="1"/>
            </a:gradFill>
            <a:ln w="9525">
              <a:noFill/>
              <a:round/>
              <a:headEnd/>
              <a:tailEnd/>
            </a:ln>
            <a:effectLst/>
          </p:spPr>
          <p:txBody>
            <a:bodyPr wrap="none" anchor="ctr"/>
            <a:lstStyle/>
            <a:p>
              <a:endParaRPr lang="en-US"/>
            </a:p>
          </p:txBody>
        </p:sp>
        <p:sp>
          <p:nvSpPr>
            <p:cNvPr id="7177" name="Freeform 9"/>
            <p:cNvSpPr>
              <a:spLocks/>
            </p:cNvSpPr>
            <p:nvPr/>
          </p:nvSpPr>
          <p:spPr bwMode="hidden">
            <a:xfrm>
              <a:off x="83" y="49"/>
              <a:ext cx="3504" cy="1536"/>
            </a:xfrm>
            <a:custGeom>
              <a:avLst/>
              <a:gdLst/>
              <a:ahLst/>
              <a:cxnLst>
                <a:cxn ang="0">
                  <a:pos x="0" y="1778"/>
                </a:cxn>
                <a:cxn ang="0">
                  <a:pos x="4742" y="0"/>
                </a:cxn>
                <a:cxn ang="0">
                  <a:pos x="4763" y="42"/>
                </a:cxn>
                <a:cxn ang="0">
                  <a:pos x="20" y="1845"/>
                </a:cxn>
                <a:cxn ang="0">
                  <a:pos x="0" y="1778"/>
                </a:cxn>
              </a:cxnLst>
              <a:rect l="0" t="0" r="r" b="b"/>
              <a:pathLst>
                <a:path w="4763" h="1845">
                  <a:moveTo>
                    <a:pt x="0" y="1778"/>
                  </a:moveTo>
                  <a:cubicBezTo>
                    <a:pt x="2065" y="797"/>
                    <a:pt x="3942" y="281"/>
                    <a:pt x="4742" y="0"/>
                  </a:cubicBezTo>
                  <a:lnTo>
                    <a:pt x="4763" y="42"/>
                  </a:lnTo>
                  <a:cubicBezTo>
                    <a:pt x="3976" y="350"/>
                    <a:pt x="1830" y="918"/>
                    <a:pt x="20" y="1845"/>
                  </a:cubicBezTo>
                  <a:cubicBezTo>
                    <a:pt x="20" y="1845"/>
                    <a:pt x="0" y="1778"/>
                    <a:pt x="0" y="1778"/>
                  </a:cubicBezTo>
                  <a:close/>
                </a:path>
              </a:pathLst>
            </a:custGeom>
            <a:gradFill rotWithShape="0">
              <a:gsLst>
                <a:gs pos="0">
                  <a:schemeClr val="bg1"/>
                </a:gs>
                <a:gs pos="50000">
                  <a:schemeClr val="accent2"/>
                </a:gs>
                <a:gs pos="100000">
                  <a:schemeClr val="bg1"/>
                </a:gs>
              </a:gsLst>
              <a:lin ang="0" scaled="1"/>
            </a:gradFill>
            <a:ln w="9525">
              <a:noFill/>
              <a:round/>
              <a:headEnd/>
              <a:tailEnd/>
            </a:ln>
            <a:effectLst/>
          </p:spPr>
          <p:txBody>
            <a:bodyPr wrap="none" anchor="ctr"/>
            <a:lstStyle/>
            <a:p>
              <a:endParaRPr lang="en-US"/>
            </a:p>
          </p:txBody>
        </p:sp>
        <p:sp>
          <p:nvSpPr>
            <p:cNvPr id="7178" name="Freeform 10"/>
            <p:cNvSpPr>
              <a:spLocks/>
            </p:cNvSpPr>
            <p:nvPr userDrawn="1"/>
          </p:nvSpPr>
          <p:spPr bwMode="hidden">
            <a:xfrm rot="-2895842">
              <a:off x="-984" y="1041"/>
              <a:ext cx="3504" cy="1536"/>
            </a:xfrm>
            <a:custGeom>
              <a:avLst/>
              <a:gdLst/>
              <a:ahLst/>
              <a:cxnLst>
                <a:cxn ang="0">
                  <a:pos x="0" y="1778"/>
                </a:cxn>
                <a:cxn ang="0">
                  <a:pos x="4742" y="0"/>
                </a:cxn>
                <a:cxn ang="0">
                  <a:pos x="4763" y="42"/>
                </a:cxn>
                <a:cxn ang="0">
                  <a:pos x="20" y="1845"/>
                </a:cxn>
                <a:cxn ang="0">
                  <a:pos x="0" y="1778"/>
                </a:cxn>
              </a:cxnLst>
              <a:rect l="0" t="0" r="r" b="b"/>
              <a:pathLst>
                <a:path w="4763" h="1845">
                  <a:moveTo>
                    <a:pt x="0" y="1778"/>
                  </a:moveTo>
                  <a:cubicBezTo>
                    <a:pt x="2065" y="797"/>
                    <a:pt x="3942" y="281"/>
                    <a:pt x="4742" y="0"/>
                  </a:cubicBezTo>
                  <a:lnTo>
                    <a:pt x="4763" y="42"/>
                  </a:lnTo>
                  <a:cubicBezTo>
                    <a:pt x="3976" y="350"/>
                    <a:pt x="1830" y="918"/>
                    <a:pt x="20" y="1845"/>
                  </a:cubicBezTo>
                  <a:cubicBezTo>
                    <a:pt x="20" y="1845"/>
                    <a:pt x="0" y="1778"/>
                    <a:pt x="0" y="1778"/>
                  </a:cubicBezTo>
                  <a:close/>
                </a:path>
              </a:pathLst>
            </a:custGeom>
            <a:gradFill rotWithShape="0">
              <a:gsLst>
                <a:gs pos="0">
                  <a:schemeClr val="bg1"/>
                </a:gs>
                <a:gs pos="50000">
                  <a:schemeClr val="accent2"/>
                </a:gs>
                <a:gs pos="100000">
                  <a:schemeClr val="bg1"/>
                </a:gs>
              </a:gsLst>
              <a:lin ang="0" scaled="1"/>
            </a:gradFill>
            <a:ln w="9525">
              <a:noFill/>
              <a:round/>
              <a:headEnd/>
              <a:tailEnd/>
            </a:ln>
            <a:effectLst/>
          </p:spPr>
          <p:txBody>
            <a:bodyPr wrap="none" anchor="ctr"/>
            <a:lstStyle/>
            <a:p>
              <a:endParaRPr lang="en-US"/>
            </a:p>
          </p:txBody>
        </p:sp>
        <p:sp>
          <p:nvSpPr>
            <p:cNvPr id="7179" name="Freeform 11"/>
            <p:cNvSpPr>
              <a:spLocks/>
            </p:cNvSpPr>
            <p:nvPr/>
          </p:nvSpPr>
          <p:spPr bwMode="hidden">
            <a:xfrm rot="-2305141">
              <a:off x="1331" y="913"/>
              <a:ext cx="3594" cy="1735"/>
            </a:xfrm>
            <a:custGeom>
              <a:avLst/>
              <a:gdLst/>
              <a:ahLst/>
              <a:cxnLst>
                <a:cxn ang="0">
                  <a:pos x="0" y="1778"/>
                </a:cxn>
                <a:cxn ang="0">
                  <a:pos x="4742" y="0"/>
                </a:cxn>
                <a:cxn ang="0">
                  <a:pos x="4763" y="42"/>
                </a:cxn>
                <a:cxn ang="0">
                  <a:pos x="20" y="1845"/>
                </a:cxn>
                <a:cxn ang="0">
                  <a:pos x="0" y="1778"/>
                </a:cxn>
              </a:cxnLst>
              <a:rect l="0" t="0" r="r" b="b"/>
              <a:pathLst>
                <a:path w="4763" h="1845">
                  <a:moveTo>
                    <a:pt x="0" y="1778"/>
                  </a:moveTo>
                  <a:cubicBezTo>
                    <a:pt x="2065" y="797"/>
                    <a:pt x="3942" y="281"/>
                    <a:pt x="4742" y="0"/>
                  </a:cubicBezTo>
                  <a:lnTo>
                    <a:pt x="4763" y="42"/>
                  </a:lnTo>
                  <a:cubicBezTo>
                    <a:pt x="3976" y="350"/>
                    <a:pt x="1830" y="918"/>
                    <a:pt x="20" y="1845"/>
                  </a:cubicBezTo>
                  <a:cubicBezTo>
                    <a:pt x="20" y="1845"/>
                    <a:pt x="0" y="1778"/>
                    <a:pt x="0" y="1778"/>
                  </a:cubicBezTo>
                  <a:close/>
                </a:path>
              </a:pathLst>
            </a:custGeom>
            <a:gradFill rotWithShape="0">
              <a:gsLst>
                <a:gs pos="0">
                  <a:schemeClr val="bg1"/>
                </a:gs>
                <a:gs pos="50000">
                  <a:schemeClr val="accent2"/>
                </a:gs>
                <a:gs pos="100000">
                  <a:schemeClr val="bg1"/>
                </a:gs>
              </a:gsLst>
              <a:lin ang="0" scaled="1"/>
            </a:gradFill>
            <a:ln w="9525">
              <a:noFill/>
              <a:round/>
              <a:headEnd/>
              <a:tailEnd/>
            </a:ln>
            <a:effectLst/>
          </p:spPr>
          <p:txBody>
            <a:bodyPr wrap="none" anchor="ctr"/>
            <a:lstStyle/>
            <a:p>
              <a:endParaRPr lang="en-US"/>
            </a:p>
          </p:txBody>
        </p:sp>
        <p:sp>
          <p:nvSpPr>
            <p:cNvPr id="7180" name="Freeform 12"/>
            <p:cNvSpPr>
              <a:spLocks/>
            </p:cNvSpPr>
            <p:nvPr/>
          </p:nvSpPr>
          <p:spPr bwMode="hidden">
            <a:xfrm rot="2084418" flipH="1">
              <a:off x="1859" y="865"/>
              <a:ext cx="3504" cy="1536"/>
            </a:xfrm>
            <a:custGeom>
              <a:avLst/>
              <a:gdLst/>
              <a:ahLst/>
              <a:cxnLst>
                <a:cxn ang="0">
                  <a:pos x="0" y="1778"/>
                </a:cxn>
                <a:cxn ang="0">
                  <a:pos x="4742" y="0"/>
                </a:cxn>
                <a:cxn ang="0">
                  <a:pos x="4763" y="42"/>
                </a:cxn>
                <a:cxn ang="0">
                  <a:pos x="20" y="1845"/>
                </a:cxn>
                <a:cxn ang="0">
                  <a:pos x="0" y="1778"/>
                </a:cxn>
              </a:cxnLst>
              <a:rect l="0" t="0" r="r" b="b"/>
              <a:pathLst>
                <a:path w="4763" h="1845">
                  <a:moveTo>
                    <a:pt x="0" y="1778"/>
                  </a:moveTo>
                  <a:cubicBezTo>
                    <a:pt x="2065" y="797"/>
                    <a:pt x="3942" y="281"/>
                    <a:pt x="4742" y="0"/>
                  </a:cubicBezTo>
                  <a:lnTo>
                    <a:pt x="4763" y="42"/>
                  </a:lnTo>
                  <a:cubicBezTo>
                    <a:pt x="3976" y="350"/>
                    <a:pt x="1830" y="918"/>
                    <a:pt x="20" y="1845"/>
                  </a:cubicBezTo>
                  <a:cubicBezTo>
                    <a:pt x="20" y="1845"/>
                    <a:pt x="0" y="1778"/>
                    <a:pt x="0" y="1778"/>
                  </a:cubicBezTo>
                  <a:close/>
                </a:path>
              </a:pathLst>
            </a:custGeom>
            <a:gradFill rotWithShape="0">
              <a:gsLst>
                <a:gs pos="0">
                  <a:schemeClr val="bg1"/>
                </a:gs>
                <a:gs pos="50000">
                  <a:schemeClr val="accent2"/>
                </a:gs>
                <a:gs pos="100000">
                  <a:schemeClr val="bg1"/>
                </a:gs>
              </a:gsLst>
              <a:lin ang="0" scaled="1"/>
            </a:gradFill>
            <a:ln w="9525">
              <a:noFill/>
              <a:round/>
              <a:headEnd/>
              <a:tailEnd/>
            </a:ln>
            <a:effectLst/>
          </p:spPr>
          <p:txBody>
            <a:bodyPr wrap="none" anchor="ctr"/>
            <a:lstStyle/>
            <a:p>
              <a:endParaRPr lang="en-US"/>
            </a:p>
          </p:txBody>
        </p:sp>
        <p:sp>
          <p:nvSpPr>
            <p:cNvPr id="7181" name="Freeform 13"/>
            <p:cNvSpPr>
              <a:spLocks/>
            </p:cNvSpPr>
            <p:nvPr/>
          </p:nvSpPr>
          <p:spPr bwMode="hidden">
            <a:xfrm>
              <a:off x="4250" y="-7"/>
              <a:ext cx="1089" cy="2285"/>
            </a:xfrm>
            <a:custGeom>
              <a:avLst/>
              <a:gdLst/>
              <a:ahLst/>
              <a:cxnLst>
                <a:cxn ang="0">
                  <a:pos x="0" y="2265"/>
                </a:cxn>
                <a:cxn ang="0">
                  <a:pos x="1030" y="0"/>
                </a:cxn>
                <a:cxn ang="0">
                  <a:pos x="1089" y="0"/>
                </a:cxn>
                <a:cxn ang="0">
                  <a:pos x="37" y="2285"/>
                </a:cxn>
                <a:cxn ang="0">
                  <a:pos x="0" y="2265"/>
                </a:cxn>
              </a:cxnLst>
              <a:rect l="0" t="0" r="r" b="b"/>
              <a:pathLst>
                <a:path w="1089" h="2285">
                  <a:moveTo>
                    <a:pt x="0" y="2265"/>
                  </a:moveTo>
                  <a:cubicBezTo>
                    <a:pt x="438" y="996"/>
                    <a:pt x="865" y="377"/>
                    <a:pt x="1030" y="0"/>
                  </a:cubicBezTo>
                  <a:cubicBezTo>
                    <a:pt x="1030" y="0"/>
                    <a:pt x="1059" y="0"/>
                    <a:pt x="1089" y="0"/>
                  </a:cubicBezTo>
                  <a:cubicBezTo>
                    <a:pt x="565" y="834"/>
                    <a:pt x="181" y="1853"/>
                    <a:pt x="37" y="2285"/>
                  </a:cubicBezTo>
                  <a:cubicBezTo>
                    <a:pt x="37" y="2285"/>
                    <a:pt x="0" y="2265"/>
                    <a:pt x="0" y="2265"/>
                  </a:cubicBezTo>
                  <a:close/>
                </a:path>
              </a:pathLst>
            </a:custGeom>
            <a:gradFill rotWithShape="0">
              <a:gsLst>
                <a:gs pos="0">
                  <a:schemeClr val="bg1"/>
                </a:gs>
                <a:gs pos="50000">
                  <a:schemeClr val="accent2"/>
                </a:gs>
                <a:gs pos="100000">
                  <a:schemeClr val="bg1"/>
                </a:gs>
              </a:gsLst>
              <a:lin ang="0" scaled="1"/>
            </a:gradFill>
            <a:ln w="9525">
              <a:noFill/>
              <a:round/>
              <a:headEnd/>
              <a:tailEnd/>
            </a:ln>
            <a:effectLst/>
          </p:spPr>
          <p:txBody>
            <a:bodyPr wrap="none" anchor="ctr"/>
            <a:lstStyle/>
            <a:p>
              <a:endParaRPr lang="en-US"/>
            </a:p>
          </p:txBody>
        </p:sp>
        <p:sp>
          <p:nvSpPr>
            <p:cNvPr id="7182" name="Rectangle 14"/>
            <p:cNvSpPr>
              <a:spLocks noChangeArrowheads="1"/>
            </p:cNvSpPr>
            <p:nvPr/>
          </p:nvSpPr>
          <p:spPr bwMode="hidden">
            <a:xfrm>
              <a:off x="0" y="3910"/>
              <a:ext cx="5760" cy="432"/>
            </a:xfrm>
            <a:prstGeom prst="rect">
              <a:avLst/>
            </a:prstGeom>
            <a:gradFill rotWithShape="0">
              <a:gsLst>
                <a:gs pos="0">
                  <a:schemeClr val="bg2"/>
                </a:gs>
                <a:gs pos="100000">
                  <a:schemeClr val="bg1"/>
                </a:gs>
              </a:gsLst>
              <a:lin ang="5400000" scaled="1"/>
            </a:gradFill>
            <a:ln w="9525">
              <a:noFill/>
              <a:miter lim="800000"/>
              <a:headEnd/>
              <a:tailEnd/>
            </a:ln>
            <a:effectLst/>
          </p:spPr>
          <p:txBody>
            <a:bodyPr wrap="none" anchor="ctr"/>
            <a:lstStyle/>
            <a:p>
              <a:endParaRPr lang="en-US"/>
            </a:p>
          </p:txBody>
        </p:sp>
        <p:sp>
          <p:nvSpPr>
            <p:cNvPr id="7183" name="Freeform 15"/>
            <p:cNvSpPr>
              <a:spLocks/>
            </p:cNvSpPr>
            <p:nvPr/>
          </p:nvSpPr>
          <p:spPr bwMode="hidden">
            <a:xfrm>
              <a:off x="1632" y="3956"/>
              <a:ext cx="1737" cy="382"/>
            </a:xfrm>
            <a:custGeom>
              <a:avLst/>
              <a:gdLst/>
              <a:ahLst/>
              <a:cxnLst>
                <a:cxn ang="0">
                  <a:pos x="494" y="4309"/>
                </a:cxn>
                <a:cxn ang="0">
                  <a:pos x="1737" y="4320"/>
                </a:cxn>
                <a:cxn ang="0">
                  <a:pos x="524" y="0"/>
                </a:cxn>
                <a:cxn ang="0">
                  <a:pos x="0" y="7"/>
                </a:cxn>
                <a:cxn ang="0">
                  <a:pos x="494" y="4309"/>
                </a:cxn>
              </a:cxnLst>
              <a:rect l="0" t="0" r="r" b="b"/>
              <a:pathLst>
                <a:path w="1737" h="4320">
                  <a:moveTo>
                    <a:pt x="494" y="4309"/>
                  </a:moveTo>
                  <a:lnTo>
                    <a:pt x="1737" y="4320"/>
                  </a:lnTo>
                  <a:lnTo>
                    <a:pt x="524" y="0"/>
                  </a:lnTo>
                  <a:lnTo>
                    <a:pt x="0" y="7"/>
                  </a:lnTo>
                  <a:lnTo>
                    <a:pt x="494" y="4309"/>
                  </a:lnTo>
                  <a:close/>
                </a:path>
              </a:pathLst>
            </a:custGeom>
            <a:gradFill rotWithShape="0">
              <a:gsLst>
                <a:gs pos="0">
                  <a:schemeClr val="bg1"/>
                </a:gs>
                <a:gs pos="100000">
                  <a:schemeClr val="bg2"/>
                </a:gs>
              </a:gsLst>
              <a:lin ang="18900000" scaled="1"/>
            </a:gradFill>
            <a:ln w="9525">
              <a:noFill/>
              <a:round/>
              <a:headEnd/>
              <a:tailEnd/>
            </a:ln>
            <a:effectLst/>
          </p:spPr>
          <p:txBody>
            <a:bodyPr wrap="none" anchor="ctr"/>
            <a:lstStyle/>
            <a:p>
              <a:endParaRPr lang="en-US"/>
            </a:p>
          </p:txBody>
        </p:sp>
        <p:sp>
          <p:nvSpPr>
            <p:cNvPr id="7184" name="Freeform 16"/>
            <p:cNvSpPr>
              <a:spLocks/>
            </p:cNvSpPr>
            <p:nvPr/>
          </p:nvSpPr>
          <p:spPr bwMode="hidden">
            <a:xfrm>
              <a:off x="0" y="3956"/>
              <a:ext cx="1737" cy="381"/>
            </a:xfrm>
            <a:custGeom>
              <a:avLst/>
              <a:gdLst/>
              <a:ahLst/>
              <a:cxnLst>
                <a:cxn ang="0">
                  <a:pos x="494" y="4309"/>
                </a:cxn>
                <a:cxn ang="0">
                  <a:pos x="1737" y="4320"/>
                </a:cxn>
                <a:cxn ang="0">
                  <a:pos x="524" y="0"/>
                </a:cxn>
                <a:cxn ang="0">
                  <a:pos x="0" y="7"/>
                </a:cxn>
                <a:cxn ang="0">
                  <a:pos x="494" y="4309"/>
                </a:cxn>
              </a:cxnLst>
              <a:rect l="0" t="0" r="r" b="b"/>
              <a:pathLst>
                <a:path w="1737" h="4320">
                  <a:moveTo>
                    <a:pt x="494" y="4309"/>
                  </a:moveTo>
                  <a:lnTo>
                    <a:pt x="1737" y="4320"/>
                  </a:lnTo>
                  <a:lnTo>
                    <a:pt x="524" y="0"/>
                  </a:lnTo>
                  <a:lnTo>
                    <a:pt x="0" y="7"/>
                  </a:lnTo>
                  <a:lnTo>
                    <a:pt x="494" y="4309"/>
                  </a:lnTo>
                  <a:close/>
                </a:path>
              </a:pathLst>
            </a:custGeom>
            <a:gradFill rotWithShape="0">
              <a:gsLst>
                <a:gs pos="0">
                  <a:schemeClr val="bg1"/>
                </a:gs>
                <a:gs pos="100000">
                  <a:schemeClr val="bg2"/>
                </a:gs>
              </a:gsLst>
              <a:lin ang="18900000" scaled="1"/>
            </a:gradFill>
            <a:ln w="9525">
              <a:noFill/>
              <a:round/>
              <a:headEnd/>
              <a:tailEnd/>
            </a:ln>
            <a:effectLst/>
          </p:spPr>
          <p:txBody>
            <a:bodyPr wrap="none" anchor="ctr"/>
            <a:lstStyle/>
            <a:p>
              <a:endParaRPr lang="en-US"/>
            </a:p>
          </p:txBody>
        </p:sp>
        <p:sp>
          <p:nvSpPr>
            <p:cNvPr id="7185" name="Freeform 17"/>
            <p:cNvSpPr>
              <a:spLocks/>
            </p:cNvSpPr>
            <p:nvPr/>
          </p:nvSpPr>
          <p:spPr bwMode="hidden">
            <a:xfrm>
              <a:off x="3744" y="3956"/>
              <a:ext cx="1739" cy="382"/>
            </a:xfrm>
            <a:custGeom>
              <a:avLst/>
              <a:gdLst/>
              <a:ahLst/>
              <a:cxnLst>
                <a:cxn ang="0">
                  <a:pos x="494" y="4415"/>
                </a:cxn>
                <a:cxn ang="0">
                  <a:pos x="1739" y="4420"/>
                </a:cxn>
                <a:cxn ang="0">
                  <a:pos x="524" y="0"/>
                </a:cxn>
                <a:cxn ang="0">
                  <a:pos x="0" y="7"/>
                </a:cxn>
                <a:cxn ang="0">
                  <a:pos x="494" y="4415"/>
                </a:cxn>
              </a:cxnLst>
              <a:rect l="0" t="0" r="r" b="b"/>
              <a:pathLst>
                <a:path w="1739" h="4420">
                  <a:moveTo>
                    <a:pt x="494" y="4415"/>
                  </a:moveTo>
                  <a:lnTo>
                    <a:pt x="1739" y="4420"/>
                  </a:lnTo>
                  <a:lnTo>
                    <a:pt x="524" y="0"/>
                  </a:lnTo>
                  <a:lnTo>
                    <a:pt x="0" y="7"/>
                  </a:lnTo>
                  <a:lnTo>
                    <a:pt x="494" y="4415"/>
                  </a:lnTo>
                  <a:close/>
                </a:path>
              </a:pathLst>
            </a:custGeom>
            <a:gradFill rotWithShape="0">
              <a:gsLst>
                <a:gs pos="0">
                  <a:schemeClr val="bg1"/>
                </a:gs>
                <a:gs pos="100000">
                  <a:schemeClr val="bg2"/>
                </a:gs>
              </a:gsLst>
              <a:lin ang="18900000" scaled="1"/>
            </a:gradFill>
            <a:ln w="9525">
              <a:noFill/>
              <a:round/>
              <a:headEnd/>
              <a:tailEnd/>
            </a:ln>
            <a:effectLst/>
          </p:spPr>
          <p:txBody>
            <a:bodyPr wrap="none" anchor="ctr"/>
            <a:lstStyle/>
            <a:p>
              <a:endParaRPr lang="en-US"/>
            </a:p>
          </p:txBody>
        </p:sp>
        <p:sp>
          <p:nvSpPr>
            <p:cNvPr id="7186" name="Freeform 18"/>
            <p:cNvSpPr>
              <a:spLocks/>
            </p:cNvSpPr>
            <p:nvPr/>
          </p:nvSpPr>
          <p:spPr bwMode="hidden">
            <a:xfrm>
              <a:off x="1920" y="3956"/>
              <a:ext cx="2080" cy="381"/>
            </a:xfrm>
            <a:custGeom>
              <a:avLst/>
              <a:gdLst/>
              <a:ahLst/>
              <a:cxnLst>
                <a:cxn ang="0">
                  <a:pos x="0" y="7"/>
                </a:cxn>
                <a:cxn ang="0">
                  <a:pos x="1870" y="4338"/>
                </a:cxn>
                <a:cxn ang="0">
                  <a:pos x="2080" y="4338"/>
                </a:cxn>
                <a:cxn ang="0">
                  <a:pos x="1033" y="0"/>
                </a:cxn>
                <a:cxn ang="0">
                  <a:pos x="0" y="7"/>
                </a:cxn>
              </a:cxnLst>
              <a:rect l="0" t="0" r="r" b="b"/>
              <a:pathLst>
                <a:path w="2080" h="4338">
                  <a:moveTo>
                    <a:pt x="0" y="7"/>
                  </a:moveTo>
                  <a:lnTo>
                    <a:pt x="1870" y="4338"/>
                  </a:lnTo>
                  <a:lnTo>
                    <a:pt x="2080" y="4338"/>
                  </a:lnTo>
                  <a:lnTo>
                    <a:pt x="1033" y="0"/>
                  </a:lnTo>
                  <a:lnTo>
                    <a:pt x="0" y="7"/>
                  </a:lnTo>
                  <a:close/>
                </a:path>
              </a:pathLst>
            </a:custGeom>
            <a:gradFill rotWithShape="0">
              <a:gsLst>
                <a:gs pos="0">
                  <a:schemeClr val="bg2"/>
                </a:gs>
                <a:gs pos="100000">
                  <a:schemeClr val="bg1"/>
                </a:gs>
              </a:gsLst>
              <a:lin ang="5400000" scaled="1"/>
            </a:gradFill>
            <a:ln w="9525">
              <a:noFill/>
              <a:round/>
              <a:headEnd/>
              <a:tailEnd/>
            </a:ln>
            <a:effectLst/>
          </p:spPr>
          <p:txBody>
            <a:bodyPr wrap="none" anchor="ctr"/>
            <a:lstStyle/>
            <a:p>
              <a:endParaRPr lang="en-US"/>
            </a:p>
          </p:txBody>
        </p:sp>
        <p:sp>
          <p:nvSpPr>
            <p:cNvPr id="7187" name="Rectangle 19"/>
            <p:cNvSpPr>
              <a:spLocks noChangeArrowheads="1"/>
            </p:cNvSpPr>
            <p:nvPr/>
          </p:nvSpPr>
          <p:spPr bwMode="hidden">
            <a:xfrm>
              <a:off x="0" y="3905"/>
              <a:ext cx="5760" cy="432"/>
            </a:xfrm>
            <a:prstGeom prst="rect">
              <a:avLst/>
            </a:prstGeom>
            <a:solidFill>
              <a:schemeClr val="bg2">
                <a:alpha val="50000"/>
              </a:schemeClr>
            </a:solidFill>
            <a:ln w="9525">
              <a:noFill/>
              <a:miter lim="800000"/>
              <a:headEnd/>
              <a:tailEnd/>
            </a:ln>
            <a:effectLst/>
          </p:spPr>
          <p:txBody>
            <a:bodyPr wrap="none" anchor="ctr"/>
            <a:lstStyle/>
            <a:p>
              <a:endParaRPr lang="en-US"/>
            </a:p>
          </p:txBody>
        </p:sp>
        <p:sp>
          <p:nvSpPr>
            <p:cNvPr id="7188" name="Freeform 20"/>
            <p:cNvSpPr>
              <a:spLocks/>
            </p:cNvSpPr>
            <p:nvPr/>
          </p:nvSpPr>
          <p:spPr bwMode="hidden">
            <a:xfrm>
              <a:off x="2583" y="3918"/>
              <a:ext cx="1036" cy="420"/>
            </a:xfrm>
            <a:custGeom>
              <a:avLst/>
              <a:gdLst/>
              <a:ahLst/>
              <a:cxnLst>
                <a:cxn ang="0">
                  <a:pos x="1027" y="0"/>
                </a:cxn>
                <a:cxn ang="0">
                  <a:pos x="0" y="417"/>
                </a:cxn>
                <a:cxn ang="0">
                  <a:pos x="24" y="420"/>
                </a:cxn>
                <a:cxn ang="0">
                  <a:pos x="1036" y="16"/>
                </a:cxn>
                <a:cxn ang="0">
                  <a:pos x="1027" y="0"/>
                </a:cxn>
              </a:cxnLst>
              <a:rect l="0" t="0" r="r" b="b"/>
              <a:pathLst>
                <a:path w="1036" h="420">
                  <a:moveTo>
                    <a:pt x="1027" y="0"/>
                  </a:moveTo>
                  <a:cubicBezTo>
                    <a:pt x="508" y="159"/>
                    <a:pt x="167" y="347"/>
                    <a:pt x="0" y="417"/>
                  </a:cubicBezTo>
                  <a:cubicBezTo>
                    <a:pt x="0" y="417"/>
                    <a:pt x="12" y="418"/>
                    <a:pt x="24" y="420"/>
                  </a:cubicBezTo>
                  <a:cubicBezTo>
                    <a:pt x="237" y="321"/>
                    <a:pt x="708" y="105"/>
                    <a:pt x="1036" y="16"/>
                  </a:cubicBezTo>
                  <a:cubicBezTo>
                    <a:pt x="1036" y="16"/>
                    <a:pt x="1027" y="0"/>
                    <a:pt x="1027" y="0"/>
                  </a:cubicBezTo>
                  <a:close/>
                </a:path>
              </a:pathLst>
            </a:custGeom>
            <a:gradFill rotWithShape="0">
              <a:gsLst>
                <a:gs pos="0">
                  <a:schemeClr val="bg1"/>
                </a:gs>
                <a:gs pos="50000">
                  <a:schemeClr val="accent2"/>
                </a:gs>
                <a:gs pos="100000">
                  <a:schemeClr val="bg1"/>
                </a:gs>
              </a:gsLst>
              <a:lin ang="0" scaled="1"/>
            </a:gradFill>
            <a:ln w="9525">
              <a:noFill/>
              <a:round/>
              <a:headEnd/>
              <a:tailEnd/>
            </a:ln>
            <a:effectLst/>
          </p:spPr>
          <p:txBody>
            <a:bodyPr wrap="none" anchor="ctr"/>
            <a:lstStyle/>
            <a:p>
              <a:endParaRPr lang="en-US"/>
            </a:p>
          </p:txBody>
        </p:sp>
        <p:sp>
          <p:nvSpPr>
            <p:cNvPr id="7189" name="Freeform 21"/>
            <p:cNvSpPr>
              <a:spLocks/>
            </p:cNvSpPr>
            <p:nvPr/>
          </p:nvSpPr>
          <p:spPr bwMode="hidden">
            <a:xfrm rot="18897039" flipH="1">
              <a:off x="1486" y="3886"/>
              <a:ext cx="1060" cy="480"/>
            </a:xfrm>
            <a:custGeom>
              <a:avLst/>
              <a:gdLst/>
              <a:ahLst/>
              <a:cxnLst>
                <a:cxn ang="0">
                  <a:pos x="0" y="1778"/>
                </a:cxn>
                <a:cxn ang="0">
                  <a:pos x="4742" y="0"/>
                </a:cxn>
                <a:cxn ang="0">
                  <a:pos x="4763" y="42"/>
                </a:cxn>
                <a:cxn ang="0">
                  <a:pos x="20" y="1845"/>
                </a:cxn>
                <a:cxn ang="0">
                  <a:pos x="0" y="1778"/>
                </a:cxn>
              </a:cxnLst>
              <a:rect l="0" t="0" r="r" b="b"/>
              <a:pathLst>
                <a:path w="4763" h="1845">
                  <a:moveTo>
                    <a:pt x="0" y="1778"/>
                  </a:moveTo>
                  <a:cubicBezTo>
                    <a:pt x="2065" y="797"/>
                    <a:pt x="3942" y="281"/>
                    <a:pt x="4742" y="0"/>
                  </a:cubicBezTo>
                  <a:lnTo>
                    <a:pt x="4763" y="42"/>
                  </a:lnTo>
                  <a:cubicBezTo>
                    <a:pt x="3976" y="350"/>
                    <a:pt x="1830" y="918"/>
                    <a:pt x="20" y="1845"/>
                  </a:cubicBezTo>
                  <a:cubicBezTo>
                    <a:pt x="20" y="1845"/>
                    <a:pt x="0" y="1778"/>
                    <a:pt x="0" y="1778"/>
                  </a:cubicBezTo>
                  <a:close/>
                </a:path>
              </a:pathLst>
            </a:custGeom>
            <a:gradFill rotWithShape="0">
              <a:gsLst>
                <a:gs pos="0">
                  <a:schemeClr val="bg1"/>
                </a:gs>
                <a:gs pos="50000">
                  <a:schemeClr val="accent2"/>
                </a:gs>
                <a:gs pos="100000">
                  <a:schemeClr val="bg1"/>
                </a:gs>
              </a:gsLst>
              <a:lin ang="0" scaled="1"/>
            </a:gradFill>
            <a:ln w="9525">
              <a:noFill/>
              <a:round/>
              <a:headEnd/>
              <a:tailEnd/>
            </a:ln>
            <a:effectLst/>
          </p:spPr>
          <p:txBody>
            <a:bodyPr wrap="none" anchor="ctr"/>
            <a:lstStyle/>
            <a:p>
              <a:endParaRPr lang="en-US"/>
            </a:p>
          </p:txBody>
        </p:sp>
        <p:sp>
          <p:nvSpPr>
            <p:cNvPr id="7190" name="Freeform 22"/>
            <p:cNvSpPr>
              <a:spLocks/>
            </p:cNvSpPr>
            <p:nvPr/>
          </p:nvSpPr>
          <p:spPr bwMode="hidden">
            <a:xfrm rot="18897039" flipH="1">
              <a:off x="766" y="3886"/>
              <a:ext cx="1060" cy="480"/>
            </a:xfrm>
            <a:custGeom>
              <a:avLst/>
              <a:gdLst/>
              <a:ahLst/>
              <a:cxnLst>
                <a:cxn ang="0">
                  <a:pos x="0" y="1778"/>
                </a:cxn>
                <a:cxn ang="0">
                  <a:pos x="4742" y="0"/>
                </a:cxn>
                <a:cxn ang="0">
                  <a:pos x="4763" y="42"/>
                </a:cxn>
                <a:cxn ang="0">
                  <a:pos x="20" y="1845"/>
                </a:cxn>
                <a:cxn ang="0">
                  <a:pos x="0" y="1778"/>
                </a:cxn>
              </a:cxnLst>
              <a:rect l="0" t="0" r="r" b="b"/>
              <a:pathLst>
                <a:path w="4763" h="1845">
                  <a:moveTo>
                    <a:pt x="0" y="1778"/>
                  </a:moveTo>
                  <a:cubicBezTo>
                    <a:pt x="2065" y="797"/>
                    <a:pt x="3942" y="281"/>
                    <a:pt x="4742" y="0"/>
                  </a:cubicBezTo>
                  <a:lnTo>
                    <a:pt x="4763" y="42"/>
                  </a:lnTo>
                  <a:cubicBezTo>
                    <a:pt x="3976" y="350"/>
                    <a:pt x="1830" y="918"/>
                    <a:pt x="20" y="1845"/>
                  </a:cubicBezTo>
                  <a:cubicBezTo>
                    <a:pt x="20" y="1845"/>
                    <a:pt x="0" y="1778"/>
                    <a:pt x="0" y="1778"/>
                  </a:cubicBezTo>
                  <a:close/>
                </a:path>
              </a:pathLst>
            </a:custGeom>
            <a:gradFill rotWithShape="0">
              <a:gsLst>
                <a:gs pos="0">
                  <a:schemeClr val="bg1"/>
                </a:gs>
                <a:gs pos="50000">
                  <a:schemeClr val="accent2"/>
                </a:gs>
                <a:gs pos="100000">
                  <a:schemeClr val="bg1"/>
                </a:gs>
              </a:gsLst>
              <a:lin ang="0" scaled="1"/>
            </a:gradFill>
            <a:ln w="9525">
              <a:noFill/>
              <a:round/>
              <a:headEnd/>
              <a:tailEnd/>
            </a:ln>
            <a:effectLst/>
          </p:spPr>
          <p:txBody>
            <a:bodyPr wrap="none" anchor="ctr"/>
            <a:lstStyle/>
            <a:p>
              <a:endParaRPr lang="en-US"/>
            </a:p>
          </p:txBody>
        </p:sp>
        <p:sp>
          <p:nvSpPr>
            <p:cNvPr id="7191" name="Freeform 23"/>
            <p:cNvSpPr>
              <a:spLocks/>
            </p:cNvSpPr>
            <p:nvPr/>
          </p:nvSpPr>
          <p:spPr bwMode="hidden">
            <a:xfrm rot="18897039" flipH="1">
              <a:off x="31" y="3854"/>
              <a:ext cx="1034" cy="487"/>
            </a:xfrm>
            <a:custGeom>
              <a:avLst/>
              <a:gdLst/>
              <a:ahLst/>
              <a:cxnLst>
                <a:cxn ang="0">
                  <a:pos x="0" y="1778"/>
                </a:cxn>
                <a:cxn ang="0">
                  <a:pos x="4742" y="0"/>
                </a:cxn>
                <a:cxn ang="0">
                  <a:pos x="4763" y="42"/>
                </a:cxn>
                <a:cxn ang="0">
                  <a:pos x="20" y="1845"/>
                </a:cxn>
                <a:cxn ang="0">
                  <a:pos x="0" y="1778"/>
                </a:cxn>
              </a:cxnLst>
              <a:rect l="0" t="0" r="r" b="b"/>
              <a:pathLst>
                <a:path w="4763" h="1845">
                  <a:moveTo>
                    <a:pt x="0" y="1778"/>
                  </a:moveTo>
                  <a:cubicBezTo>
                    <a:pt x="2065" y="797"/>
                    <a:pt x="3942" y="281"/>
                    <a:pt x="4742" y="0"/>
                  </a:cubicBezTo>
                  <a:lnTo>
                    <a:pt x="4763" y="42"/>
                  </a:lnTo>
                  <a:cubicBezTo>
                    <a:pt x="3976" y="350"/>
                    <a:pt x="1830" y="918"/>
                    <a:pt x="20" y="1845"/>
                  </a:cubicBezTo>
                  <a:cubicBezTo>
                    <a:pt x="20" y="1845"/>
                    <a:pt x="0" y="1778"/>
                    <a:pt x="0" y="1778"/>
                  </a:cubicBezTo>
                  <a:close/>
                </a:path>
              </a:pathLst>
            </a:custGeom>
            <a:gradFill rotWithShape="0">
              <a:gsLst>
                <a:gs pos="0">
                  <a:schemeClr val="bg1"/>
                </a:gs>
                <a:gs pos="50000">
                  <a:schemeClr val="accent2"/>
                </a:gs>
                <a:gs pos="100000">
                  <a:schemeClr val="bg1"/>
                </a:gs>
              </a:gsLst>
              <a:lin ang="0" scaled="1"/>
            </a:gradFill>
            <a:ln w="9525">
              <a:noFill/>
              <a:round/>
              <a:headEnd/>
              <a:tailEnd/>
            </a:ln>
            <a:effectLst/>
          </p:spPr>
          <p:txBody>
            <a:bodyPr wrap="none" anchor="ctr"/>
            <a:lstStyle/>
            <a:p>
              <a:endParaRPr lang="en-US"/>
            </a:p>
          </p:txBody>
        </p:sp>
        <p:sp>
          <p:nvSpPr>
            <p:cNvPr id="7192" name="Freeform 24"/>
            <p:cNvSpPr>
              <a:spLocks/>
            </p:cNvSpPr>
            <p:nvPr/>
          </p:nvSpPr>
          <p:spPr bwMode="hidden">
            <a:xfrm flipH="1" flipV="1">
              <a:off x="576" y="3910"/>
              <a:ext cx="3552" cy="432"/>
            </a:xfrm>
            <a:custGeom>
              <a:avLst/>
              <a:gdLst/>
              <a:ahLst/>
              <a:cxnLst>
                <a:cxn ang="0">
                  <a:pos x="0" y="1778"/>
                </a:cxn>
                <a:cxn ang="0">
                  <a:pos x="4742" y="0"/>
                </a:cxn>
                <a:cxn ang="0">
                  <a:pos x="4763" y="42"/>
                </a:cxn>
                <a:cxn ang="0">
                  <a:pos x="20" y="1845"/>
                </a:cxn>
                <a:cxn ang="0">
                  <a:pos x="0" y="1778"/>
                </a:cxn>
              </a:cxnLst>
              <a:rect l="0" t="0" r="r" b="b"/>
              <a:pathLst>
                <a:path w="4763" h="1845">
                  <a:moveTo>
                    <a:pt x="0" y="1778"/>
                  </a:moveTo>
                  <a:cubicBezTo>
                    <a:pt x="2065" y="797"/>
                    <a:pt x="3942" y="281"/>
                    <a:pt x="4742" y="0"/>
                  </a:cubicBezTo>
                  <a:lnTo>
                    <a:pt x="4763" y="42"/>
                  </a:lnTo>
                  <a:cubicBezTo>
                    <a:pt x="3976" y="350"/>
                    <a:pt x="1830" y="918"/>
                    <a:pt x="20" y="1845"/>
                  </a:cubicBezTo>
                  <a:cubicBezTo>
                    <a:pt x="20" y="1845"/>
                    <a:pt x="0" y="1778"/>
                    <a:pt x="0" y="1778"/>
                  </a:cubicBezTo>
                  <a:close/>
                </a:path>
              </a:pathLst>
            </a:custGeom>
            <a:gradFill rotWithShape="0">
              <a:gsLst>
                <a:gs pos="0">
                  <a:schemeClr val="bg1"/>
                </a:gs>
                <a:gs pos="50000">
                  <a:schemeClr val="accent2"/>
                </a:gs>
                <a:gs pos="100000">
                  <a:schemeClr val="bg1"/>
                </a:gs>
              </a:gsLst>
              <a:lin ang="0" scaled="1"/>
            </a:gradFill>
            <a:ln w="9525">
              <a:noFill/>
              <a:round/>
              <a:headEnd/>
              <a:tailEnd/>
            </a:ln>
            <a:effectLst/>
          </p:spPr>
          <p:txBody>
            <a:bodyPr wrap="none" anchor="ctr"/>
            <a:lstStyle/>
            <a:p>
              <a:endParaRPr lang="en-US"/>
            </a:p>
          </p:txBody>
        </p:sp>
        <p:sp>
          <p:nvSpPr>
            <p:cNvPr id="7193" name="Freeform 25"/>
            <p:cNvSpPr>
              <a:spLocks/>
            </p:cNvSpPr>
            <p:nvPr/>
          </p:nvSpPr>
          <p:spPr bwMode="hidden">
            <a:xfrm flipH="1" flipV="1">
              <a:off x="240" y="3910"/>
              <a:ext cx="1536" cy="432"/>
            </a:xfrm>
            <a:custGeom>
              <a:avLst/>
              <a:gdLst/>
              <a:ahLst/>
              <a:cxnLst>
                <a:cxn ang="0">
                  <a:pos x="0" y="1778"/>
                </a:cxn>
                <a:cxn ang="0">
                  <a:pos x="4742" y="0"/>
                </a:cxn>
                <a:cxn ang="0">
                  <a:pos x="4763" y="42"/>
                </a:cxn>
                <a:cxn ang="0">
                  <a:pos x="20" y="1845"/>
                </a:cxn>
                <a:cxn ang="0">
                  <a:pos x="0" y="1778"/>
                </a:cxn>
              </a:cxnLst>
              <a:rect l="0" t="0" r="r" b="b"/>
              <a:pathLst>
                <a:path w="4763" h="1845">
                  <a:moveTo>
                    <a:pt x="0" y="1778"/>
                  </a:moveTo>
                  <a:cubicBezTo>
                    <a:pt x="2065" y="797"/>
                    <a:pt x="3942" y="281"/>
                    <a:pt x="4742" y="0"/>
                  </a:cubicBezTo>
                  <a:lnTo>
                    <a:pt x="4763" y="42"/>
                  </a:lnTo>
                  <a:cubicBezTo>
                    <a:pt x="3976" y="350"/>
                    <a:pt x="1830" y="918"/>
                    <a:pt x="20" y="1845"/>
                  </a:cubicBezTo>
                  <a:cubicBezTo>
                    <a:pt x="20" y="1845"/>
                    <a:pt x="0" y="1778"/>
                    <a:pt x="0" y="1778"/>
                  </a:cubicBezTo>
                  <a:close/>
                </a:path>
              </a:pathLst>
            </a:custGeom>
            <a:gradFill rotWithShape="0">
              <a:gsLst>
                <a:gs pos="0">
                  <a:schemeClr val="bg1"/>
                </a:gs>
                <a:gs pos="50000">
                  <a:schemeClr val="accent2"/>
                </a:gs>
                <a:gs pos="100000">
                  <a:schemeClr val="bg1"/>
                </a:gs>
              </a:gsLst>
              <a:lin ang="0" scaled="1"/>
            </a:gradFill>
            <a:ln w="9525">
              <a:noFill/>
              <a:round/>
              <a:headEnd/>
              <a:tailEnd/>
            </a:ln>
            <a:effectLst/>
          </p:spPr>
          <p:txBody>
            <a:bodyPr wrap="none" anchor="ctr"/>
            <a:lstStyle/>
            <a:p>
              <a:endParaRPr lang="en-US"/>
            </a:p>
          </p:txBody>
        </p:sp>
        <p:sp>
          <p:nvSpPr>
            <p:cNvPr id="7194" name="Freeform 26"/>
            <p:cNvSpPr>
              <a:spLocks/>
            </p:cNvSpPr>
            <p:nvPr/>
          </p:nvSpPr>
          <p:spPr bwMode="hidden">
            <a:xfrm flipH="1" flipV="1">
              <a:off x="3036" y="3958"/>
              <a:ext cx="1332" cy="383"/>
            </a:xfrm>
            <a:custGeom>
              <a:avLst/>
              <a:gdLst/>
              <a:ahLst/>
              <a:cxnLst>
                <a:cxn ang="0">
                  <a:pos x="0" y="1778"/>
                </a:cxn>
                <a:cxn ang="0">
                  <a:pos x="4742" y="0"/>
                </a:cxn>
                <a:cxn ang="0">
                  <a:pos x="4763" y="42"/>
                </a:cxn>
                <a:cxn ang="0">
                  <a:pos x="20" y="1845"/>
                </a:cxn>
                <a:cxn ang="0">
                  <a:pos x="0" y="1778"/>
                </a:cxn>
              </a:cxnLst>
              <a:rect l="0" t="0" r="r" b="b"/>
              <a:pathLst>
                <a:path w="4763" h="1845">
                  <a:moveTo>
                    <a:pt x="0" y="1778"/>
                  </a:moveTo>
                  <a:cubicBezTo>
                    <a:pt x="2065" y="797"/>
                    <a:pt x="3942" y="281"/>
                    <a:pt x="4742" y="0"/>
                  </a:cubicBezTo>
                  <a:lnTo>
                    <a:pt x="4763" y="42"/>
                  </a:lnTo>
                  <a:cubicBezTo>
                    <a:pt x="3976" y="350"/>
                    <a:pt x="1830" y="918"/>
                    <a:pt x="20" y="1845"/>
                  </a:cubicBezTo>
                  <a:cubicBezTo>
                    <a:pt x="20" y="1845"/>
                    <a:pt x="0" y="1778"/>
                    <a:pt x="0" y="1778"/>
                  </a:cubicBezTo>
                  <a:close/>
                </a:path>
              </a:pathLst>
            </a:custGeom>
            <a:gradFill rotWithShape="0">
              <a:gsLst>
                <a:gs pos="0">
                  <a:schemeClr val="bg1"/>
                </a:gs>
                <a:gs pos="50000">
                  <a:schemeClr val="accent2"/>
                </a:gs>
                <a:gs pos="100000">
                  <a:schemeClr val="bg1"/>
                </a:gs>
              </a:gsLst>
              <a:lin ang="0" scaled="1"/>
            </a:gradFill>
            <a:ln w="9525">
              <a:noFill/>
              <a:round/>
              <a:headEnd/>
              <a:tailEnd/>
            </a:ln>
            <a:effectLst/>
          </p:spPr>
          <p:txBody>
            <a:bodyPr wrap="none" anchor="ctr"/>
            <a:lstStyle/>
            <a:p>
              <a:endParaRPr lang="en-US"/>
            </a:p>
          </p:txBody>
        </p:sp>
        <p:sp>
          <p:nvSpPr>
            <p:cNvPr id="7195" name="Freeform 27"/>
            <p:cNvSpPr>
              <a:spLocks/>
            </p:cNvSpPr>
            <p:nvPr/>
          </p:nvSpPr>
          <p:spPr bwMode="hidden">
            <a:xfrm flipH="1" flipV="1">
              <a:off x="3984" y="3910"/>
              <a:ext cx="1536" cy="432"/>
            </a:xfrm>
            <a:custGeom>
              <a:avLst/>
              <a:gdLst/>
              <a:ahLst/>
              <a:cxnLst>
                <a:cxn ang="0">
                  <a:pos x="0" y="1778"/>
                </a:cxn>
                <a:cxn ang="0">
                  <a:pos x="4742" y="0"/>
                </a:cxn>
                <a:cxn ang="0">
                  <a:pos x="4763" y="42"/>
                </a:cxn>
                <a:cxn ang="0">
                  <a:pos x="20" y="1845"/>
                </a:cxn>
                <a:cxn ang="0">
                  <a:pos x="0" y="1778"/>
                </a:cxn>
              </a:cxnLst>
              <a:rect l="0" t="0" r="r" b="b"/>
              <a:pathLst>
                <a:path w="4763" h="1845">
                  <a:moveTo>
                    <a:pt x="0" y="1778"/>
                  </a:moveTo>
                  <a:cubicBezTo>
                    <a:pt x="2065" y="797"/>
                    <a:pt x="3942" y="281"/>
                    <a:pt x="4742" y="0"/>
                  </a:cubicBezTo>
                  <a:lnTo>
                    <a:pt x="4763" y="42"/>
                  </a:lnTo>
                  <a:cubicBezTo>
                    <a:pt x="3976" y="350"/>
                    <a:pt x="1830" y="918"/>
                    <a:pt x="20" y="1845"/>
                  </a:cubicBezTo>
                  <a:cubicBezTo>
                    <a:pt x="20" y="1845"/>
                    <a:pt x="0" y="1778"/>
                    <a:pt x="0" y="1778"/>
                  </a:cubicBezTo>
                  <a:close/>
                </a:path>
              </a:pathLst>
            </a:custGeom>
            <a:gradFill rotWithShape="0">
              <a:gsLst>
                <a:gs pos="0">
                  <a:schemeClr val="bg1"/>
                </a:gs>
                <a:gs pos="50000">
                  <a:schemeClr val="accent2"/>
                </a:gs>
                <a:gs pos="100000">
                  <a:schemeClr val="bg1"/>
                </a:gs>
              </a:gsLst>
              <a:lin ang="0" scaled="1"/>
            </a:gradFill>
            <a:ln w="9525">
              <a:noFill/>
              <a:round/>
              <a:headEnd/>
              <a:tailEnd/>
            </a:ln>
            <a:effectLst/>
          </p:spPr>
          <p:txBody>
            <a:bodyPr wrap="none" anchor="ctr"/>
            <a:lstStyle/>
            <a:p>
              <a:endParaRPr lang="en-US"/>
            </a:p>
          </p:txBody>
        </p:sp>
        <p:sp>
          <p:nvSpPr>
            <p:cNvPr id="7196" name="Freeform 28"/>
            <p:cNvSpPr>
              <a:spLocks/>
            </p:cNvSpPr>
            <p:nvPr/>
          </p:nvSpPr>
          <p:spPr bwMode="hidden">
            <a:xfrm flipH="1" flipV="1">
              <a:off x="3456" y="3910"/>
              <a:ext cx="2304" cy="432"/>
            </a:xfrm>
            <a:custGeom>
              <a:avLst/>
              <a:gdLst/>
              <a:ahLst/>
              <a:cxnLst>
                <a:cxn ang="0">
                  <a:pos x="0" y="1778"/>
                </a:cxn>
                <a:cxn ang="0">
                  <a:pos x="4742" y="0"/>
                </a:cxn>
                <a:cxn ang="0">
                  <a:pos x="4763" y="42"/>
                </a:cxn>
                <a:cxn ang="0">
                  <a:pos x="20" y="1845"/>
                </a:cxn>
                <a:cxn ang="0">
                  <a:pos x="0" y="1778"/>
                </a:cxn>
              </a:cxnLst>
              <a:rect l="0" t="0" r="r" b="b"/>
              <a:pathLst>
                <a:path w="4763" h="1845">
                  <a:moveTo>
                    <a:pt x="0" y="1778"/>
                  </a:moveTo>
                  <a:cubicBezTo>
                    <a:pt x="2065" y="797"/>
                    <a:pt x="3942" y="281"/>
                    <a:pt x="4742" y="0"/>
                  </a:cubicBezTo>
                  <a:lnTo>
                    <a:pt x="4763" y="42"/>
                  </a:lnTo>
                  <a:cubicBezTo>
                    <a:pt x="3976" y="350"/>
                    <a:pt x="1830" y="918"/>
                    <a:pt x="20" y="1845"/>
                  </a:cubicBezTo>
                  <a:cubicBezTo>
                    <a:pt x="20" y="1845"/>
                    <a:pt x="0" y="1778"/>
                    <a:pt x="0" y="1778"/>
                  </a:cubicBezTo>
                  <a:close/>
                </a:path>
              </a:pathLst>
            </a:custGeom>
            <a:gradFill rotWithShape="0">
              <a:gsLst>
                <a:gs pos="0">
                  <a:schemeClr val="bg1"/>
                </a:gs>
                <a:gs pos="50000">
                  <a:schemeClr val="accent2"/>
                </a:gs>
                <a:gs pos="100000">
                  <a:schemeClr val="bg1"/>
                </a:gs>
              </a:gsLst>
              <a:lin ang="0" scaled="1"/>
            </a:gradFill>
            <a:ln w="9525">
              <a:noFill/>
              <a:round/>
              <a:headEnd/>
              <a:tailEnd/>
            </a:ln>
            <a:effectLst/>
          </p:spPr>
          <p:txBody>
            <a:bodyPr wrap="none" anchor="ctr"/>
            <a:lstStyle/>
            <a:p>
              <a:endParaRPr lang="en-US"/>
            </a:p>
          </p:txBody>
        </p:sp>
        <p:sp>
          <p:nvSpPr>
            <p:cNvPr id="7197" name="Rectangle 29"/>
            <p:cNvSpPr>
              <a:spLocks noChangeArrowheads="1"/>
            </p:cNvSpPr>
            <p:nvPr/>
          </p:nvSpPr>
          <p:spPr bwMode="hidden">
            <a:xfrm>
              <a:off x="0" y="3931"/>
              <a:ext cx="5760" cy="14"/>
            </a:xfrm>
            <a:prstGeom prst="rect">
              <a:avLst/>
            </a:prstGeom>
            <a:gradFill rotWithShape="0">
              <a:gsLst>
                <a:gs pos="0">
                  <a:schemeClr val="bg2"/>
                </a:gs>
                <a:gs pos="50000">
                  <a:schemeClr val="accent1"/>
                </a:gs>
                <a:gs pos="100000">
                  <a:schemeClr val="bg2"/>
                </a:gs>
              </a:gsLst>
              <a:lin ang="0" scaled="1"/>
            </a:gradFill>
            <a:ln w="9525">
              <a:noFill/>
              <a:miter lim="800000"/>
              <a:headEnd/>
              <a:tailEnd/>
            </a:ln>
            <a:effectLst/>
          </p:spPr>
          <p:txBody>
            <a:bodyPr wrap="none" anchor="ctr"/>
            <a:lstStyle/>
            <a:p>
              <a:endParaRPr lang="en-US"/>
            </a:p>
          </p:txBody>
        </p:sp>
      </p:grpSp>
      <p:sp>
        <p:nvSpPr>
          <p:cNvPr id="7198" name="Rectangle 30"/>
          <p:cNvSpPr>
            <a:spLocks noGrp="1" noChangeArrowheads="1"/>
          </p:cNvSpPr>
          <p:nvPr>
            <p:ph type="title"/>
          </p:nvPr>
        </p:nvSpPr>
        <p:spPr bwMode="auto">
          <a:xfrm>
            <a:off x="685800" y="465138"/>
            <a:ext cx="7772400" cy="143192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r>
              <a:rPr lang="en-US" smtClean="0"/>
              <a:t>Click to edit Master title style</a:t>
            </a:r>
          </a:p>
        </p:txBody>
      </p:sp>
      <p:sp>
        <p:nvSpPr>
          <p:cNvPr id="7199" name="Rectangle 31"/>
          <p:cNvSpPr>
            <a:spLocks noGrp="1" noChangeArrowheads="1"/>
          </p:cNvSpPr>
          <p:nvPr>
            <p:ph type="body" idx="1"/>
          </p:nvPr>
        </p:nvSpPr>
        <p:spPr bwMode="auto">
          <a:xfrm>
            <a:off x="685800" y="1981200"/>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7200" name="Rectangle 32"/>
          <p:cNvSpPr>
            <a:spLocks noGrp="1" noChangeArrowheads="1"/>
          </p:cNvSpPr>
          <p:nvPr>
            <p:ph type="ftr" sz="quarter" idx="3"/>
          </p:nvPr>
        </p:nvSpPr>
        <p:spPr bwMode="auto">
          <a:xfrm>
            <a:off x="8382000" y="6553200"/>
            <a:ext cx="762000" cy="3048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000">
                <a:cs typeface="+mn-cs"/>
              </a:defRPr>
            </a:lvl1pPr>
          </a:lstStyle>
          <a:p>
            <a:fld id="{34E481B0-510A-4E88-A240-C0121B5EDAF4}" type="slidenum">
              <a:rPr lang="en-US"/>
              <a:pPr/>
              <a:t>‹#›</a:t>
            </a:fld>
            <a:r>
              <a:rPr lang="en-US"/>
              <a:t> of 48</a:t>
            </a:r>
          </a:p>
        </p:txBody>
      </p:sp>
    </p:spTree>
  </p:cSld>
  <p:clrMap bg1="dk2" tx1="lt1" bg2="dk1" tx2="lt2" accent1="accent1" accent2="accent2" accent3="accent3" accent4="accent4" accent5="accent5" accent6="accent6" hlink="hlink" folHlink="folHlink"/>
  <p:sldLayoutIdLst>
    <p:sldLayoutId id="2147483655" r:id="rId1"/>
    <p:sldLayoutId id="2147483695" r:id="rId2"/>
    <p:sldLayoutId id="2147483696" r:id="rId3"/>
    <p:sldLayoutId id="2147483697" r:id="rId4"/>
    <p:sldLayoutId id="2147483698" r:id="rId5"/>
    <p:sldLayoutId id="2147483699" r:id="rId6"/>
    <p:sldLayoutId id="2147483700" r:id="rId7"/>
    <p:sldLayoutId id="2147483701" r:id="rId8"/>
    <p:sldLayoutId id="2147483702" r:id="rId9"/>
    <p:sldLayoutId id="2147483703" r:id="rId10"/>
    <p:sldLayoutId id="2147483704" r:id="rId11"/>
  </p:sldLayoutIdLst>
  <p:timing>
    <p:tnLst>
      <p:par>
        <p:cTn id="1" dur="indefinite" restart="never" nodeType="tmRoot"/>
      </p:par>
    </p:tnLst>
  </p:timing>
  <p:hf sldNum="0" hdr="0" dt="0"/>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Black" pitchFamily="34" charset="0"/>
          <a:cs typeface="Times New Roman" charset="0"/>
        </a:defRPr>
      </a:lvl2pPr>
      <a:lvl3pPr algn="ctr" rtl="0" fontAlgn="base">
        <a:spcBef>
          <a:spcPct val="0"/>
        </a:spcBef>
        <a:spcAft>
          <a:spcPct val="0"/>
        </a:spcAft>
        <a:defRPr sz="4400">
          <a:solidFill>
            <a:schemeClr val="tx2"/>
          </a:solidFill>
          <a:latin typeface="Arial Black" pitchFamily="34" charset="0"/>
          <a:cs typeface="Times New Roman" charset="0"/>
        </a:defRPr>
      </a:lvl3pPr>
      <a:lvl4pPr algn="ctr" rtl="0" fontAlgn="base">
        <a:spcBef>
          <a:spcPct val="0"/>
        </a:spcBef>
        <a:spcAft>
          <a:spcPct val="0"/>
        </a:spcAft>
        <a:defRPr sz="4400">
          <a:solidFill>
            <a:schemeClr val="tx2"/>
          </a:solidFill>
          <a:latin typeface="Arial Black" pitchFamily="34" charset="0"/>
          <a:cs typeface="Times New Roman" charset="0"/>
        </a:defRPr>
      </a:lvl4pPr>
      <a:lvl5pPr algn="ctr" rtl="0" fontAlgn="base">
        <a:spcBef>
          <a:spcPct val="0"/>
        </a:spcBef>
        <a:spcAft>
          <a:spcPct val="0"/>
        </a:spcAft>
        <a:defRPr sz="4400">
          <a:solidFill>
            <a:schemeClr val="tx2"/>
          </a:solidFill>
          <a:latin typeface="Arial Black" pitchFamily="34" charset="0"/>
          <a:cs typeface="Times New Roman" charset="0"/>
        </a:defRPr>
      </a:lvl5pPr>
      <a:lvl6pPr marL="457200" algn="ctr" rtl="0" fontAlgn="base">
        <a:spcBef>
          <a:spcPct val="0"/>
        </a:spcBef>
        <a:spcAft>
          <a:spcPct val="0"/>
        </a:spcAft>
        <a:defRPr sz="4400">
          <a:solidFill>
            <a:schemeClr val="tx2"/>
          </a:solidFill>
          <a:latin typeface="Arial Black" pitchFamily="34" charset="0"/>
          <a:cs typeface="Times New Roman" charset="0"/>
        </a:defRPr>
      </a:lvl6pPr>
      <a:lvl7pPr marL="914400" algn="ctr" rtl="0" fontAlgn="base">
        <a:spcBef>
          <a:spcPct val="0"/>
        </a:spcBef>
        <a:spcAft>
          <a:spcPct val="0"/>
        </a:spcAft>
        <a:defRPr sz="4400">
          <a:solidFill>
            <a:schemeClr val="tx2"/>
          </a:solidFill>
          <a:latin typeface="Arial Black" pitchFamily="34" charset="0"/>
          <a:cs typeface="Times New Roman" charset="0"/>
        </a:defRPr>
      </a:lvl7pPr>
      <a:lvl8pPr marL="1371600" algn="ctr" rtl="0" fontAlgn="base">
        <a:spcBef>
          <a:spcPct val="0"/>
        </a:spcBef>
        <a:spcAft>
          <a:spcPct val="0"/>
        </a:spcAft>
        <a:defRPr sz="4400">
          <a:solidFill>
            <a:schemeClr val="tx2"/>
          </a:solidFill>
          <a:latin typeface="Arial Black" pitchFamily="34" charset="0"/>
          <a:cs typeface="Times New Roman" charset="0"/>
        </a:defRPr>
      </a:lvl8pPr>
      <a:lvl9pPr marL="1828800" algn="ctr" rtl="0" fontAlgn="base">
        <a:spcBef>
          <a:spcPct val="0"/>
        </a:spcBef>
        <a:spcAft>
          <a:spcPct val="0"/>
        </a:spcAft>
        <a:defRPr sz="4400">
          <a:solidFill>
            <a:schemeClr val="tx2"/>
          </a:solidFill>
          <a:latin typeface="Arial Black" pitchFamily="34" charset="0"/>
          <a:cs typeface="Times New Roman" charset="0"/>
        </a:defRPr>
      </a:lvl9pPr>
    </p:titleStyle>
    <p:bodyStyle>
      <a:lvl1pPr marL="342900" indent="-342900" algn="l" rtl="0" fontAlgn="base">
        <a:spcBef>
          <a:spcPct val="20000"/>
        </a:spcBef>
        <a:spcAft>
          <a:spcPct val="0"/>
        </a:spcAft>
        <a:buSzPct val="85000"/>
        <a:buBlip>
          <a:blip r:embed="rId13"/>
        </a:buBlip>
        <a:defRPr sz="3200">
          <a:solidFill>
            <a:schemeClr val="tx1"/>
          </a:solidFill>
          <a:latin typeface="+mn-lt"/>
          <a:ea typeface="+mn-ea"/>
          <a:cs typeface="+mn-cs"/>
        </a:defRPr>
      </a:lvl1pPr>
      <a:lvl2pPr marL="742950" indent="-285750" algn="l" rtl="0" fontAlgn="base">
        <a:spcBef>
          <a:spcPct val="20000"/>
        </a:spcBef>
        <a:spcAft>
          <a:spcPct val="0"/>
        </a:spcAft>
        <a:buClr>
          <a:schemeClr val="tx2"/>
        </a:buClr>
        <a:buSzPct val="70000"/>
        <a:buFont typeface="Wingdings" pitchFamily="2" charset="2"/>
        <a:buChar char="l"/>
        <a:defRPr sz="2800">
          <a:solidFill>
            <a:schemeClr val="tx1"/>
          </a:solidFill>
          <a:latin typeface="+mn-lt"/>
          <a:cs typeface="+mn-cs"/>
        </a:defRPr>
      </a:lvl2pPr>
      <a:lvl3pPr marL="1143000" indent="-228600" algn="l" rtl="0" fontAlgn="base">
        <a:spcBef>
          <a:spcPct val="20000"/>
        </a:spcBef>
        <a:spcAft>
          <a:spcPct val="0"/>
        </a:spcAft>
        <a:buClr>
          <a:schemeClr val="hlink"/>
        </a:buClr>
        <a:buSzPct val="65000"/>
        <a:buFont typeface="Wingdings" pitchFamily="2" charset="2"/>
        <a:buChar char="l"/>
        <a:defRPr sz="2400">
          <a:solidFill>
            <a:schemeClr val="tx1"/>
          </a:solidFill>
          <a:latin typeface="+mn-lt"/>
          <a:cs typeface="+mn-cs"/>
        </a:defRPr>
      </a:lvl3pPr>
      <a:lvl4pPr marL="1600200" indent="-228600" algn="l" rtl="0" fontAlgn="base">
        <a:spcBef>
          <a:spcPct val="20000"/>
        </a:spcBef>
        <a:spcAft>
          <a:spcPct val="0"/>
        </a:spcAft>
        <a:buClr>
          <a:schemeClr val="accent1"/>
        </a:buClr>
        <a:buSzPct val="60000"/>
        <a:buFont typeface="Wingdings" pitchFamily="2" charset="2"/>
        <a:buChar char="l"/>
        <a:defRPr sz="2000">
          <a:solidFill>
            <a:schemeClr val="tx1"/>
          </a:solidFill>
          <a:latin typeface="+mn-lt"/>
          <a:cs typeface="+mn-cs"/>
        </a:defRPr>
      </a:lvl4pPr>
      <a:lvl5pPr marL="2057400" indent="-228600" algn="l" rtl="0" fontAlgn="base">
        <a:spcBef>
          <a:spcPct val="20000"/>
        </a:spcBef>
        <a:spcAft>
          <a:spcPct val="0"/>
        </a:spcAft>
        <a:buClr>
          <a:schemeClr val="accent2"/>
        </a:buClr>
        <a:buSzPct val="60000"/>
        <a:buFont typeface="Wingdings" pitchFamily="2" charset="2"/>
        <a:buChar char="l"/>
        <a:defRPr sz="2000">
          <a:solidFill>
            <a:schemeClr val="tx1"/>
          </a:solidFill>
          <a:latin typeface="+mn-lt"/>
          <a:cs typeface="+mn-cs"/>
        </a:defRPr>
      </a:lvl5pPr>
      <a:lvl6pPr marL="2514600" indent="-228600" algn="l" rtl="0" fontAlgn="base">
        <a:spcBef>
          <a:spcPct val="20000"/>
        </a:spcBef>
        <a:spcAft>
          <a:spcPct val="0"/>
        </a:spcAft>
        <a:buClr>
          <a:schemeClr val="accent2"/>
        </a:buClr>
        <a:buSzPct val="60000"/>
        <a:buFont typeface="Wingdings" pitchFamily="2" charset="2"/>
        <a:buChar char="l"/>
        <a:defRPr sz="2000">
          <a:solidFill>
            <a:schemeClr val="tx1"/>
          </a:solidFill>
          <a:latin typeface="+mn-lt"/>
          <a:cs typeface="+mn-cs"/>
        </a:defRPr>
      </a:lvl6pPr>
      <a:lvl7pPr marL="2971800" indent="-228600" algn="l" rtl="0" fontAlgn="base">
        <a:spcBef>
          <a:spcPct val="20000"/>
        </a:spcBef>
        <a:spcAft>
          <a:spcPct val="0"/>
        </a:spcAft>
        <a:buClr>
          <a:schemeClr val="accent2"/>
        </a:buClr>
        <a:buSzPct val="60000"/>
        <a:buFont typeface="Wingdings" pitchFamily="2" charset="2"/>
        <a:buChar char="l"/>
        <a:defRPr sz="2000">
          <a:solidFill>
            <a:schemeClr val="tx1"/>
          </a:solidFill>
          <a:latin typeface="+mn-lt"/>
          <a:cs typeface="+mn-cs"/>
        </a:defRPr>
      </a:lvl7pPr>
      <a:lvl8pPr marL="3429000" indent="-228600" algn="l" rtl="0" fontAlgn="base">
        <a:spcBef>
          <a:spcPct val="20000"/>
        </a:spcBef>
        <a:spcAft>
          <a:spcPct val="0"/>
        </a:spcAft>
        <a:buClr>
          <a:schemeClr val="accent2"/>
        </a:buClr>
        <a:buSzPct val="60000"/>
        <a:buFont typeface="Wingdings" pitchFamily="2" charset="2"/>
        <a:buChar char="l"/>
        <a:defRPr sz="2000">
          <a:solidFill>
            <a:schemeClr val="tx1"/>
          </a:solidFill>
          <a:latin typeface="+mn-lt"/>
          <a:cs typeface="+mn-cs"/>
        </a:defRPr>
      </a:lvl8pPr>
      <a:lvl9pPr marL="3886200" indent="-228600" algn="l" rtl="0" fontAlgn="base">
        <a:spcBef>
          <a:spcPct val="20000"/>
        </a:spcBef>
        <a:spcAft>
          <a:spcPct val="0"/>
        </a:spcAft>
        <a:buClr>
          <a:schemeClr val="accent2"/>
        </a:buClr>
        <a:buSzPct val="60000"/>
        <a:buFont typeface="Wingdings" pitchFamily="2" charset="2"/>
        <a:buChar char="l"/>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9218" name="Group 2"/>
          <p:cNvGrpSpPr>
            <a:grpSpLocks/>
          </p:cNvGrpSpPr>
          <p:nvPr/>
        </p:nvGrpSpPr>
        <p:grpSpPr bwMode="auto">
          <a:xfrm>
            <a:off x="0" y="0"/>
            <a:ext cx="9159875" cy="6870700"/>
            <a:chOff x="0" y="0"/>
            <a:chExt cx="5770" cy="4328"/>
          </a:xfrm>
        </p:grpSpPr>
        <p:sp>
          <p:nvSpPr>
            <p:cNvPr id="9219" name="Rectangle 3"/>
            <p:cNvSpPr>
              <a:spLocks noChangeArrowheads="1"/>
            </p:cNvSpPr>
            <p:nvPr/>
          </p:nvSpPr>
          <p:spPr bwMode="hidden">
            <a:xfrm>
              <a:off x="0" y="4186"/>
              <a:ext cx="5089" cy="142"/>
            </a:xfrm>
            <a:prstGeom prst="rect">
              <a:avLst/>
            </a:prstGeom>
            <a:gradFill rotWithShape="0">
              <a:gsLst>
                <a:gs pos="0">
                  <a:schemeClr val="bg1"/>
                </a:gs>
                <a:gs pos="100000">
                  <a:schemeClr val="bg2"/>
                </a:gs>
              </a:gsLst>
              <a:lin ang="5400000" scaled="1"/>
            </a:gradFill>
            <a:ln w="9525">
              <a:noFill/>
              <a:miter lim="800000"/>
              <a:headEnd/>
              <a:tailEnd/>
            </a:ln>
            <a:effectLst/>
          </p:spPr>
          <p:txBody>
            <a:bodyPr wrap="none" anchor="ctr"/>
            <a:lstStyle/>
            <a:p>
              <a:pPr algn="ctr"/>
              <a:endParaRPr kumimoji="1" lang="en-US"/>
            </a:p>
          </p:txBody>
        </p:sp>
        <p:sp>
          <p:nvSpPr>
            <p:cNvPr id="9220" name="Rectangle 4"/>
            <p:cNvSpPr>
              <a:spLocks noChangeArrowheads="1"/>
            </p:cNvSpPr>
            <p:nvPr/>
          </p:nvSpPr>
          <p:spPr bwMode="hidden">
            <a:xfrm>
              <a:off x="0" y="0"/>
              <a:ext cx="5089" cy="126"/>
            </a:xfrm>
            <a:prstGeom prst="rect">
              <a:avLst/>
            </a:prstGeom>
            <a:gradFill rotWithShape="0">
              <a:gsLst>
                <a:gs pos="0">
                  <a:schemeClr val="bg2"/>
                </a:gs>
                <a:gs pos="100000">
                  <a:schemeClr val="bg1"/>
                </a:gs>
              </a:gsLst>
              <a:lin ang="5400000" scaled="1"/>
            </a:gradFill>
            <a:ln w="9525">
              <a:noFill/>
              <a:miter lim="800000"/>
              <a:headEnd/>
              <a:tailEnd/>
            </a:ln>
            <a:effectLst/>
          </p:spPr>
          <p:txBody>
            <a:bodyPr wrap="none" anchor="ctr"/>
            <a:lstStyle/>
            <a:p>
              <a:pPr algn="ctr"/>
              <a:endParaRPr kumimoji="1" lang="en-US"/>
            </a:p>
          </p:txBody>
        </p:sp>
        <p:sp>
          <p:nvSpPr>
            <p:cNvPr id="9221" name="Rectangle 5"/>
            <p:cNvSpPr>
              <a:spLocks noChangeArrowheads="1"/>
            </p:cNvSpPr>
            <p:nvPr/>
          </p:nvSpPr>
          <p:spPr bwMode="auto">
            <a:xfrm>
              <a:off x="5010" y="0"/>
              <a:ext cx="758" cy="4320"/>
            </a:xfrm>
            <a:prstGeom prst="rect">
              <a:avLst/>
            </a:prstGeom>
            <a:gradFill rotWithShape="0">
              <a:gsLst>
                <a:gs pos="0">
                  <a:schemeClr val="accent1">
                    <a:gamma/>
                    <a:shade val="84706"/>
                    <a:invGamma/>
                  </a:schemeClr>
                </a:gs>
                <a:gs pos="50000">
                  <a:schemeClr val="accent1"/>
                </a:gs>
                <a:gs pos="100000">
                  <a:schemeClr val="accent1">
                    <a:gamma/>
                    <a:shade val="84706"/>
                    <a:invGamma/>
                  </a:schemeClr>
                </a:gs>
              </a:gsLst>
              <a:lin ang="5400000" scaled="1"/>
            </a:gradFill>
            <a:ln w="9525">
              <a:noFill/>
              <a:miter lim="800000"/>
              <a:headEnd/>
              <a:tailEnd/>
            </a:ln>
            <a:effectLst/>
          </p:spPr>
          <p:txBody>
            <a:bodyPr wrap="none" anchor="ctr"/>
            <a:lstStyle/>
            <a:p>
              <a:pPr algn="ctr"/>
              <a:endParaRPr kumimoji="1" lang="en-US"/>
            </a:p>
          </p:txBody>
        </p:sp>
        <p:grpSp>
          <p:nvGrpSpPr>
            <p:cNvPr id="9222" name="Group 6"/>
            <p:cNvGrpSpPr>
              <a:grpSpLocks/>
            </p:cNvGrpSpPr>
            <p:nvPr/>
          </p:nvGrpSpPr>
          <p:grpSpPr bwMode="auto">
            <a:xfrm>
              <a:off x="4944" y="1"/>
              <a:ext cx="816" cy="3974"/>
              <a:chOff x="4944" y="1"/>
              <a:chExt cx="816" cy="3974"/>
            </a:xfrm>
          </p:grpSpPr>
          <p:grpSp>
            <p:nvGrpSpPr>
              <p:cNvPr id="9223" name="Group 7"/>
              <p:cNvGrpSpPr>
                <a:grpSpLocks/>
              </p:cNvGrpSpPr>
              <p:nvPr userDrawn="1"/>
            </p:nvGrpSpPr>
            <p:grpSpPr bwMode="auto">
              <a:xfrm>
                <a:off x="5280" y="1"/>
                <a:ext cx="480" cy="1430"/>
                <a:chOff x="5280" y="1"/>
                <a:chExt cx="480" cy="1430"/>
              </a:xfrm>
            </p:grpSpPr>
            <p:grpSp>
              <p:nvGrpSpPr>
                <p:cNvPr id="9224" name="Group 8"/>
                <p:cNvGrpSpPr>
                  <a:grpSpLocks/>
                </p:cNvGrpSpPr>
                <p:nvPr userDrawn="1"/>
              </p:nvGrpSpPr>
              <p:grpSpPr bwMode="auto">
                <a:xfrm rot="-5400000">
                  <a:off x="5484" y="0"/>
                  <a:ext cx="174" cy="176"/>
                  <a:chOff x="1657" y="323"/>
                  <a:chExt cx="1691" cy="2560"/>
                </a:xfrm>
              </p:grpSpPr>
              <p:grpSp>
                <p:nvGrpSpPr>
                  <p:cNvPr id="9225" name="Group 9"/>
                  <p:cNvGrpSpPr>
                    <a:grpSpLocks/>
                  </p:cNvGrpSpPr>
                  <p:nvPr/>
                </p:nvGrpSpPr>
                <p:grpSpPr bwMode="auto">
                  <a:xfrm>
                    <a:off x="1657" y="323"/>
                    <a:ext cx="1691" cy="2560"/>
                    <a:chOff x="1657" y="323"/>
                    <a:chExt cx="1691" cy="2560"/>
                  </a:xfrm>
                </p:grpSpPr>
                <p:sp>
                  <p:nvSpPr>
                    <p:cNvPr id="9226" name="Freeform 10"/>
                    <p:cNvSpPr>
                      <a:spLocks/>
                    </p:cNvSpPr>
                    <p:nvPr/>
                  </p:nvSpPr>
                  <p:spPr bwMode="auto">
                    <a:xfrm>
                      <a:off x="2117" y="323"/>
                      <a:ext cx="1231" cy="2560"/>
                    </a:xfrm>
                    <a:custGeom>
                      <a:avLst/>
                      <a:gdLst/>
                      <a:ahLst/>
                      <a:cxnLst>
                        <a:cxn ang="0">
                          <a:pos x="337" y="283"/>
                        </a:cxn>
                        <a:cxn ang="0">
                          <a:pos x="415" y="115"/>
                        </a:cxn>
                        <a:cxn ang="0">
                          <a:pos x="583" y="7"/>
                        </a:cxn>
                        <a:cxn ang="0">
                          <a:pos x="895" y="61"/>
                        </a:cxn>
                        <a:cxn ang="0">
                          <a:pos x="1051" y="349"/>
                        </a:cxn>
                        <a:cxn ang="0">
                          <a:pos x="979" y="769"/>
                        </a:cxn>
                        <a:cxn ang="0">
                          <a:pos x="943" y="943"/>
                        </a:cxn>
                        <a:cxn ang="0">
                          <a:pos x="1105" y="1075"/>
                        </a:cxn>
                        <a:cxn ang="0">
                          <a:pos x="1231" y="1525"/>
                        </a:cxn>
                        <a:cxn ang="0">
                          <a:pos x="1123" y="1969"/>
                        </a:cxn>
                        <a:cxn ang="0">
                          <a:pos x="907" y="2077"/>
                        </a:cxn>
                        <a:cxn ang="0">
                          <a:pos x="721" y="2059"/>
                        </a:cxn>
                        <a:cxn ang="0">
                          <a:pos x="655" y="2251"/>
                        </a:cxn>
                        <a:cxn ang="0">
                          <a:pos x="529" y="2527"/>
                        </a:cxn>
                        <a:cxn ang="0">
                          <a:pos x="211" y="2509"/>
                        </a:cxn>
                        <a:cxn ang="0">
                          <a:pos x="31" y="2227"/>
                        </a:cxn>
                        <a:cxn ang="0">
                          <a:pos x="25" y="1969"/>
                        </a:cxn>
                        <a:cxn ang="0">
                          <a:pos x="145" y="1651"/>
                        </a:cxn>
                        <a:cxn ang="0">
                          <a:pos x="259" y="1513"/>
                        </a:cxn>
                        <a:cxn ang="0">
                          <a:pos x="217" y="1729"/>
                        </a:cxn>
                        <a:cxn ang="0">
                          <a:pos x="73" y="2023"/>
                        </a:cxn>
                        <a:cxn ang="0">
                          <a:pos x="169" y="2323"/>
                        </a:cxn>
                        <a:cxn ang="0">
                          <a:pos x="439" y="2431"/>
                        </a:cxn>
                        <a:cxn ang="0">
                          <a:pos x="595" y="2227"/>
                        </a:cxn>
                        <a:cxn ang="0">
                          <a:pos x="577" y="1807"/>
                        </a:cxn>
                        <a:cxn ang="0">
                          <a:pos x="493" y="1531"/>
                        </a:cxn>
                        <a:cxn ang="0">
                          <a:pos x="535" y="1459"/>
                        </a:cxn>
                        <a:cxn ang="0">
                          <a:pos x="625" y="1633"/>
                        </a:cxn>
                        <a:cxn ang="0">
                          <a:pos x="721" y="1933"/>
                        </a:cxn>
                        <a:cxn ang="0">
                          <a:pos x="967" y="1963"/>
                        </a:cxn>
                        <a:cxn ang="0">
                          <a:pos x="1135" y="1687"/>
                        </a:cxn>
                        <a:cxn ang="0">
                          <a:pos x="1117" y="1273"/>
                        </a:cxn>
                        <a:cxn ang="0">
                          <a:pos x="883" y="1057"/>
                        </a:cxn>
                        <a:cxn ang="0">
                          <a:pos x="679" y="1129"/>
                        </a:cxn>
                        <a:cxn ang="0">
                          <a:pos x="577" y="1117"/>
                        </a:cxn>
                        <a:cxn ang="0">
                          <a:pos x="619" y="1033"/>
                        </a:cxn>
                        <a:cxn ang="0">
                          <a:pos x="811" y="937"/>
                        </a:cxn>
                        <a:cxn ang="0">
                          <a:pos x="949" y="613"/>
                        </a:cxn>
                        <a:cxn ang="0">
                          <a:pos x="883" y="175"/>
                        </a:cxn>
                        <a:cxn ang="0">
                          <a:pos x="619" y="103"/>
                        </a:cxn>
                        <a:cxn ang="0">
                          <a:pos x="391" y="355"/>
                        </a:cxn>
                        <a:cxn ang="0">
                          <a:pos x="403" y="763"/>
                        </a:cxn>
                        <a:cxn ang="0">
                          <a:pos x="343" y="949"/>
                        </a:cxn>
                        <a:cxn ang="0">
                          <a:pos x="289" y="685"/>
                        </a:cxn>
                        <a:cxn ang="0">
                          <a:pos x="307" y="367"/>
                        </a:cxn>
                      </a:cxnLst>
                      <a:rect l="0" t="0" r="r" b="b"/>
                      <a:pathLst>
                        <a:path w="1231" h="2560">
                          <a:moveTo>
                            <a:pt x="307" y="367"/>
                          </a:moveTo>
                          <a:cubicBezTo>
                            <a:pt x="317" y="336"/>
                            <a:pt x="326" y="303"/>
                            <a:pt x="337" y="283"/>
                          </a:cubicBezTo>
                          <a:cubicBezTo>
                            <a:pt x="348" y="263"/>
                            <a:pt x="360" y="275"/>
                            <a:pt x="373" y="247"/>
                          </a:cubicBezTo>
                          <a:cubicBezTo>
                            <a:pt x="386" y="219"/>
                            <a:pt x="400" y="147"/>
                            <a:pt x="415" y="115"/>
                          </a:cubicBezTo>
                          <a:cubicBezTo>
                            <a:pt x="430" y="83"/>
                            <a:pt x="435" y="73"/>
                            <a:pt x="463" y="55"/>
                          </a:cubicBezTo>
                          <a:cubicBezTo>
                            <a:pt x="491" y="37"/>
                            <a:pt x="536" y="14"/>
                            <a:pt x="583" y="7"/>
                          </a:cubicBezTo>
                          <a:cubicBezTo>
                            <a:pt x="630" y="0"/>
                            <a:pt x="693" y="4"/>
                            <a:pt x="745" y="13"/>
                          </a:cubicBezTo>
                          <a:cubicBezTo>
                            <a:pt x="797" y="22"/>
                            <a:pt x="852" y="34"/>
                            <a:pt x="895" y="61"/>
                          </a:cubicBezTo>
                          <a:cubicBezTo>
                            <a:pt x="938" y="88"/>
                            <a:pt x="977" y="127"/>
                            <a:pt x="1003" y="175"/>
                          </a:cubicBezTo>
                          <a:cubicBezTo>
                            <a:pt x="1029" y="223"/>
                            <a:pt x="1044" y="287"/>
                            <a:pt x="1051" y="349"/>
                          </a:cubicBezTo>
                          <a:cubicBezTo>
                            <a:pt x="1058" y="411"/>
                            <a:pt x="1057" y="477"/>
                            <a:pt x="1045" y="547"/>
                          </a:cubicBezTo>
                          <a:cubicBezTo>
                            <a:pt x="1033" y="617"/>
                            <a:pt x="995" y="712"/>
                            <a:pt x="979" y="769"/>
                          </a:cubicBezTo>
                          <a:cubicBezTo>
                            <a:pt x="963" y="826"/>
                            <a:pt x="955" y="860"/>
                            <a:pt x="949" y="889"/>
                          </a:cubicBezTo>
                          <a:cubicBezTo>
                            <a:pt x="943" y="918"/>
                            <a:pt x="936" y="925"/>
                            <a:pt x="943" y="943"/>
                          </a:cubicBezTo>
                          <a:cubicBezTo>
                            <a:pt x="950" y="961"/>
                            <a:pt x="964" y="975"/>
                            <a:pt x="991" y="997"/>
                          </a:cubicBezTo>
                          <a:cubicBezTo>
                            <a:pt x="1018" y="1019"/>
                            <a:pt x="1069" y="1033"/>
                            <a:pt x="1105" y="1075"/>
                          </a:cubicBezTo>
                          <a:cubicBezTo>
                            <a:pt x="1141" y="1117"/>
                            <a:pt x="1186" y="1174"/>
                            <a:pt x="1207" y="1249"/>
                          </a:cubicBezTo>
                          <a:cubicBezTo>
                            <a:pt x="1228" y="1324"/>
                            <a:pt x="1231" y="1441"/>
                            <a:pt x="1231" y="1525"/>
                          </a:cubicBezTo>
                          <a:cubicBezTo>
                            <a:pt x="1231" y="1609"/>
                            <a:pt x="1225" y="1679"/>
                            <a:pt x="1207" y="1753"/>
                          </a:cubicBezTo>
                          <a:cubicBezTo>
                            <a:pt x="1189" y="1827"/>
                            <a:pt x="1153" y="1917"/>
                            <a:pt x="1123" y="1969"/>
                          </a:cubicBezTo>
                          <a:cubicBezTo>
                            <a:pt x="1093" y="2021"/>
                            <a:pt x="1063" y="2047"/>
                            <a:pt x="1027" y="2065"/>
                          </a:cubicBezTo>
                          <a:cubicBezTo>
                            <a:pt x="991" y="2083"/>
                            <a:pt x="951" y="2079"/>
                            <a:pt x="907" y="2077"/>
                          </a:cubicBezTo>
                          <a:cubicBezTo>
                            <a:pt x="863" y="2075"/>
                            <a:pt x="794" y="2056"/>
                            <a:pt x="763" y="2053"/>
                          </a:cubicBezTo>
                          <a:cubicBezTo>
                            <a:pt x="732" y="2050"/>
                            <a:pt x="733" y="2050"/>
                            <a:pt x="721" y="2059"/>
                          </a:cubicBezTo>
                          <a:cubicBezTo>
                            <a:pt x="709" y="2068"/>
                            <a:pt x="702" y="2075"/>
                            <a:pt x="691" y="2107"/>
                          </a:cubicBezTo>
                          <a:cubicBezTo>
                            <a:pt x="680" y="2139"/>
                            <a:pt x="665" y="2205"/>
                            <a:pt x="655" y="2251"/>
                          </a:cubicBezTo>
                          <a:cubicBezTo>
                            <a:pt x="645" y="2297"/>
                            <a:pt x="652" y="2337"/>
                            <a:pt x="631" y="2383"/>
                          </a:cubicBezTo>
                          <a:cubicBezTo>
                            <a:pt x="610" y="2429"/>
                            <a:pt x="574" y="2498"/>
                            <a:pt x="529" y="2527"/>
                          </a:cubicBezTo>
                          <a:cubicBezTo>
                            <a:pt x="484" y="2556"/>
                            <a:pt x="414" y="2560"/>
                            <a:pt x="361" y="2557"/>
                          </a:cubicBezTo>
                          <a:cubicBezTo>
                            <a:pt x="308" y="2554"/>
                            <a:pt x="256" y="2537"/>
                            <a:pt x="211" y="2509"/>
                          </a:cubicBezTo>
                          <a:cubicBezTo>
                            <a:pt x="166" y="2481"/>
                            <a:pt x="121" y="2436"/>
                            <a:pt x="91" y="2389"/>
                          </a:cubicBezTo>
                          <a:cubicBezTo>
                            <a:pt x="61" y="2342"/>
                            <a:pt x="46" y="2275"/>
                            <a:pt x="31" y="2227"/>
                          </a:cubicBezTo>
                          <a:cubicBezTo>
                            <a:pt x="16" y="2179"/>
                            <a:pt x="2" y="2144"/>
                            <a:pt x="1" y="2101"/>
                          </a:cubicBezTo>
                          <a:cubicBezTo>
                            <a:pt x="0" y="2058"/>
                            <a:pt x="13" y="2018"/>
                            <a:pt x="25" y="1969"/>
                          </a:cubicBezTo>
                          <a:cubicBezTo>
                            <a:pt x="37" y="1920"/>
                            <a:pt x="53" y="1860"/>
                            <a:pt x="73" y="1807"/>
                          </a:cubicBezTo>
                          <a:cubicBezTo>
                            <a:pt x="93" y="1754"/>
                            <a:pt x="122" y="1698"/>
                            <a:pt x="145" y="1651"/>
                          </a:cubicBezTo>
                          <a:cubicBezTo>
                            <a:pt x="168" y="1604"/>
                            <a:pt x="192" y="1548"/>
                            <a:pt x="211" y="1525"/>
                          </a:cubicBezTo>
                          <a:cubicBezTo>
                            <a:pt x="230" y="1502"/>
                            <a:pt x="249" y="1502"/>
                            <a:pt x="259" y="1513"/>
                          </a:cubicBezTo>
                          <a:cubicBezTo>
                            <a:pt x="269" y="1524"/>
                            <a:pt x="278" y="1555"/>
                            <a:pt x="271" y="1591"/>
                          </a:cubicBezTo>
                          <a:cubicBezTo>
                            <a:pt x="264" y="1627"/>
                            <a:pt x="242" y="1682"/>
                            <a:pt x="217" y="1729"/>
                          </a:cubicBezTo>
                          <a:cubicBezTo>
                            <a:pt x="192" y="1776"/>
                            <a:pt x="145" y="1824"/>
                            <a:pt x="121" y="1873"/>
                          </a:cubicBezTo>
                          <a:cubicBezTo>
                            <a:pt x="97" y="1922"/>
                            <a:pt x="76" y="1970"/>
                            <a:pt x="73" y="2023"/>
                          </a:cubicBezTo>
                          <a:cubicBezTo>
                            <a:pt x="70" y="2076"/>
                            <a:pt x="87" y="2141"/>
                            <a:pt x="103" y="2191"/>
                          </a:cubicBezTo>
                          <a:cubicBezTo>
                            <a:pt x="119" y="2241"/>
                            <a:pt x="140" y="2285"/>
                            <a:pt x="169" y="2323"/>
                          </a:cubicBezTo>
                          <a:cubicBezTo>
                            <a:pt x="198" y="2361"/>
                            <a:pt x="232" y="2401"/>
                            <a:pt x="277" y="2419"/>
                          </a:cubicBezTo>
                          <a:cubicBezTo>
                            <a:pt x="322" y="2437"/>
                            <a:pt x="395" y="2440"/>
                            <a:pt x="439" y="2431"/>
                          </a:cubicBezTo>
                          <a:cubicBezTo>
                            <a:pt x="483" y="2422"/>
                            <a:pt x="515" y="2399"/>
                            <a:pt x="541" y="2365"/>
                          </a:cubicBezTo>
                          <a:cubicBezTo>
                            <a:pt x="567" y="2331"/>
                            <a:pt x="583" y="2280"/>
                            <a:pt x="595" y="2227"/>
                          </a:cubicBezTo>
                          <a:cubicBezTo>
                            <a:pt x="607" y="2174"/>
                            <a:pt x="616" y="2117"/>
                            <a:pt x="613" y="2047"/>
                          </a:cubicBezTo>
                          <a:cubicBezTo>
                            <a:pt x="610" y="1977"/>
                            <a:pt x="589" y="1871"/>
                            <a:pt x="577" y="1807"/>
                          </a:cubicBezTo>
                          <a:cubicBezTo>
                            <a:pt x="565" y="1743"/>
                            <a:pt x="555" y="1709"/>
                            <a:pt x="541" y="1663"/>
                          </a:cubicBezTo>
                          <a:cubicBezTo>
                            <a:pt x="527" y="1617"/>
                            <a:pt x="502" y="1561"/>
                            <a:pt x="493" y="1531"/>
                          </a:cubicBezTo>
                          <a:cubicBezTo>
                            <a:pt x="484" y="1501"/>
                            <a:pt x="480" y="1495"/>
                            <a:pt x="487" y="1483"/>
                          </a:cubicBezTo>
                          <a:cubicBezTo>
                            <a:pt x="494" y="1471"/>
                            <a:pt x="519" y="1455"/>
                            <a:pt x="535" y="1459"/>
                          </a:cubicBezTo>
                          <a:cubicBezTo>
                            <a:pt x="551" y="1463"/>
                            <a:pt x="568" y="1478"/>
                            <a:pt x="583" y="1507"/>
                          </a:cubicBezTo>
                          <a:cubicBezTo>
                            <a:pt x="598" y="1536"/>
                            <a:pt x="610" y="1583"/>
                            <a:pt x="625" y="1633"/>
                          </a:cubicBezTo>
                          <a:cubicBezTo>
                            <a:pt x="640" y="1683"/>
                            <a:pt x="657" y="1757"/>
                            <a:pt x="673" y="1807"/>
                          </a:cubicBezTo>
                          <a:cubicBezTo>
                            <a:pt x="689" y="1857"/>
                            <a:pt x="697" y="1905"/>
                            <a:pt x="721" y="1933"/>
                          </a:cubicBezTo>
                          <a:cubicBezTo>
                            <a:pt x="745" y="1961"/>
                            <a:pt x="776" y="1970"/>
                            <a:pt x="817" y="1975"/>
                          </a:cubicBezTo>
                          <a:cubicBezTo>
                            <a:pt x="858" y="1980"/>
                            <a:pt x="926" y="1980"/>
                            <a:pt x="967" y="1963"/>
                          </a:cubicBezTo>
                          <a:cubicBezTo>
                            <a:pt x="1008" y="1946"/>
                            <a:pt x="1035" y="1919"/>
                            <a:pt x="1063" y="1873"/>
                          </a:cubicBezTo>
                          <a:cubicBezTo>
                            <a:pt x="1091" y="1827"/>
                            <a:pt x="1122" y="1761"/>
                            <a:pt x="1135" y="1687"/>
                          </a:cubicBezTo>
                          <a:cubicBezTo>
                            <a:pt x="1148" y="1613"/>
                            <a:pt x="1144" y="1498"/>
                            <a:pt x="1141" y="1429"/>
                          </a:cubicBezTo>
                          <a:cubicBezTo>
                            <a:pt x="1138" y="1360"/>
                            <a:pt x="1140" y="1325"/>
                            <a:pt x="1117" y="1273"/>
                          </a:cubicBezTo>
                          <a:cubicBezTo>
                            <a:pt x="1094" y="1221"/>
                            <a:pt x="1042" y="1153"/>
                            <a:pt x="1003" y="1117"/>
                          </a:cubicBezTo>
                          <a:cubicBezTo>
                            <a:pt x="964" y="1081"/>
                            <a:pt x="919" y="1064"/>
                            <a:pt x="883" y="1057"/>
                          </a:cubicBezTo>
                          <a:cubicBezTo>
                            <a:pt x="847" y="1050"/>
                            <a:pt x="821" y="1063"/>
                            <a:pt x="787" y="1075"/>
                          </a:cubicBezTo>
                          <a:cubicBezTo>
                            <a:pt x="753" y="1087"/>
                            <a:pt x="706" y="1117"/>
                            <a:pt x="679" y="1129"/>
                          </a:cubicBezTo>
                          <a:cubicBezTo>
                            <a:pt x="652" y="1141"/>
                            <a:pt x="642" y="1149"/>
                            <a:pt x="625" y="1147"/>
                          </a:cubicBezTo>
                          <a:cubicBezTo>
                            <a:pt x="608" y="1145"/>
                            <a:pt x="584" y="1130"/>
                            <a:pt x="577" y="1117"/>
                          </a:cubicBezTo>
                          <a:cubicBezTo>
                            <a:pt x="570" y="1104"/>
                            <a:pt x="576" y="1083"/>
                            <a:pt x="583" y="1069"/>
                          </a:cubicBezTo>
                          <a:cubicBezTo>
                            <a:pt x="590" y="1055"/>
                            <a:pt x="599" y="1043"/>
                            <a:pt x="619" y="1033"/>
                          </a:cubicBezTo>
                          <a:cubicBezTo>
                            <a:pt x="639" y="1023"/>
                            <a:pt x="671" y="1025"/>
                            <a:pt x="703" y="1009"/>
                          </a:cubicBezTo>
                          <a:cubicBezTo>
                            <a:pt x="735" y="993"/>
                            <a:pt x="780" y="965"/>
                            <a:pt x="811" y="937"/>
                          </a:cubicBezTo>
                          <a:cubicBezTo>
                            <a:pt x="842" y="909"/>
                            <a:pt x="866" y="895"/>
                            <a:pt x="889" y="841"/>
                          </a:cubicBezTo>
                          <a:cubicBezTo>
                            <a:pt x="912" y="787"/>
                            <a:pt x="939" y="696"/>
                            <a:pt x="949" y="613"/>
                          </a:cubicBezTo>
                          <a:cubicBezTo>
                            <a:pt x="959" y="530"/>
                            <a:pt x="960" y="416"/>
                            <a:pt x="949" y="343"/>
                          </a:cubicBezTo>
                          <a:cubicBezTo>
                            <a:pt x="938" y="270"/>
                            <a:pt x="914" y="215"/>
                            <a:pt x="883" y="175"/>
                          </a:cubicBezTo>
                          <a:cubicBezTo>
                            <a:pt x="852" y="135"/>
                            <a:pt x="807" y="115"/>
                            <a:pt x="763" y="103"/>
                          </a:cubicBezTo>
                          <a:cubicBezTo>
                            <a:pt x="719" y="91"/>
                            <a:pt x="665" y="90"/>
                            <a:pt x="619" y="103"/>
                          </a:cubicBezTo>
                          <a:cubicBezTo>
                            <a:pt x="573" y="116"/>
                            <a:pt x="525" y="139"/>
                            <a:pt x="487" y="181"/>
                          </a:cubicBezTo>
                          <a:cubicBezTo>
                            <a:pt x="449" y="223"/>
                            <a:pt x="412" y="301"/>
                            <a:pt x="391" y="355"/>
                          </a:cubicBezTo>
                          <a:cubicBezTo>
                            <a:pt x="370" y="409"/>
                            <a:pt x="359" y="437"/>
                            <a:pt x="361" y="505"/>
                          </a:cubicBezTo>
                          <a:cubicBezTo>
                            <a:pt x="363" y="573"/>
                            <a:pt x="399" y="691"/>
                            <a:pt x="403" y="763"/>
                          </a:cubicBezTo>
                          <a:cubicBezTo>
                            <a:pt x="407" y="835"/>
                            <a:pt x="395" y="906"/>
                            <a:pt x="385" y="937"/>
                          </a:cubicBezTo>
                          <a:cubicBezTo>
                            <a:pt x="375" y="968"/>
                            <a:pt x="356" y="957"/>
                            <a:pt x="343" y="949"/>
                          </a:cubicBezTo>
                          <a:cubicBezTo>
                            <a:pt x="330" y="941"/>
                            <a:pt x="316" y="933"/>
                            <a:pt x="307" y="889"/>
                          </a:cubicBezTo>
                          <a:cubicBezTo>
                            <a:pt x="298" y="845"/>
                            <a:pt x="294" y="755"/>
                            <a:pt x="289" y="685"/>
                          </a:cubicBezTo>
                          <a:cubicBezTo>
                            <a:pt x="284" y="615"/>
                            <a:pt x="273" y="523"/>
                            <a:pt x="277" y="469"/>
                          </a:cubicBezTo>
                          <a:cubicBezTo>
                            <a:pt x="281" y="415"/>
                            <a:pt x="297" y="398"/>
                            <a:pt x="307" y="367"/>
                          </a:cubicBezTo>
                          <a:close/>
                        </a:path>
                      </a:pathLst>
                    </a:custGeom>
                    <a:solidFill>
                      <a:srgbClr val="E7D6B7"/>
                    </a:solidFill>
                    <a:ln w="9525" cap="flat" cmpd="sng">
                      <a:noFill/>
                      <a:prstDash val="solid"/>
                      <a:round/>
                      <a:headEnd type="none" w="med" len="med"/>
                      <a:tailEnd type="none" w="med" len="med"/>
                    </a:ln>
                    <a:effectLst/>
                  </p:spPr>
                  <p:txBody>
                    <a:bodyPr wrap="none" anchor="ctr"/>
                    <a:lstStyle/>
                    <a:p>
                      <a:endParaRPr lang="en-US"/>
                    </a:p>
                  </p:txBody>
                </p:sp>
                <p:sp>
                  <p:nvSpPr>
                    <p:cNvPr id="9227" name="Freeform 11"/>
                    <p:cNvSpPr>
                      <a:spLocks/>
                    </p:cNvSpPr>
                    <p:nvPr/>
                  </p:nvSpPr>
                  <p:spPr bwMode="auto">
                    <a:xfrm>
                      <a:off x="1657" y="376"/>
                      <a:ext cx="865" cy="2071"/>
                    </a:xfrm>
                    <a:custGeom>
                      <a:avLst/>
                      <a:gdLst/>
                      <a:ahLst/>
                      <a:cxnLst>
                        <a:cxn ang="0">
                          <a:pos x="785" y="530"/>
                        </a:cxn>
                        <a:cxn ang="0">
                          <a:pos x="797" y="350"/>
                        </a:cxn>
                        <a:cxn ang="0">
                          <a:pos x="863" y="206"/>
                        </a:cxn>
                        <a:cxn ang="0">
                          <a:pos x="809" y="218"/>
                        </a:cxn>
                        <a:cxn ang="0">
                          <a:pos x="749" y="218"/>
                        </a:cxn>
                        <a:cxn ang="0">
                          <a:pos x="683" y="116"/>
                        </a:cxn>
                        <a:cxn ang="0">
                          <a:pos x="611" y="32"/>
                        </a:cxn>
                        <a:cxn ang="0">
                          <a:pos x="509" y="2"/>
                        </a:cxn>
                        <a:cxn ang="0">
                          <a:pos x="407" y="20"/>
                        </a:cxn>
                        <a:cxn ang="0">
                          <a:pos x="281" y="74"/>
                        </a:cxn>
                        <a:cxn ang="0">
                          <a:pos x="173" y="206"/>
                        </a:cxn>
                        <a:cxn ang="0">
                          <a:pos x="119" y="404"/>
                        </a:cxn>
                        <a:cxn ang="0">
                          <a:pos x="131" y="590"/>
                        </a:cxn>
                        <a:cxn ang="0">
                          <a:pos x="173" y="782"/>
                        </a:cxn>
                        <a:cxn ang="0">
                          <a:pos x="197" y="884"/>
                        </a:cxn>
                        <a:cxn ang="0">
                          <a:pos x="167" y="986"/>
                        </a:cxn>
                        <a:cxn ang="0">
                          <a:pos x="65" y="1124"/>
                        </a:cxn>
                        <a:cxn ang="0">
                          <a:pos x="17" y="1298"/>
                        </a:cxn>
                        <a:cxn ang="0">
                          <a:pos x="5" y="1550"/>
                        </a:cxn>
                        <a:cxn ang="0">
                          <a:pos x="47" y="1748"/>
                        </a:cxn>
                        <a:cxn ang="0">
                          <a:pos x="131" y="1898"/>
                        </a:cxn>
                        <a:cxn ang="0">
                          <a:pos x="299" y="1988"/>
                        </a:cxn>
                        <a:cxn ang="0">
                          <a:pos x="425" y="1982"/>
                        </a:cxn>
                        <a:cxn ang="0">
                          <a:pos x="467" y="1994"/>
                        </a:cxn>
                        <a:cxn ang="0">
                          <a:pos x="497" y="2066"/>
                        </a:cxn>
                        <a:cxn ang="0">
                          <a:pos x="497" y="1964"/>
                        </a:cxn>
                        <a:cxn ang="0">
                          <a:pos x="557" y="1778"/>
                        </a:cxn>
                        <a:cxn ang="0">
                          <a:pos x="617" y="1658"/>
                        </a:cxn>
                        <a:cxn ang="0">
                          <a:pos x="581" y="1700"/>
                        </a:cxn>
                        <a:cxn ang="0">
                          <a:pos x="515" y="1820"/>
                        </a:cxn>
                        <a:cxn ang="0">
                          <a:pos x="407" y="1904"/>
                        </a:cxn>
                        <a:cxn ang="0">
                          <a:pos x="269" y="1898"/>
                        </a:cxn>
                        <a:cxn ang="0">
                          <a:pos x="179" y="1814"/>
                        </a:cxn>
                        <a:cxn ang="0">
                          <a:pos x="113" y="1640"/>
                        </a:cxn>
                        <a:cxn ang="0">
                          <a:pos x="107" y="1394"/>
                        </a:cxn>
                        <a:cxn ang="0">
                          <a:pos x="137" y="1190"/>
                        </a:cxn>
                        <a:cxn ang="0">
                          <a:pos x="203" y="1070"/>
                        </a:cxn>
                        <a:cxn ang="0">
                          <a:pos x="323" y="1022"/>
                        </a:cxn>
                        <a:cxn ang="0">
                          <a:pos x="509" y="1076"/>
                        </a:cxn>
                        <a:cxn ang="0">
                          <a:pos x="611" y="1124"/>
                        </a:cxn>
                        <a:cxn ang="0">
                          <a:pos x="665" y="1100"/>
                        </a:cxn>
                        <a:cxn ang="0">
                          <a:pos x="659" y="1046"/>
                        </a:cxn>
                        <a:cxn ang="0">
                          <a:pos x="611" y="1004"/>
                        </a:cxn>
                        <a:cxn ang="0">
                          <a:pos x="497" y="980"/>
                        </a:cxn>
                        <a:cxn ang="0">
                          <a:pos x="323" y="896"/>
                        </a:cxn>
                        <a:cxn ang="0">
                          <a:pos x="233" y="680"/>
                        </a:cxn>
                        <a:cxn ang="0">
                          <a:pos x="209" y="416"/>
                        </a:cxn>
                        <a:cxn ang="0">
                          <a:pos x="317" y="170"/>
                        </a:cxn>
                        <a:cxn ang="0">
                          <a:pos x="485" y="110"/>
                        </a:cxn>
                        <a:cxn ang="0">
                          <a:pos x="617" y="164"/>
                        </a:cxn>
                        <a:cxn ang="0">
                          <a:pos x="707" y="290"/>
                        </a:cxn>
                        <a:cxn ang="0">
                          <a:pos x="737" y="428"/>
                        </a:cxn>
                        <a:cxn ang="0">
                          <a:pos x="773" y="602"/>
                        </a:cxn>
                        <a:cxn ang="0">
                          <a:pos x="809" y="584"/>
                        </a:cxn>
                        <a:cxn ang="0">
                          <a:pos x="785" y="530"/>
                        </a:cxn>
                      </a:cxnLst>
                      <a:rect l="0" t="0" r="r" b="b"/>
                      <a:pathLst>
                        <a:path w="865" h="2071">
                          <a:moveTo>
                            <a:pt x="785" y="530"/>
                          </a:moveTo>
                          <a:cubicBezTo>
                            <a:pt x="783" y="491"/>
                            <a:pt x="784" y="404"/>
                            <a:pt x="797" y="350"/>
                          </a:cubicBezTo>
                          <a:cubicBezTo>
                            <a:pt x="810" y="296"/>
                            <a:pt x="861" y="228"/>
                            <a:pt x="863" y="206"/>
                          </a:cubicBezTo>
                          <a:cubicBezTo>
                            <a:pt x="865" y="184"/>
                            <a:pt x="828" y="216"/>
                            <a:pt x="809" y="218"/>
                          </a:cubicBezTo>
                          <a:cubicBezTo>
                            <a:pt x="790" y="220"/>
                            <a:pt x="770" y="235"/>
                            <a:pt x="749" y="218"/>
                          </a:cubicBezTo>
                          <a:cubicBezTo>
                            <a:pt x="728" y="201"/>
                            <a:pt x="706" y="147"/>
                            <a:pt x="683" y="116"/>
                          </a:cubicBezTo>
                          <a:cubicBezTo>
                            <a:pt x="660" y="85"/>
                            <a:pt x="640" y="51"/>
                            <a:pt x="611" y="32"/>
                          </a:cubicBezTo>
                          <a:cubicBezTo>
                            <a:pt x="582" y="13"/>
                            <a:pt x="543" y="4"/>
                            <a:pt x="509" y="2"/>
                          </a:cubicBezTo>
                          <a:cubicBezTo>
                            <a:pt x="475" y="0"/>
                            <a:pt x="445" y="8"/>
                            <a:pt x="407" y="20"/>
                          </a:cubicBezTo>
                          <a:cubicBezTo>
                            <a:pt x="369" y="32"/>
                            <a:pt x="320" y="43"/>
                            <a:pt x="281" y="74"/>
                          </a:cubicBezTo>
                          <a:cubicBezTo>
                            <a:pt x="242" y="105"/>
                            <a:pt x="200" y="151"/>
                            <a:pt x="173" y="206"/>
                          </a:cubicBezTo>
                          <a:cubicBezTo>
                            <a:pt x="146" y="261"/>
                            <a:pt x="126" y="340"/>
                            <a:pt x="119" y="404"/>
                          </a:cubicBezTo>
                          <a:cubicBezTo>
                            <a:pt x="112" y="468"/>
                            <a:pt x="122" y="527"/>
                            <a:pt x="131" y="590"/>
                          </a:cubicBezTo>
                          <a:cubicBezTo>
                            <a:pt x="140" y="653"/>
                            <a:pt x="162" y="733"/>
                            <a:pt x="173" y="782"/>
                          </a:cubicBezTo>
                          <a:cubicBezTo>
                            <a:pt x="184" y="831"/>
                            <a:pt x="198" y="850"/>
                            <a:pt x="197" y="884"/>
                          </a:cubicBezTo>
                          <a:cubicBezTo>
                            <a:pt x="196" y="918"/>
                            <a:pt x="189" y="946"/>
                            <a:pt x="167" y="986"/>
                          </a:cubicBezTo>
                          <a:cubicBezTo>
                            <a:pt x="145" y="1026"/>
                            <a:pt x="90" y="1072"/>
                            <a:pt x="65" y="1124"/>
                          </a:cubicBezTo>
                          <a:cubicBezTo>
                            <a:pt x="40" y="1176"/>
                            <a:pt x="27" y="1227"/>
                            <a:pt x="17" y="1298"/>
                          </a:cubicBezTo>
                          <a:cubicBezTo>
                            <a:pt x="7" y="1369"/>
                            <a:pt x="0" y="1475"/>
                            <a:pt x="5" y="1550"/>
                          </a:cubicBezTo>
                          <a:cubicBezTo>
                            <a:pt x="10" y="1625"/>
                            <a:pt x="26" y="1690"/>
                            <a:pt x="47" y="1748"/>
                          </a:cubicBezTo>
                          <a:cubicBezTo>
                            <a:pt x="68" y="1806"/>
                            <a:pt x="89" y="1858"/>
                            <a:pt x="131" y="1898"/>
                          </a:cubicBezTo>
                          <a:cubicBezTo>
                            <a:pt x="173" y="1938"/>
                            <a:pt x="250" y="1974"/>
                            <a:pt x="299" y="1988"/>
                          </a:cubicBezTo>
                          <a:cubicBezTo>
                            <a:pt x="348" y="2002"/>
                            <a:pt x="397" y="1981"/>
                            <a:pt x="425" y="1982"/>
                          </a:cubicBezTo>
                          <a:cubicBezTo>
                            <a:pt x="453" y="1983"/>
                            <a:pt x="455" y="1980"/>
                            <a:pt x="467" y="1994"/>
                          </a:cubicBezTo>
                          <a:cubicBezTo>
                            <a:pt x="479" y="2008"/>
                            <a:pt x="492" y="2071"/>
                            <a:pt x="497" y="2066"/>
                          </a:cubicBezTo>
                          <a:cubicBezTo>
                            <a:pt x="502" y="2061"/>
                            <a:pt x="487" y="2012"/>
                            <a:pt x="497" y="1964"/>
                          </a:cubicBezTo>
                          <a:cubicBezTo>
                            <a:pt x="507" y="1916"/>
                            <a:pt x="537" y="1829"/>
                            <a:pt x="557" y="1778"/>
                          </a:cubicBezTo>
                          <a:cubicBezTo>
                            <a:pt x="577" y="1727"/>
                            <a:pt x="613" y="1671"/>
                            <a:pt x="617" y="1658"/>
                          </a:cubicBezTo>
                          <a:cubicBezTo>
                            <a:pt x="621" y="1645"/>
                            <a:pt x="598" y="1673"/>
                            <a:pt x="581" y="1700"/>
                          </a:cubicBezTo>
                          <a:cubicBezTo>
                            <a:pt x="564" y="1727"/>
                            <a:pt x="544" y="1786"/>
                            <a:pt x="515" y="1820"/>
                          </a:cubicBezTo>
                          <a:cubicBezTo>
                            <a:pt x="486" y="1854"/>
                            <a:pt x="448" y="1891"/>
                            <a:pt x="407" y="1904"/>
                          </a:cubicBezTo>
                          <a:cubicBezTo>
                            <a:pt x="366" y="1917"/>
                            <a:pt x="307" y="1913"/>
                            <a:pt x="269" y="1898"/>
                          </a:cubicBezTo>
                          <a:cubicBezTo>
                            <a:pt x="231" y="1883"/>
                            <a:pt x="205" y="1857"/>
                            <a:pt x="179" y="1814"/>
                          </a:cubicBezTo>
                          <a:cubicBezTo>
                            <a:pt x="153" y="1771"/>
                            <a:pt x="125" y="1710"/>
                            <a:pt x="113" y="1640"/>
                          </a:cubicBezTo>
                          <a:cubicBezTo>
                            <a:pt x="101" y="1570"/>
                            <a:pt x="103" y="1469"/>
                            <a:pt x="107" y="1394"/>
                          </a:cubicBezTo>
                          <a:cubicBezTo>
                            <a:pt x="111" y="1319"/>
                            <a:pt x="121" y="1244"/>
                            <a:pt x="137" y="1190"/>
                          </a:cubicBezTo>
                          <a:cubicBezTo>
                            <a:pt x="153" y="1136"/>
                            <a:pt x="172" y="1098"/>
                            <a:pt x="203" y="1070"/>
                          </a:cubicBezTo>
                          <a:cubicBezTo>
                            <a:pt x="234" y="1042"/>
                            <a:pt x="272" y="1021"/>
                            <a:pt x="323" y="1022"/>
                          </a:cubicBezTo>
                          <a:cubicBezTo>
                            <a:pt x="374" y="1023"/>
                            <a:pt x="461" y="1059"/>
                            <a:pt x="509" y="1076"/>
                          </a:cubicBezTo>
                          <a:cubicBezTo>
                            <a:pt x="557" y="1093"/>
                            <a:pt x="585" y="1120"/>
                            <a:pt x="611" y="1124"/>
                          </a:cubicBezTo>
                          <a:cubicBezTo>
                            <a:pt x="637" y="1128"/>
                            <a:pt x="657" y="1113"/>
                            <a:pt x="665" y="1100"/>
                          </a:cubicBezTo>
                          <a:cubicBezTo>
                            <a:pt x="673" y="1087"/>
                            <a:pt x="668" y="1062"/>
                            <a:pt x="659" y="1046"/>
                          </a:cubicBezTo>
                          <a:cubicBezTo>
                            <a:pt x="650" y="1030"/>
                            <a:pt x="638" y="1015"/>
                            <a:pt x="611" y="1004"/>
                          </a:cubicBezTo>
                          <a:cubicBezTo>
                            <a:pt x="584" y="993"/>
                            <a:pt x="545" y="998"/>
                            <a:pt x="497" y="980"/>
                          </a:cubicBezTo>
                          <a:cubicBezTo>
                            <a:pt x="449" y="962"/>
                            <a:pt x="367" y="946"/>
                            <a:pt x="323" y="896"/>
                          </a:cubicBezTo>
                          <a:cubicBezTo>
                            <a:pt x="279" y="846"/>
                            <a:pt x="252" y="760"/>
                            <a:pt x="233" y="680"/>
                          </a:cubicBezTo>
                          <a:cubicBezTo>
                            <a:pt x="214" y="600"/>
                            <a:pt x="195" y="501"/>
                            <a:pt x="209" y="416"/>
                          </a:cubicBezTo>
                          <a:cubicBezTo>
                            <a:pt x="223" y="331"/>
                            <a:pt x="271" y="221"/>
                            <a:pt x="317" y="170"/>
                          </a:cubicBezTo>
                          <a:cubicBezTo>
                            <a:pt x="363" y="119"/>
                            <a:pt x="435" y="111"/>
                            <a:pt x="485" y="110"/>
                          </a:cubicBezTo>
                          <a:cubicBezTo>
                            <a:pt x="535" y="109"/>
                            <a:pt x="580" y="134"/>
                            <a:pt x="617" y="164"/>
                          </a:cubicBezTo>
                          <a:cubicBezTo>
                            <a:pt x="654" y="194"/>
                            <a:pt x="687" y="246"/>
                            <a:pt x="707" y="290"/>
                          </a:cubicBezTo>
                          <a:cubicBezTo>
                            <a:pt x="727" y="334"/>
                            <a:pt x="726" y="376"/>
                            <a:pt x="737" y="428"/>
                          </a:cubicBezTo>
                          <a:cubicBezTo>
                            <a:pt x="748" y="480"/>
                            <a:pt x="761" y="576"/>
                            <a:pt x="773" y="602"/>
                          </a:cubicBezTo>
                          <a:cubicBezTo>
                            <a:pt x="785" y="628"/>
                            <a:pt x="807" y="597"/>
                            <a:pt x="809" y="584"/>
                          </a:cubicBezTo>
                          <a:cubicBezTo>
                            <a:pt x="811" y="571"/>
                            <a:pt x="787" y="569"/>
                            <a:pt x="785" y="530"/>
                          </a:cubicBezTo>
                          <a:close/>
                        </a:path>
                      </a:pathLst>
                    </a:custGeom>
                    <a:solidFill>
                      <a:srgbClr val="E7D6B7"/>
                    </a:solidFill>
                    <a:ln w="9525" cap="flat" cmpd="sng">
                      <a:noFill/>
                      <a:prstDash val="solid"/>
                      <a:round/>
                      <a:headEnd type="none" w="med" len="med"/>
                      <a:tailEnd type="none" w="med" len="med"/>
                    </a:ln>
                    <a:effectLst/>
                  </p:spPr>
                  <p:txBody>
                    <a:bodyPr wrap="none" anchor="ctr"/>
                    <a:lstStyle/>
                    <a:p>
                      <a:endParaRPr lang="en-US"/>
                    </a:p>
                  </p:txBody>
                </p:sp>
              </p:grpSp>
              <p:sp>
                <p:nvSpPr>
                  <p:cNvPr id="9228" name="Oval 12"/>
                  <p:cNvSpPr>
                    <a:spLocks noChangeArrowheads="1"/>
                  </p:cNvSpPr>
                  <p:nvPr/>
                </p:nvSpPr>
                <p:spPr bwMode="auto">
                  <a:xfrm>
                    <a:off x="2400" y="1428"/>
                    <a:ext cx="168" cy="246"/>
                  </a:xfrm>
                  <a:prstGeom prst="ellipse">
                    <a:avLst/>
                  </a:prstGeom>
                  <a:solidFill>
                    <a:srgbClr val="E7D6B7"/>
                  </a:solidFill>
                  <a:ln w="9525">
                    <a:noFill/>
                    <a:round/>
                    <a:headEnd/>
                    <a:tailEnd/>
                  </a:ln>
                  <a:effectLst/>
                </p:spPr>
                <p:txBody>
                  <a:bodyPr wrap="none" anchor="ctr"/>
                  <a:lstStyle/>
                  <a:p>
                    <a:endParaRPr lang="en-US"/>
                  </a:p>
                </p:txBody>
              </p:sp>
              <p:sp>
                <p:nvSpPr>
                  <p:cNvPr id="9229" name="Freeform 13"/>
                  <p:cNvSpPr>
                    <a:spLocks/>
                  </p:cNvSpPr>
                  <p:nvPr/>
                </p:nvSpPr>
                <p:spPr bwMode="auto">
                  <a:xfrm>
                    <a:off x="2595" y="741"/>
                    <a:ext cx="266" cy="521"/>
                  </a:xfrm>
                  <a:custGeom>
                    <a:avLst/>
                    <a:gdLst/>
                    <a:ahLst/>
                    <a:cxnLst>
                      <a:cxn ang="0">
                        <a:pos x="3" y="483"/>
                      </a:cxn>
                      <a:cxn ang="0">
                        <a:pos x="27" y="273"/>
                      </a:cxn>
                      <a:cxn ang="0">
                        <a:pos x="111" y="45"/>
                      </a:cxn>
                      <a:cxn ang="0">
                        <a:pos x="183" y="3"/>
                      </a:cxn>
                      <a:cxn ang="0">
                        <a:pos x="237" y="39"/>
                      </a:cxn>
                      <a:cxn ang="0">
                        <a:pos x="261" y="129"/>
                      </a:cxn>
                      <a:cxn ang="0">
                        <a:pos x="207" y="273"/>
                      </a:cxn>
                      <a:cxn ang="0">
                        <a:pos x="105" y="477"/>
                      </a:cxn>
                      <a:cxn ang="0">
                        <a:pos x="45" y="501"/>
                      </a:cxn>
                      <a:cxn ang="0">
                        <a:pos x="3" y="483"/>
                      </a:cxn>
                    </a:cxnLst>
                    <a:rect l="0" t="0" r="r" b="b"/>
                    <a:pathLst>
                      <a:path w="266" h="521">
                        <a:moveTo>
                          <a:pt x="3" y="483"/>
                        </a:moveTo>
                        <a:cubicBezTo>
                          <a:pt x="0" y="445"/>
                          <a:pt x="9" y="346"/>
                          <a:pt x="27" y="273"/>
                        </a:cubicBezTo>
                        <a:cubicBezTo>
                          <a:pt x="45" y="200"/>
                          <a:pt x="85" y="90"/>
                          <a:pt x="111" y="45"/>
                        </a:cubicBezTo>
                        <a:cubicBezTo>
                          <a:pt x="137" y="0"/>
                          <a:pt x="162" y="4"/>
                          <a:pt x="183" y="3"/>
                        </a:cubicBezTo>
                        <a:cubicBezTo>
                          <a:pt x="204" y="2"/>
                          <a:pt x="224" y="18"/>
                          <a:pt x="237" y="39"/>
                        </a:cubicBezTo>
                        <a:cubicBezTo>
                          <a:pt x="250" y="60"/>
                          <a:pt x="266" y="90"/>
                          <a:pt x="261" y="129"/>
                        </a:cubicBezTo>
                        <a:cubicBezTo>
                          <a:pt x="256" y="168"/>
                          <a:pt x="233" y="215"/>
                          <a:pt x="207" y="273"/>
                        </a:cubicBezTo>
                        <a:cubicBezTo>
                          <a:pt x="181" y="331"/>
                          <a:pt x="132" y="439"/>
                          <a:pt x="105" y="477"/>
                        </a:cubicBezTo>
                        <a:cubicBezTo>
                          <a:pt x="78" y="515"/>
                          <a:pt x="61" y="501"/>
                          <a:pt x="45" y="501"/>
                        </a:cubicBezTo>
                        <a:cubicBezTo>
                          <a:pt x="29" y="501"/>
                          <a:pt x="6" y="521"/>
                          <a:pt x="3" y="483"/>
                        </a:cubicBezTo>
                        <a:close/>
                      </a:path>
                    </a:pathLst>
                  </a:custGeom>
                  <a:solidFill>
                    <a:srgbClr val="E7D6B7"/>
                  </a:solidFill>
                  <a:ln w="9525" cap="flat" cmpd="sng">
                    <a:noFill/>
                    <a:prstDash val="solid"/>
                    <a:round/>
                    <a:headEnd type="none" w="med" len="med"/>
                    <a:tailEnd type="none" w="med" len="med"/>
                  </a:ln>
                  <a:effectLst/>
                </p:spPr>
                <p:txBody>
                  <a:bodyPr wrap="none" anchor="ctr"/>
                  <a:lstStyle/>
                  <a:p>
                    <a:endParaRPr lang="en-US"/>
                  </a:p>
                </p:txBody>
              </p:sp>
              <p:sp>
                <p:nvSpPr>
                  <p:cNvPr id="9230" name="Freeform 14"/>
                  <p:cNvSpPr>
                    <a:spLocks/>
                  </p:cNvSpPr>
                  <p:nvPr/>
                </p:nvSpPr>
                <p:spPr bwMode="auto">
                  <a:xfrm>
                    <a:off x="2672" y="1593"/>
                    <a:ext cx="392" cy="340"/>
                  </a:xfrm>
                  <a:custGeom>
                    <a:avLst/>
                    <a:gdLst/>
                    <a:ahLst/>
                    <a:cxnLst>
                      <a:cxn ang="0">
                        <a:pos x="100" y="201"/>
                      </a:cxn>
                      <a:cxn ang="0">
                        <a:pos x="16" y="87"/>
                      </a:cxn>
                      <a:cxn ang="0">
                        <a:pos x="4" y="45"/>
                      </a:cxn>
                      <a:cxn ang="0">
                        <a:pos x="28" y="3"/>
                      </a:cxn>
                      <a:cxn ang="0">
                        <a:pos x="130" y="27"/>
                      </a:cxn>
                      <a:cxn ang="0">
                        <a:pos x="250" y="75"/>
                      </a:cxn>
                      <a:cxn ang="0">
                        <a:pos x="364" y="159"/>
                      </a:cxn>
                      <a:cxn ang="0">
                        <a:pos x="388" y="273"/>
                      </a:cxn>
                      <a:cxn ang="0">
                        <a:pos x="340" y="333"/>
                      </a:cxn>
                      <a:cxn ang="0">
                        <a:pos x="244" y="315"/>
                      </a:cxn>
                      <a:cxn ang="0">
                        <a:pos x="100" y="201"/>
                      </a:cxn>
                    </a:cxnLst>
                    <a:rect l="0" t="0" r="r" b="b"/>
                    <a:pathLst>
                      <a:path w="392" h="340">
                        <a:moveTo>
                          <a:pt x="100" y="201"/>
                        </a:moveTo>
                        <a:cubicBezTo>
                          <a:pt x="62" y="163"/>
                          <a:pt x="32" y="113"/>
                          <a:pt x="16" y="87"/>
                        </a:cubicBezTo>
                        <a:cubicBezTo>
                          <a:pt x="0" y="61"/>
                          <a:pt x="2" y="59"/>
                          <a:pt x="4" y="45"/>
                        </a:cubicBezTo>
                        <a:cubicBezTo>
                          <a:pt x="6" y="31"/>
                          <a:pt x="7" y="6"/>
                          <a:pt x="28" y="3"/>
                        </a:cubicBezTo>
                        <a:cubicBezTo>
                          <a:pt x="49" y="0"/>
                          <a:pt x="93" y="15"/>
                          <a:pt x="130" y="27"/>
                        </a:cubicBezTo>
                        <a:cubicBezTo>
                          <a:pt x="167" y="39"/>
                          <a:pt x="211" y="53"/>
                          <a:pt x="250" y="75"/>
                        </a:cubicBezTo>
                        <a:cubicBezTo>
                          <a:pt x="289" y="97"/>
                          <a:pt x="341" y="126"/>
                          <a:pt x="364" y="159"/>
                        </a:cubicBezTo>
                        <a:cubicBezTo>
                          <a:pt x="387" y="192"/>
                          <a:pt x="392" y="244"/>
                          <a:pt x="388" y="273"/>
                        </a:cubicBezTo>
                        <a:cubicBezTo>
                          <a:pt x="384" y="302"/>
                          <a:pt x="364" y="326"/>
                          <a:pt x="340" y="333"/>
                        </a:cubicBezTo>
                        <a:cubicBezTo>
                          <a:pt x="316" y="340"/>
                          <a:pt x="282" y="336"/>
                          <a:pt x="244" y="315"/>
                        </a:cubicBezTo>
                        <a:cubicBezTo>
                          <a:pt x="206" y="294"/>
                          <a:pt x="138" y="239"/>
                          <a:pt x="100" y="201"/>
                        </a:cubicBezTo>
                        <a:close/>
                      </a:path>
                    </a:pathLst>
                  </a:custGeom>
                  <a:solidFill>
                    <a:srgbClr val="E7D6B7"/>
                  </a:solidFill>
                  <a:ln w="9525" cap="flat" cmpd="sng">
                    <a:noFill/>
                    <a:prstDash val="solid"/>
                    <a:round/>
                    <a:headEnd type="none" w="med" len="med"/>
                    <a:tailEnd type="none" w="med" len="med"/>
                  </a:ln>
                  <a:effectLst/>
                </p:spPr>
                <p:txBody>
                  <a:bodyPr wrap="none" anchor="ctr"/>
                  <a:lstStyle/>
                  <a:p>
                    <a:endParaRPr lang="en-US"/>
                  </a:p>
                </p:txBody>
              </p:sp>
              <p:sp>
                <p:nvSpPr>
                  <p:cNvPr id="9231" name="Freeform 15"/>
                  <p:cNvSpPr>
                    <a:spLocks/>
                  </p:cNvSpPr>
                  <p:nvPr/>
                </p:nvSpPr>
                <p:spPr bwMode="auto">
                  <a:xfrm>
                    <a:off x="2412" y="1929"/>
                    <a:ext cx="151" cy="558"/>
                  </a:xfrm>
                  <a:custGeom>
                    <a:avLst/>
                    <a:gdLst/>
                    <a:ahLst/>
                    <a:cxnLst>
                      <a:cxn ang="0">
                        <a:pos x="18" y="165"/>
                      </a:cxn>
                      <a:cxn ang="0">
                        <a:pos x="42" y="39"/>
                      </a:cxn>
                      <a:cxn ang="0">
                        <a:pos x="66" y="3"/>
                      </a:cxn>
                      <a:cxn ang="0">
                        <a:pos x="108" y="27"/>
                      </a:cxn>
                      <a:cxn ang="0">
                        <a:pos x="138" y="165"/>
                      </a:cxn>
                      <a:cxn ang="0">
                        <a:pos x="144" y="423"/>
                      </a:cxn>
                      <a:cxn ang="0">
                        <a:pos x="96" y="543"/>
                      </a:cxn>
                      <a:cxn ang="0">
                        <a:pos x="24" y="513"/>
                      </a:cxn>
                      <a:cxn ang="0">
                        <a:pos x="0" y="315"/>
                      </a:cxn>
                      <a:cxn ang="0">
                        <a:pos x="18" y="165"/>
                      </a:cxn>
                    </a:cxnLst>
                    <a:rect l="0" t="0" r="r" b="b"/>
                    <a:pathLst>
                      <a:path w="151" h="558">
                        <a:moveTo>
                          <a:pt x="18" y="165"/>
                        </a:moveTo>
                        <a:cubicBezTo>
                          <a:pt x="25" y="119"/>
                          <a:pt x="34" y="66"/>
                          <a:pt x="42" y="39"/>
                        </a:cubicBezTo>
                        <a:cubicBezTo>
                          <a:pt x="50" y="12"/>
                          <a:pt x="55" y="5"/>
                          <a:pt x="66" y="3"/>
                        </a:cubicBezTo>
                        <a:cubicBezTo>
                          <a:pt x="77" y="1"/>
                          <a:pt x="96" y="0"/>
                          <a:pt x="108" y="27"/>
                        </a:cubicBezTo>
                        <a:cubicBezTo>
                          <a:pt x="120" y="54"/>
                          <a:pt x="132" y="99"/>
                          <a:pt x="138" y="165"/>
                        </a:cubicBezTo>
                        <a:cubicBezTo>
                          <a:pt x="144" y="231"/>
                          <a:pt x="151" y="360"/>
                          <a:pt x="144" y="423"/>
                        </a:cubicBezTo>
                        <a:cubicBezTo>
                          <a:pt x="137" y="486"/>
                          <a:pt x="116" y="528"/>
                          <a:pt x="96" y="543"/>
                        </a:cubicBezTo>
                        <a:cubicBezTo>
                          <a:pt x="76" y="558"/>
                          <a:pt x="40" y="551"/>
                          <a:pt x="24" y="513"/>
                        </a:cubicBezTo>
                        <a:cubicBezTo>
                          <a:pt x="8" y="475"/>
                          <a:pt x="0" y="372"/>
                          <a:pt x="0" y="315"/>
                        </a:cubicBezTo>
                        <a:cubicBezTo>
                          <a:pt x="0" y="258"/>
                          <a:pt x="11" y="211"/>
                          <a:pt x="18" y="165"/>
                        </a:cubicBezTo>
                        <a:close/>
                      </a:path>
                    </a:pathLst>
                  </a:custGeom>
                  <a:solidFill>
                    <a:srgbClr val="E7D6B7"/>
                  </a:solidFill>
                  <a:ln w="9525" cap="flat" cmpd="sng">
                    <a:noFill/>
                    <a:prstDash val="solid"/>
                    <a:round/>
                    <a:headEnd type="none" w="med" len="med"/>
                    <a:tailEnd type="none" w="med" len="med"/>
                  </a:ln>
                  <a:effectLst/>
                </p:spPr>
                <p:txBody>
                  <a:bodyPr wrap="none" anchor="ctr"/>
                  <a:lstStyle/>
                  <a:p>
                    <a:endParaRPr lang="en-US"/>
                  </a:p>
                </p:txBody>
              </p:sp>
              <p:sp>
                <p:nvSpPr>
                  <p:cNvPr id="9232" name="Freeform 16"/>
                  <p:cNvSpPr>
                    <a:spLocks/>
                  </p:cNvSpPr>
                  <p:nvPr/>
                </p:nvSpPr>
                <p:spPr bwMode="auto">
                  <a:xfrm>
                    <a:off x="1907" y="1589"/>
                    <a:ext cx="392" cy="253"/>
                  </a:xfrm>
                  <a:custGeom>
                    <a:avLst/>
                    <a:gdLst/>
                    <a:ahLst/>
                    <a:cxnLst>
                      <a:cxn ang="0">
                        <a:pos x="175" y="61"/>
                      </a:cxn>
                      <a:cxn ang="0">
                        <a:pos x="307" y="19"/>
                      </a:cxn>
                      <a:cxn ang="0">
                        <a:pos x="367" y="7"/>
                      </a:cxn>
                      <a:cxn ang="0">
                        <a:pos x="385" y="61"/>
                      </a:cxn>
                      <a:cxn ang="0">
                        <a:pos x="325" y="133"/>
                      </a:cxn>
                      <a:cxn ang="0">
                        <a:pos x="193" y="223"/>
                      </a:cxn>
                      <a:cxn ang="0">
                        <a:pos x="37" y="247"/>
                      </a:cxn>
                      <a:cxn ang="0">
                        <a:pos x="1" y="187"/>
                      </a:cxn>
                      <a:cxn ang="0">
                        <a:pos x="43" y="115"/>
                      </a:cxn>
                      <a:cxn ang="0">
                        <a:pos x="175" y="61"/>
                      </a:cxn>
                    </a:cxnLst>
                    <a:rect l="0" t="0" r="r" b="b"/>
                    <a:pathLst>
                      <a:path w="392" h="253">
                        <a:moveTo>
                          <a:pt x="175" y="61"/>
                        </a:moveTo>
                        <a:cubicBezTo>
                          <a:pt x="219" y="45"/>
                          <a:pt x="275" y="28"/>
                          <a:pt x="307" y="19"/>
                        </a:cubicBezTo>
                        <a:cubicBezTo>
                          <a:pt x="339" y="10"/>
                          <a:pt x="354" y="0"/>
                          <a:pt x="367" y="7"/>
                        </a:cubicBezTo>
                        <a:cubicBezTo>
                          <a:pt x="380" y="14"/>
                          <a:pt x="392" y="40"/>
                          <a:pt x="385" y="61"/>
                        </a:cubicBezTo>
                        <a:cubicBezTo>
                          <a:pt x="378" y="82"/>
                          <a:pt x="357" y="106"/>
                          <a:pt x="325" y="133"/>
                        </a:cubicBezTo>
                        <a:cubicBezTo>
                          <a:pt x="293" y="160"/>
                          <a:pt x="241" y="204"/>
                          <a:pt x="193" y="223"/>
                        </a:cubicBezTo>
                        <a:cubicBezTo>
                          <a:pt x="145" y="242"/>
                          <a:pt x="69" y="253"/>
                          <a:pt x="37" y="247"/>
                        </a:cubicBezTo>
                        <a:cubicBezTo>
                          <a:pt x="5" y="241"/>
                          <a:pt x="0" y="209"/>
                          <a:pt x="1" y="187"/>
                        </a:cubicBezTo>
                        <a:cubicBezTo>
                          <a:pt x="2" y="165"/>
                          <a:pt x="15" y="136"/>
                          <a:pt x="43" y="115"/>
                        </a:cubicBezTo>
                        <a:cubicBezTo>
                          <a:pt x="71" y="94"/>
                          <a:pt x="131" y="77"/>
                          <a:pt x="175" y="61"/>
                        </a:cubicBezTo>
                        <a:close/>
                      </a:path>
                    </a:pathLst>
                  </a:custGeom>
                  <a:solidFill>
                    <a:srgbClr val="E7D6B7"/>
                  </a:solidFill>
                  <a:ln w="9525" cap="flat" cmpd="sng">
                    <a:noFill/>
                    <a:prstDash val="solid"/>
                    <a:round/>
                    <a:headEnd type="none" w="med" len="med"/>
                    <a:tailEnd type="none" w="med" len="med"/>
                  </a:ln>
                  <a:effectLst/>
                </p:spPr>
                <p:txBody>
                  <a:bodyPr wrap="none" anchor="ctr"/>
                  <a:lstStyle/>
                  <a:p>
                    <a:endParaRPr lang="en-US"/>
                  </a:p>
                </p:txBody>
              </p:sp>
              <p:sp>
                <p:nvSpPr>
                  <p:cNvPr id="9233" name="Freeform 17"/>
                  <p:cNvSpPr>
                    <a:spLocks/>
                  </p:cNvSpPr>
                  <p:nvPr/>
                </p:nvSpPr>
                <p:spPr bwMode="auto">
                  <a:xfrm>
                    <a:off x="2094" y="930"/>
                    <a:ext cx="238" cy="386"/>
                  </a:xfrm>
                  <a:custGeom>
                    <a:avLst/>
                    <a:gdLst/>
                    <a:ahLst/>
                    <a:cxnLst>
                      <a:cxn ang="0">
                        <a:pos x="78" y="270"/>
                      </a:cxn>
                      <a:cxn ang="0">
                        <a:pos x="24" y="192"/>
                      </a:cxn>
                      <a:cxn ang="0">
                        <a:pos x="0" y="96"/>
                      </a:cxn>
                      <a:cxn ang="0">
                        <a:pos x="24" y="12"/>
                      </a:cxn>
                      <a:cxn ang="0">
                        <a:pos x="120" y="24"/>
                      </a:cxn>
                      <a:cxn ang="0">
                        <a:pos x="180" y="132"/>
                      </a:cxn>
                      <a:cxn ang="0">
                        <a:pos x="234" y="306"/>
                      </a:cxn>
                      <a:cxn ang="0">
                        <a:pos x="204" y="378"/>
                      </a:cxn>
                      <a:cxn ang="0">
                        <a:pos x="168" y="354"/>
                      </a:cxn>
                      <a:cxn ang="0">
                        <a:pos x="78" y="270"/>
                      </a:cxn>
                    </a:cxnLst>
                    <a:rect l="0" t="0" r="r" b="b"/>
                    <a:pathLst>
                      <a:path w="238" h="386">
                        <a:moveTo>
                          <a:pt x="78" y="270"/>
                        </a:moveTo>
                        <a:cubicBezTo>
                          <a:pt x="54" y="243"/>
                          <a:pt x="37" y="221"/>
                          <a:pt x="24" y="192"/>
                        </a:cubicBezTo>
                        <a:cubicBezTo>
                          <a:pt x="11" y="163"/>
                          <a:pt x="0" y="126"/>
                          <a:pt x="0" y="96"/>
                        </a:cubicBezTo>
                        <a:cubicBezTo>
                          <a:pt x="0" y="66"/>
                          <a:pt x="4" y="24"/>
                          <a:pt x="24" y="12"/>
                        </a:cubicBezTo>
                        <a:cubicBezTo>
                          <a:pt x="44" y="0"/>
                          <a:pt x="94" y="4"/>
                          <a:pt x="120" y="24"/>
                        </a:cubicBezTo>
                        <a:cubicBezTo>
                          <a:pt x="146" y="44"/>
                          <a:pt x="161" y="85"/>
                          <a:pt x="180" y="132"/>
                        </a:cubicBezTo>
                        <a:cubicBezTo>
                          <a:pt x="199" y="179"/>
                          <a:pt x="230" y="265"/>
                          <a:pt x="234" y="306"/>
                        </a:cubicBezTo>
                        <a:cubicBezTo>
                          <a:pt x="238" y="347"/>
                          <a:pt x="215" y="370"/>
                          <a:pt x="204" y="378"/>
                        </a:cubicBezTo>
                        <a:cubicBezTo>
                          <a:pt x="193" y="386"/>
                          <a:pt x="190" y="372"/>
                          <a:pt x="168" y="354"/>
                        </a:cubicBezTo>
                        <a:cubicBezTo>
                          <a:pt x="146" y="336"/>
                          <a:pt x="102" y="297"/>
                          <a:pt x="78" y="270"/>
                        </a:cubicBezTo>
                        <a:close/>
                      </a:path>
                    </a:pathLst>
                  </a:custGeom>
                  <a:solidFill>
                    <a:srgbClr val="E7D6B7"/>
                  </a:solidFill>
                  <a:ln w="9525" cap="flat" cmpd="sng">
                    <a:noFill/>
                    <a:prstDash val="solid"/>
                    <a:round/>
                    <a:headEnd type="none" w="med" len="med"/>
                    <a:tailEnd type="none" w="med" len="med"/>
                  </a:ln>
                  <a:effectLst/>
                </p:spPr>
                <p:txBody>
                  <a:bodyPr wrap="none" anchor="ctr"/>
                  <a:lstStyle/>
                  <a:p>
                    <a:endParaRPr lang="en-US"/>
                  </a:p>
                </p:txBody>
              </p:sp>
            </p:grpSp>
            <p:pic>
              <p:nvPicPr>
                <p:cNvPr id="9234" name="Picture 18"/>
                <p:cNvPicPr>
                  <a:picLocks noChangeAspect="1" noChangeArrowheads="1"/>
                </p:cNvPicPr>
                <p:nvPr userDrawn="1"/>
              </p:nvPicPr>
              <p:blipFill>
                <a:blip r:embed="rId13" cstate="print"/>
                <a:srcRect/>
                <a:stretch>
                  <a:fillRect/>
                </a:stretch>
              </p:blipFill>
              <p:spPr bwMode="auto">
                <a:xfrm>
                  <a:off x="5280" y="144"/>
                  <a:ext cx="186" cy="183"/>
                </a:xfrm>
                <a:prstGeom prst="rect">
                  <a:avLst/>
                </a:prstGeom>
                <a:noFill/>
                <a:ln w="9525">
                  <a:noFill/>
                  <a:miter lim="800000"/>
                  <a:headEnd/>
                  <a:tailEnd/>
                </a:ln>
                <a:effectLst/>
              </p:spPr>
            </p:pic>
            <p:pic>
              <p:nvPicPr>
                <p:cNvPr id="9235" name="Picture 19"/>
                <p:cNvPicPr>
                  <a:picLocks noChangeAspect="1" noChangeArrowheads="1"/>
                </p:cNvPicPr>
                <p:nvPr userDrawn="1"/>
              </p:nvPicPr>
              <p:blipFill>
                <a:blip r:embed="rId13" cstate="print"/>
                <a:srcRect/>
                <a:stretch>
                  <a:fillRect/>
                </a:stretch>
              </p:blipFill>
              <p:spPr bwMode="auto">
                <a:xfrm>
                  <a:off x="5574" y="144"/>
                  <a:ext cx="186" cy="183"/>
                </a:xfrm>
                <a:prstGeom prst="rect">
                  <a:avLst/>
                </a:prstGeom>
                <a:noFill/>
                <a:ln w="9525">
                  <a:noFill/>
                  <a:miter lim="800000"/>
                  <a:headEnd/>
                  <a:tailEnd/>
                </a:ln>
                <a:effectLst/>
              </p:spPr>
            </p:pic>
            <p:pic>
              <p:nvPicPr>
                <p:cNvPr id="9236" name="Picture 20"/>
                <p:cNvPicPr>
                  <a:picLocks noChangeAspect="1" noChangeArrowheads="1"/>
                </p:cNvPicPr>
                <p:nvPr userDrawn="1"/>
              </p:nvPicPr>
              <p:blipFill>
                <a:blip r:embed="rId13" cstate="print"/>
                <a:srcRect/>
                <a:stretch>
                  <a:fillRect/>
                </a:stretch>
              </p:blipFill>
              <p:spPr bwMode="auto">
                <a:xfrm>
                  <a:off x="5424" y="336"/>
                  <a:ext cx="186" cy="183"/>
                </a:xfrm>
                <a:prstGeom prst="rect">
                  <a:avLst/>
                </a:prstGeom>
                <a:noFill/>
                <a:ln w="9525">
                  <a:noFill/>
                  <a:miter lim="800000"/>
                  <a:headEnd/>
                  <a:tailEnd/>
                </a:ln>
                <a:effectLst/>
              </p:spPr>
            </p:pic>
            <p:pic>
              <p:nvPicPr>
                <p:cNvPr id="9237" name="Picture 21"/>
                <p:cNvPicPr>
                  <a:picLocks noChangeAspect="1" noChangeArrowheads="1"/>
                </p:cNvPicPr>
                <p:nvPr userDrawn="1"/>
              </p:nvPicPr>
              <p:blipFill>
                <a:blip r:embed="rId13" cstate="print"/>
                <a:srcRect/>
                <a:stretch>
                  <a:fillRect/>
                </a:stretch>
              </p:blipFill>
              <p:spPr bwMode="auto">
                <a:xfrm>
                  <a:off x="5376" y="576"/>
                  <a:ext cx="186" cy="183"/>
                </a:xfrm>
                <a:prstGeom prst="rect">
                  <a:avLst/>
                </a:prstGeom>
                <a:noFill/>
                <a:ln w="9525">
                  <a:noFill/>
                  <a:miter lim="800000"/>
                  <a:headEnd/>
                  <a:tailEnd/>
                </a:ln>
                <a:effectLst/>
              </p:spPr>
            </p:pic>
            <p:pic>
              <p:nvPicPr>
                <p:cNvPr id="9238" name="Picture 22"/>
                <p:cNvPicPr>
                  <a:picLocks noChangeAspect="1" noChangeArrowheads="1"/>
                </p:cNvPicPr>
                <p:nvPr userDrawn="1"/>
              </p:nvPicPr>
              <p:blipFill>
                <a:blip r:embed="rId13" cstate="print"/>
                <a:srcRect/>
                <a:stretch>
                  <a:fillRect/>
                </a:stretch>
              </p:blipFill>
              <p:spPr bwMode="auto">
                <a:xfrm>
                  <a:off x="5574" y="528"/>
                  <a:ext cx="186" cy="183"/>
                </a:xfrm>
                <a:prstGeom prst="rect">
                  <a:avLst/>
                </a:prstGeom>
                <a:noFill/>
                <a:ln w="9525">
                  <a:noFill/>
                  <a:miter lim="800000"/>
                  <a:headEnd/>
                  <a:tailEnd/>
                </a:ln>
                <a:effectLst/>
              </p:spPr>
            </p:pic>
            <p:pic>
              <p:nvPicPr>
                <p:cNvPr id="9239" name="Picture 23"/>
                <p:cNvPicPr>
                  <a:picLocks noChangeAspect="1" noChangeArrowheads="1"/>
                </p:cNvPicPr>
                <p:nvPr userDrawn="1"/>
              </p:nvPicPr>
              <p:blipFill>
                <a:blip r:embed="rId13" cstate="print"/>
                <a:srcRect/>
                <a:stretch>
                  <a:fillRect/>
                </a:stretch>
              </p:blipFill>
              <p:spPr bwMode="auto">
                <a:xfrm>
                  <a:off x="5472" y="768"/>
                  <a:ext cx="186" cy="183"/>
                </a:xfrm>
                <a:prstGeom prst="rect">
                  <a:avLst/>
                </a:prstGeom>
                <a:noFill/>
                <a:ln w="9525">
                  <a:noFill/>
                  <a:miter lim="800000"/>
                  <a:headEnd/>
                  <a:tailEnd/>
                </a:ln>
                <a:effectLst/>
              </p:spPr>
            </p:pic>
            <p:pic>
              <p:nvPicPr>
                <p:cNvPr id="9240" name="Picture 24"/>
                <p:cNvPicPr>
                  <a:picLocks noChangeAspect="1" noChangeArrowheads="1"/>
                </p:cNvPicPr>
                <p:nvPr userDrawn="1"/>
              </p:nvPicPr>
              <p:blipFill>
                <a:blip r:embed="rId13" cstate="print"/>
                <a:srcRect/>
                <a:stretch>
                  <a:fillRect/>
                </a:stretch>
              </p:blipFill>
              <p:spPr bwMode="auto">
                <a:xfrm>
                  <a:off x="5574" y="1008"/>
                  <a:ext cx="186" cy="183"/>
                </a:xfrm>
                <a:prstGeom prst="rect">
                  <a:avLst/>
                </a:prstGeom>
                <a:noFill/>
                <a:ln w="9525">
                  <a:noFill/>
                  <a:miter lim="800000"/>
                  <a:headEnd/>
                  <a:tailEnd/>
                </a:ln>
                <a:effectLst/>
              </p:spPr>
            </p:pic>
            <p:pic>
              <p:nvPicPr>
                <p:cNvPr id="9241" name="Picture 25"/>
                <p:cNvPicPr>
                  <a:picLocks noChangeAspect="1" noChangeArrowheads="1"/>
                </p:cNvPicPr>
                <p:nvPr userDrawn="1"/>
              </p:nvPicPr>
              <p:blipFill>
                <a:blip r:embed="rId13" cstate="print"/>
                <a:srcRect/>
                <a:stretch>
                  <a:fillRect/>
                </a:stretch>
              </p:blipFill>
              <p:spPr bwMode="auto">
                <a:xfrm>
                  <a:off x="5574" y="1248"/>
                  <a:ext cx="186" cy="183"/>
                </a:xfrm>
                <a:prstGeom prst="rect">
                  <a:avLst/>
                </a:prstGeom>
                <a:noFill/>
                <a:ln w="9525">
                  <a:noFill/>
                  <a:miter lim="800000"/>
                  <a:headEnd/>
                  <a:tailEnd/>
                </a:ln>
                <a:effectLst/>
              </p:spPr>
            </p:pic>
          </p:grpSp>
          <p:grpSp>
            <p:nvGrpSpPr>
              <p:cNvPr id="9242" name="Group 26"/>
              <p:cNvGrpSpPr>
                <a:grpSpLocks/>
              </p:cNvGrpSpPr>
              <p:nvPr userDrawn="1"/>
            </p:nvGrpSpPr>
            <p:grpSpPr bwMode="auto">
              <a:xfrm>
                <a:off x="4944" y="1008"/>
                <a:ext cx="522" cy="2967"/>
                <a:chOff x="4944" y="1008"/>
                <a:chExt cx="522" cy="2967"/>
              </a:xfrm>
            </p:grpSpPr>
            <p:pic>
              <p:nvPicPr>
                <p:cNvPr id="9243" name="Picture 27"/>
                <p:cNvPicPr>
                  <a:picLocks noChangeAspect="1" noChangeArrowheads="1"/>
                </p:cNvPicPr>
                <p:nvPr userDrawn="1"/>
              </p:nvPicPr>
              <p:blipFill>
                <a:blip r:embed="rId13" cstate="print"/>
                <a:srcRect/>
                <a:stretch>
                  <a:fillRect/>
                </a:stretch>
              </p:blipFill>
              <p:spPr bwMode="auto">
                <a:xfrm>
                  <a:off x="5136" y="1008"/>
                  <a:ext cx="186" cy="183"/>
                </a:xfrm>
                <a:prstGeom prst="rect">
                  <a:avLst/>
                </a:prstGeom>
                <a:noFill/>
                <a:ln w="9525">
                  <a:noFill/>
                  <a:miter lim="800000"/>
                  <a:headEnd/>
                  <a:tailEnd/>
                </a:ln>
                <a:effectLst/>
              </p:spPr>
            </p:pic>
            <p:pic>
              <p:nvPicPr>
                <p:cNvPr id="9244" name="Picture 28"/>
                <p:cNvPicPr>
                  <a:picLocks noChangeAspect="1" noChangeArrowheads="1"/>
                </p:cNvPicPr>
                <p:nvPr userDrawn="1"/>
              </p:nvPicPr>
              <p:blipFill>
                <a:blip r:embed="rId13" cstate="print"/>
                <a:srcRect/>
                <a:stretch>
                  <a:fillRect/>
                </a:stretch>
              </p:blipFill>
              <p:spPr bwMode="auto">
                <a:xfrm>
                  <a:off x="5184" y="1200"/>
                  <a:ext cx="186" cy="183"/>
                </a:xfrm>
                <a:prstGeom prst="rect">
                  <a:avLst/>
                </a:prstGeom>
                <a:noFill/>
                <a:ln w="9525">
                  <a:noFill/>
                  <a:miter lim="800000"/>
                  <a:headEnd/>
                  <a:tailEnd/>
                </a:ln>
                <a:effectLst/>
              </p:spPr>
            </p:pic>
            <p:pic>
              <p:nvPicPr>
                <p:cNvPr id="9245" name="Picture 29"/>
                <p:cNvPicPr>
                  <a:picLocks noChangeAspect="1" noChangeArrowheads="1"/>
                </p:cNvPicPr>
                <p:nvPr userDrawn="1"/>
              </p:nvPicPr>
              <p:blipFill>
                <a:blip r:embed="rId13" cstate="print"/>
                <a:srcRect/>
                <a:stretch>
                  <a:fillRect/>
                </a:stretch>
              </p:blipFill>
              <p:spPr bwMode="auto">
                <a:xfrm>
                  <a:off x="5136" y="1584"/>
                  <a:ext cx="186" cy="183"/>
                </a:xfrm>
                <a:prstGeom prst="rect">
                  <a:avLst/>
                </a:prstGeom>
                <a:noFill/>
                <a:ln w="9525">
                  <a:noFill/>
                  <a:miter lim="800000"/>
                  <a:headEnd/>
                  <a:tailEnd/>
                </a:ln>
                <a:effectLst/>
              </p:spPr>
            </p:pic>
            <p:pic>
              <p:nvPicPr>
                <p:cNvPr id="9246" name="Picture 30"/>
                <p:cNvPicPr>
                  <a:picLocks noChangeAspect="1" noChangeArrowheads="1"/>
                </p:cNvPicPr>
                <p:nvPr userDrawn="1"/>
              </p:nvPicPr>
              <p:blipFill>
                <a:blip r:embed="rId13" cstate="print"/>
                <a:srcRect/>
                <a:stretch>
                  <a:fillRect/>
                </a:stretch>
              </p:blipFill>
              <p:spPr bwMode="auto">
                <a:xfrm>
                  <a:off x="5280" y="1728"/>
                  <a:ext cx="186" cy="183"/>
                </a:xfrm>
                <a:prstGeom prst="rect">
                  <a:avLst/>
                </a:prstGeom>
                <a:noFill/>
                <a:ln w="9525">
                  <a:noFill/>
                  <a:miter lim="800000"/>
                  <a:headEnd/>
                  <a:tailEnd/>
                </a:ln>
                <a:effectLst/>
              </p:spPr>
            </p:pic>
            <p:pic>
              <p:nvPicPr>
                <p:cNvPr id="9247" name="Picture 31"/>
                <p:cNvPicPr>
                  <a:picLocks noChangeAspect="1" noChangeArrowheads="1"/>
                </p:cNvPicPr>
                <p:nvPr userDrawn="1"/>
              </p:nvPicPr>
              <p:blipFill>
                <a:blip r:embed="rId13" cstate="print"/>
                <a:srcRect/>
                <a:stretch>
                  <a:fillRect/>
                </a:stretch>
              </p:blipFill>
              <p:spPr bwMode="auto">
                <a:xfrm>
                  <a:off x="5040" y="1824"/>
                  <a:ext cx="186" cy="183"/>
                </a:xfrm>
                <a:prstGeom prst="rect">
                  <a:avLst/>
                </a:prstGeom>
                <a:noFill/>
                <a:ln w="9525">
                  <a:noFill/>
                  <a:miter lim="800000"/>
                  <a:headEnd/>
                  <a:tailEnd/>
                </a:ln>
                <a:effectLst/>
              </p:spPr>
            </p:pic>
            <p:pic>
              <p:nvPicPr>
                <p:cNvPr id="9248" name="Picture 32"/>
                <p:cNvPicPr>
                  <a:picLocks noChangeAspect="1" noChangeArrowheads="1"/>
                </p:cNvPicPr>
                <p:nvPr userDrawn="1"/>
              </p:nvPicPr>
              <p:blipFill>
                <a:blip r:embed="rId13" cstate="print"/>
                <a:srcRect/>
                <a:stretch>
                  <a:fillRect/>
                </a:stretch>
              </p:blipFill>
              <p:spPr bwMode="auto">
                <a:xfrm>
                  <a:off x="5088" y="2016"/>
                  <a:ext cx="186" cy="183"/>
                </a:xfrm>
                <a:prstGeom prst="rect">
                  <a:avLst/>
                </a:prstGeom>
                <a:noFill/>
                <a:ln w="9525">
                  <a:noFill/>
                  <a:miter lim="800000"/>
                  <a:headEnd/>
                  <a:tailEnd/>
                </a:ln>
                <a:effectLst/>
              </p:spPr>
            </p:pic>
            <p:pic>
              <p:nvPicPr>
                <p:cNvPr id="9249" name="Picture 33"/>
                <p:cNvPicPr>
                  <a:picLocks noChangeAspect="1" noChangeArrowheads="1"/>
                </p:cNvPicPr>
                <p:nvPr userDrawn="1"/>
              </p:nvPicPr>
              <p:blipFill>
                <a:blip r:embed="rId13" cstate="print"/>
                <a:srcRect/>
                <a:stretch>
                  <a:fillRect/>
                </a:stretch>
              </p:blipFill>
              <p:spPr bwMode="auto">
                <a:xfrm>
                  <a:off x="5280" y="2064"/>
                  <a:ext cx="186" cy="183"/>
                </a:xfrm>
                <a:prstGeom prst="rect">
                  <a:avLst/>
                </a:prstGeom>
                <a:noFill/>
                <a:ln w="9525">
                  <a:noFill/>
                  <a:miter lim="800000"/>
                  <a:headEnd/>
                  <a:tailEnd/>
                </a:ln>
                <a:effectLst/>
              </p:spPr>
            </p:pic>
            <p:pic>
              <p:nvPicPr>
                <p:cNvPr id="9250" name="Picture 34"/>
                <p:cNvPicPr>
                  <a:picLocks noChangeAspect="1" noChangeArrowheads="1"/>
                </p:cNvPicPr>
                <p:nvPr userDrawn="1"/>
              </p:nvPicPr>
              <p:blipFill>
                <a:blip r:embed="rId13" cstate="print"/>
                <a:srcRect/>
                <a:stretch>
                  <a:fillRect/>
                </a:stretch>
              </p:blipFill>
              <p:spPr bwMode="auto">
                <a:xfrm>
                  <a:off x="5232" y="2352"/>
                  <a:ext cx="186" cy="183"/>
                </a:xfrm>
                <a:prstGeom prst="rect">
                  <a:avLst/>
                </a:prstGeom>
                <a:noFill/>
                <a:ln w="9525">
                  <a:noFill/>
                  <a:miter lim="800000"/>
                  <a:headEnd/>
                  <a:tailEnd/>
                </a:ln>
                <a:effectLst/>
              </p:spPr>
            </p:pic>
            <p:pic>
              <p:nvPicPr>
                <p:cNvPr id="9251" name="Picture 35"/>
                <p:cNvPicPr>
                  <a:picLocks noChangeAspect="1" noChangeArrowheads="1"/>
                </p:cNvPicPr>
                <p:nvPr userDrawn="1"/>
              </p:nvPicPr>
              <p:blipFill>
                <a:blip r:embed="rId13" cstate="print"/>
                <a:srcRect/>
                <a:stretch>
                  <a:fillRect/>
                </a:stretch>
              </p:blipFill>
              <p:spPr bwMode="auto">
                <a:xfrm>
                  <a:off x="4992" y="2208"/>
                  <a:ext cx="186" cy="183"/>
                </a:xfrm>
                <a:prstGeom prst="rect">
                  <a:avLst/>
                </a:prstGeom>
                <a:noFill/>
                <a:ln w="9525">
                  <a:noFill/>
                  <a:miter lim="800000"/>
                  <a:headEnd/>
                  <a:tailEnd/>
                </a:ln>
                <a:effectLst/>
              </p:spPr>
            </p:pic>
            <p:pic>
              <p:nvPicPr>
                <p:cNvPr id="9252" name="Picture 36"/>
                <p:cNvPicPr>
                  <a:picLocks noChangeAspect="1" noChangeArrowheads="1"/>
                </p:cNvPicPr>
                <p:nvPr userDrawn="1"/>
              </p:nvPicPr>
              <p:blipFill>
                <a:blip r:embed="rId13" cstate="print"/>
                <a:srcRect/>
                <a:stretch>
                  <a:fillRect/>
                </a:stretch>
              </p:blipFill>
              <p:spPr bwMode="auto">
                <a:xfrm>
                  <a:off x="4992" y="2448"/>
                  <a:ext cx="186" cy="183"/>
                </a:xfrm>
                <a:prstGeom prst="rect">
                  <a:avLst/>
                </a:prstGeom>
                <a:noFill/>
                <a:ln w="9525">
                  <a:noFill/>
                  <a:miter lim="800000"/>
                  <a:headEnd/>
                  <a:tailEnd/>
                </a:ln>
                <a:effectLst/>
              </p:spPr>
            </p:pic>
            <p:pic>
              <p:nvPicPr>
                <p:cNvPr id="9253" name="Picture 37"/>
                <p:cNvPicPr>
                  <a:picLocks noChangeAspect="1" noChangeArrowheads="1"/>
                </p:cNvPicPr>
                <p:nvPr userDrawn="1"/>
              </p:nvPicPr>
              <p:blipFill>
                <a:blip r:embed="rId13" cstate="print"/>
                <a:srcRect/>
                <a:stretch>
                  <a:fillRect/>
                </a:stretch>
              </p:blipFill>
              <p:spPr bwMode="auto">
                <a:xfrm>
                  <a:off x="5136" y="2592"/>
                  <a:ext cx="186" cy="183"/>
                </a:xfrm>
                <a:prstGeom prst="rect">
                  <a:avLst/>
                </a:prstGeom>
                <a:noFill/>
                <a:ln w="9525">
                  <a:noFill/>
                  <a:miter lim="800000"/>
                  <a:headEnd/>
                  <a:tailEnd/>
                </a:ln>
                <a:effectLst/>
              </p:spPr>
            </p:pic>
            <p:pic>
              <p:nvPicPr>
                <p:cNvPr id="9254" name="Picture 38"/>
                <p:cNvPicPr>
                  <a:picLocks noChangeAspect="1" noChangeArrowheads="1"/>
                </p:cNvPicPr>
                <p:nvPr userDrawn="1"/>
              </p:nvPicPr>
              <p:blipFill>
                <a:blip r:embed="rId13" cstate="print"/>
                <a:srcRect/>
                <a:stretch>
                  <a:fillRect/>
                </a:stretch>
              </p:blipFill>
              <p:spPr bwMode="auto">
                <a:xfrm>
                  <a:off x="5232" y="1392"/>
                  <a:ext cx="186" cy="183"/>
                </a:xfrm>
                <a:prstGeom prst="rect">
                  <a:avLst/>
                </a:prstGeom>
                <a:noFill/>
                <a:ln w="9525">
                  <a:noFill/>
                  <a:miter lim="800000"/>
                  <a:headEnd/>
                  <a:tailEnd/>
                </a:ln>
                <a:effectLst/>
              </p:spPr>
            </p:pic>
            <p:pic>
              <p:nvPicPr>
                <p:cNvPr id="9255" name="Picture 39"/>
                <p:cNvPicPr>
                  <a:picLocks noChangeAspect="1" noChangeArrowheads="1"/>
                </p:cNvPicPr>
                <p:nvPr userDrawn="1"/>
              </p:nvPicPr>
              <p:blipFill>
                <a:blip r:embed="rId13" cstate="print"/>
                <a:srcRect/>
                <a:stretch>
                  <a:fillRect/>
                </a:stretch>
              </p:blipFill>
              <p:spPr bwMode="auto">
                <a:xfrm>
                  <a:off x="4944" y="2736"/>
                  <a:ext cx="186" cy="183"/>
                </a:xfrm>
                <a:prstGeom prst="rect">
                  <a:avLst/>
                </a:prstGeom>
                <a:noFill/>
                <a:ln w="9525">
                  <a:noFill/>
                  <a:miter lim="800000"/>
                  <a:headEnd/>
                  <a:tailEnd/>
                </a:ln>
                <a:effectLst/>
              </p:spPr>
            </p:pic>
            <p:pic>
              <p:nvPicPr>
                <p:cNvPr id="9256" name="Picture 40"/>
                <p:cNvPicPr>
                  <a:picLocks noChangeAspect="1" noChangeArrowheads="1"/>
                </p:cNvPicPr>
                <p:nvPr userDrawn="1"/>
              </p:nvPicPr>
              <p:blipFill>
                <a:blip r:embed="rId13" cstate="print"/>
                <a:srcRect/>
                <a:stretch>
                  <a:fillRect/>
                </a:stretch>
              </p:blipFill>
              <p:spPr bwMode="auto">
                <a:xfrm>
                  <a:off x="4992" y="3072"/>
                  <a:ext cx="186" cy="183"/>
                </a:xfrm>
                <a:prstGeom prst="rect">
                  <a:avLst/>
                </a:prstGeom>
                <a:noFill/>
                <a:ln w="9525">
                  <a:noFill/>
                  <a:miter lim="800000"/>
                  <a:headEnd/>
                  <a:tailEnd/>
                </a:ln>
                <a:effectLst/>
              </p:spPr>
            </p:pic>
            <p:pic>
              <p:nvPicPr>
                <p:cNvPr id="9257" name="Picture 41"/>
                <p:cNvPicPr>
                  <a:picLocks noChangeAspect="1" noChangeArrowheads="1"/>
                </p:cNvPicPr>
                <p:nvPr userDrawn="1"/>
              </p:nvPicPr>
              <p:blipFill>
                <a:blip r:embed="rId13" cstate="print"/>
                <a:srcRect/>
                <a:stretch>
                  <a:fillRect/>
                </a:stretch>
              </p:blipFill>
              <p:spPr bwMode="auto">
                <a:xfrm>
                  <a:off x="5232" y="3312"/>
                  <a:ext cx="186" cy="183"/>
                </a:xfrm>
                <a:prstGeom prst="rect">
                  <a:avLst/>
                </a:prstGeom>
                <a:noFill/>
                <a:ln w="9525">
                  <a:noFill/>
                  <a:miter lim="800000"/>
                  <a:headEnd/>
                  <a:tailEnd/>
                </a:ln>
                <a:effectLst/>
              </p:spPr>
            </p:pic>
            <p:pic>
              <p:nvPicPr>
                <p:cNvPr id="9258" name="Picture 42"/>
                <p:cNvPicPr>
                  <a:picLocks noChangeAspect="1" noChangeArrowheads="1"/>
                </p:cNvPicPr>
                <p:nvPr userDrawn="1"/>
              </p:nvPicPr>
              <p:blipFill>
                <a:blip r:embed="rId13" cstate="print"/>
                <a:srcRect/>
                <a:stretch>
                  <a:fillRect/>
                </a:stretch>
              </p:blipFill>
              <p:spPr bwMode="auto">
                <a:xfrm>
                  <a:off x="4992" y="3408"/>
                  <a:ext cx="186" cy="183"/>
                </a:xfrm>
                <a:prstGeom prst="rect">
                  <a:avLst/>
                </a:prstGeom>
                <a:noFill/>
                <a:ln w="9525">
                  <a:noFill/>
                  <a:miter lim="800000"/>
                  <a:headEnd/>
                  <a:tailEnd/>
                </a:ln>
                <a:effectLst/>
              </p:spPr>
            </p:pic>
            <p:pic>
              <p:nvPicPr>
                <p:cNvPr id="9259" name="Picture 43"/>
                <p:cNvPicPr>
                  <a:picLocks noChangeAspect="1" noChangeArrowheads="1"/>
                </p:cNvPicPr>
                <p:nvPr userDrawn="1"/>
              </p:nvPicPr>
              <p:blipFill>
                <a:blip r:embed="rId13" cstate="print"/>
                <a:srcRect/>
                <a:stretch>
                  <a:fillRect/>
                </a:stretch>
              </p:blipFill>
              <p:spPr bwMode="auto">
                <a:xfrm>
                  <a:off x="5088" y="3552"/>
                  <a:ext cx="186" cy="183"/>
                </a:xfrm>
                <a:prstGeom prst="rect">
                  <a:avLst/>
                </a:prstGeom>
                <a:noFill/>
                <a:ln w="9525">
                  <a:noFill/>
                  <a:miter lim="800000"/>
                  <a:headEnd/>
                  <a:tailEnd/>
                </a:ln>
                <a:effectLst/>
              </p:spPr>
            </p:pic>
            <p:pic>
              <p:nvPicPr>
                <p:cNvPr id="9260" name="Picture 44"/>
                <p:cNvPicPr>
                  <a:picLocks noChangeAspect="1" noChangeArrowheads="1"/>
                </p:cNvPicPr>
                <p:nvPr userDrawn="1"/>
              </p:nvPicPr>
              <p:blipFill>
                <a:blip r:embed="rId13" cstate="print"/>
                <a:srcRect/>
                <a:stretch>
                  <a:fillRect/>
                </a:stretch>
              </p:blipFill>
              <p:spPr bwMode="auto">
                <a:xfrm>
                  <a:off x="4992" y="3792"/>
                  <a:ext cx="186" cy="183"/>
                </a:xfrm>
                <a:prstGeom prst="rect">
                  <a:avLst/>
                </a:prstGeom>
                <a:noFill/>
                <a:ln w="9525">
                  <a:noFill/>
                  <a:miter lim="800000"/>
                  <a:headEnd/>
                  <a:tailEnd/>
                </a:ln>
                <a:effectLst/>
              </p:spPr>
            </p:pic>
            <p:pic>
              <p:nvPicPr>
                <p:cNvPr id="9261" name="Picture 45"/>
                <p:cNvPicPr>
                  <a:picLocks noChangeAspect="1" noChangeArrowheads="1"/>
                </p:cNvPicPr>
                <p:nvPr userDrawn="1"/>
              </p:nvPicPr>
              <p:blipFill>
                <a:blip r:embed="rId13" cstate="print"/>
                <a:srcRect/>
                <a:stretch>
                  <a:fillRect/>
                </a:stretch>
              </p:blipFill>
              <p:spPr bwMode="auto">
                <a:xfrm>
                  <a:off x="5184" y="3696"/>
                  <a:ext cx="186" cy="183"/>
                </a:xfrm>
                <a:prstGeom prst="rect">
                  <a:avLst/>
                </a:prstGeom>
                <a:noFill/>
                <a:ln w="9525">
                  <a:noFill/>
                  <a:miter lim="800000"/>
                  <a:headEnd/>
                  <a:tailEnd/>
                </a:ln>
                <a:effectLst/>
              </p:spPr>
            </p:pic>
          </p:grpSp>
        </p:grpSp>
        <p:sp>
          <p:nvSpPr>
            <p:cNvPr id="9262" name="Freeform 46"/>
            <p:cNvSpPr>
              <a:spLocks/>
            </p:cNvSpPr>
            <p:nvPr/>
          </p:nvSpPr>
          <p:spPr bwMode="auto">
            <a:xfrm>
              <a:off x="5010" y="3092"/>
              <a:ext cx="750" cy="1222"/>
            </a:xfrm>
            <a:custGeom>
              <a:avLst/>
              <a:gdLst/>
              <a:ahLst/>
              <a:cxnLst>
                <a:cxn ang="0">
                  <a:pos x="372" y="154"/>
                </a:cxn>
                <a:cxn ang="0">
                  <a:pos x="378" y="412"/>
                </a:cxn>
                <a:cxn ang="0">
                  <a:pos x="312" y="724"/>
                </a:cxn>
                <a:cxn ang="0">
                  <a:pos x="138" y="928"/>
                </a:cxn>
                <a:cxn ang="0">
                  <a:pos x="0" y="976"/>
                </a:cxn>
                <a:cxn ang="0">
                  <a:pos x="0" y="1222"/>
                </a:cxn>
                <a:cxn ang="0">
                  <a:pos x="750" y="1222"/>
                </a:cxn>
                <a:cxn ang="0">
                  <a:pos x="750" y="178"/>
                </a:cxn>
                <a:cxn ang="0">
                  <a:pos x="372" y="154"/>
                </a:cxn>
              </a:cxnLst>
              <a:rect l="0" t="0" r="r" b="b"/>
              <a:pathLst>
                <a:path w="750" h="1222">
                  <a:moveTo>
                    <a:pt x="372" y="154"/>
                  </a:moveTo>
                  <a:cubicBezTo>
                    <a:pt x="309" y="193"/>
                    <a:pt x="388" y="317"/>
                    <a:pt x="378" y="412"/>
                  </a:cubicBezTo>
                  <a:cubicBezTo>
                    <a:pt x="368" y="507"/>
                    <a:pt x="352" y="638"/>
                    <a:pt x="312" y="724"/>
                  </a:cubicBezTo>
                  <a:cubicBezTo>
                    <a:pt x="272" y="810"/>
                    <a:pt x="190" y="886"/>
                    <a:pt x="138" y="928"/>
                  </a:cubicBezTo>
                  <a:cubicBezTo>
                    <a:pt x="86" y="970"/>
                    <a:pt x="23" y="927"/>
                    <a:pt x="0" y="976"/>
                  </a:cubicBezTo>
                  <a:lnTo>
                    <a:pt x="0" y="1222"/>
                  </a:lnTo>
                  <a:lnTo>
                    <a:pt x="750" y="1222"/>
                  </a:lnTo>
                  <a:lnTo>
                    <a:pt x="750" y="178"/>
                  </a:lnTo>
                  <a:cubicBezTo>
                    <a:pt x="687" y="0"/>
                    <a:pt x="451" y="159"/>
                    <a:pt x="372" y="154"/>
                  </a:cubicBezTo>
                  <a:close/>
                </a:path>
              </a:pathLst>
            </a:custGeom>
            <a:gradFill rotWithShape="0">
              <a:gsLst>
                <a:gs pos="0">
                  <a:srgbClr val="FAE3B7"/>
                </a:gs>
                <a:gs pos="17999">
                  <a:srgbClr val="A28949"/>
                </a:gs>
                <a:gs pos="31000">
                  <a:srgbClr val="835E17"/>
                </a:gs>
                <a:gs pos="33000">
                  <a:srgbClr val="BD922A"/>
                </a:gs>
                <a:gs pos="37000">
                  <a:srgbClr val="FBE4AE"/>
                </a:gs>
                <a:gs pos="78999">
                  <a:srgbClr val="BD922A"/>
                </a:gs>
                <a:gs pos="87000">
                  <a:srgbClr val="BD922A"/>
                </a:gs>
                <a:gs pos="100000">
                  <a:srgbClr val="FBE4AE"/>
                </a:gs>
              </a:gsLst>
              <a:lin ang="5400000" scaled="1"/>
            </a:gradFill>
            <a:ln w="9525" cap="flat" cmpd="sng">
              <a:noFill/>
              <a:prstDash val="solid"/>
              <a:round/>
              <a:headEnd type="none" w="med" len="med"/>
              <a:tailEnd type="none" w="med" len="med"/>
            </a:ln>
            <a:effectLst/>
          </p:spPr>
          <p:txBody>
            <a:bodyPr wrap="none" anchor="ctr"/>
            <a:lstStyle/>
            <a:p>
              <a:endParaRPr lang="en-US"/>
            </a:p>
          </p:txBody>
        </p:sp>
        <p:sp>
          <p:nvSpPr>
            <p:cNvPr id="9263" name="Freeform 47"/>
            <p:cNvSpPr>
              <a:spLocks/>
            </p:cNvSpPr>
            <p:nvPr/>
          </p:nvSpPr>
          <p:spPr bwMode="auto">
            <a:xfrm>
              <a:off x="5001" y="3060"/>
              <a:ext cx="768" cy="1260"/>
            </a:xfrm>
            <a:custGeom>
              <a:avLst/>
              <a:gdLst/>
              <a:ahLst/>
              <a:cxnLst>
                <a:cxn ang="0">
                  <a:pos x="0" y="1260"/>
                </a:cxn>
                <a:cxn ang="0">
                  <a:pos x="0" y="1134"/>
                </a:cxn>
                <a:cxn ang="0">
                  <a:pos x="210" y="1032"/>
                </a:cxn>
                <a:cxn ang="0">
                  <a:pos x="324" y="918"/>
                </a:cxn>
                <a:cxn ang="0">
                  <a:pos x="414" y="714"/>
                </a:cxn>
                <a:cxn ang="0">
                  <a:pos x="450" y="456"/>
                </a:cxn>
                <a:cxn ang="0">
                  <a:pos x="438" y="258"/>
                </a:cxn>
                <a:cxn ang="0">
                  <a:pos x="684" y="0"/>
                </a:cxn>
                <a:cxn ang="0">
                  <a:pos x="768" y="18"/>
                </a:cxn>
                <a:cxn ang="0">
                  <a:pos x="768" y="1254"/>
                </a:cxn>
                <a:cxn ang="0">
                  <a:pos x="0" y="1260"/>
                </a:cxn>
              </a:cxnLst>
              <a:rect l="0" t="0" r="r" b="b"/>
              <a:pathLst>
                <a:path w="768" h="1260">
                  <a:moveTo>
                    <a:pt x="0" y="1260"/>
                  </a:moveTo>
                  <a:lnTo>
                    <a:pt x="0" y="1134"/>
                  </a:lnTo>
                  <a:lnTo>
                    <a:pt x="210" y="1032"/>
                  </a:lnTo>
                  <a:lnTo>
                    <a:pt x="324" y="918"/>
                  </a:lnTo>
                  <a:lnTo>
                    <a:pt x="414" y="714"/>
                  </a:lnTo>
                  <a:lnTo>
                    <a:pt x="450" y="456"/>
                  </a:lnTo>
                  <a:lnTo>
                    <a:pt x="438" y="258"/>
                  </a:lnTo>
                  <a:lnTo>
                    <a:pt x="684" y="0"/>
                  </a:lnTo>
                  <a:lnTo>
                    <a:pt x="768" y="18"/>
                  </a:lnTo>
                  <a:lnTo>
                    <a:pt x="768" y="1254"/>
                  </a:lnTo>
                  <a:lnTo>
                    <a:pt x="0" y="1260"/>
                  </a:lnTo>
                  <a:close/>
                </a:path>
              </a:pathLst>
            </a:custGeom>
            <a:gradFill rotWithShape="0">
              <a:gsLst>
                <a:gs pos="0">
                  <a:schemeClr val="folHlink"/>
                </a:gs>
                <a:gs pos="50000">
                  <a:schemeClr val="hlink"/>
                </a:gs>
                <a:gs pos="100000">
                  <a:schemeClr val="folHlink"/>
                </a:gs>
              </a:gsLst>
              <a:lin ang="0" scaled="1"/>
            </a:gradFill>
            <a:ln w="9525" cap="flat" cmpd="sng">
              <a:noFill/>
              <a:prstDash val="solid"/>
              <a:round/>
              <a:headEnd type="none" w="med" len="med"/>
              <a:tailEnd type="none" w="med" len="med"/>
            </a:ln>
            <a:effectLst/>
          </p:spPr>
          <p:txBody>
            <a:bodyPr wrap="none" anchor="ctr"/>
            <a:lstStyle/>
            <a:p>
              <a:endParaRPr lang="en-US"/>
            </a:p>
          </p:txBody>
        </p:sp>
        <p:sp>
          <p:nvSpPr>
            <p:cNvPr id="9264" name="Freeform 48"/>
            <p:cNvSpPr>
              <a:spLocks/>
            </p:cNvSpPr>
            <p:nvPr/>
          </p:nvSpPr>
          <p:spPr bwMode="auto">
            <a:xfrm>
              <a:off x="4994" y="1775"/>
              <a:ext cx="776" cy="2543"/>
            </a:xfrm>
            <a:custGeom>
              <a:avLst/>
              <a:gdLst/>
              <a:ahLst/>
              <a:cxnLst>
                <a:cxn ang="0">
                  <a:pos x="550" y="115"/>
                </a:cxn>
                <a:cxn ang="0">
                  <a:pos x="460" y="529"/>
                </a:cxn>
                <a:cxn ang="0">
                  <a:pos x="298" y="925"/>
                </a:cxn>
                <a:cxn ang="0">
                  <a:pos x="76" y="1267"/>
                </a:cxn>
                <a:cxn ang="0">
                  <a:pos x="4" y="1339"/>
                </a:cxn>
                <a:cxn ang="0">
                  <a:pos x="100" y="1351"/>
                </a:cxn>
                <a:cxn ang="0">
                  <a:pos x="286" y="1399"/>
                </a:cxn>
                <a:cxn ang="0">
                  <a:pos x="394" y="1525"/>
                </a:cxn>
                <a:cxn ang="0">
                  <a:pos x="478" y="1705"/>
                </a:cxn>
                <a:cxn ang="0">
                  <a:pos x="478" y="1969"/>
                </a:cxn>
                <a:cxn ang="0">
                  <a:pos x="370" y="2263"/>
                </a:cxn>
                <a:cxn ang="0">
                  <a:pos x="124" y="2479"/>
                </a:cxn>
                <a:cxn ang="0">
                  <a:pos x="22" y="2515"/>
                </a:cxn>
                <a:cxn ang="0">
                  <a:pos x="196" y="2533"/>
                </a:cxn>
                <a:cxn ang="0">
                  <a:pos x="388" y="2455"/>
                </a:cxn>
                <a:cxn ang="0">
                  <a:pos x="502" y="2299"/>
                </a:cxn>
                <a:cxn ang="0">
                  <a:pos x="598" y="2197"/>
                </a:cxn>
                <a:cxn ang="0">
                  <a:pos x="694" y="2197"/>
                </a:cxn>
                <a:cxn ang="0">
                  <a:pos x="742" y="2230"/>
                </a:cxn>
                <a:cxn ang="0">
                  <a:pos x="712" y="2137"/>
                </a:cxn>
                <a:cxn ang="0">
                  <a:pos x="664" y="1807"/>
                </a:cxn>
                <a:cxn ang="0">
                  <a:pos x="670" y="1561"/>
                </a:cxn>
                <a:cxn ang="0">
                  <a:pos x="718" y="1393"/>
                </a:cxn>
                <a:cxn ang="0">
                  <a:pos x="748" y="1219"/>
                </a:cxn>
                <a:cxn ang="0">
                  <a:pos x="550" y="115"/>
                </a:cxn>
              </a:cxnLst>
              <a:rect l="0" t="0" r="r" b="b"/>
              <a:pathLst>
                <a:path w="776" h="2543">
                  <a:moveTo>
                    <a:pt x="550" y="115"/>
                  </a:moveTo>
                  <a:cubicBezTo>
                    <a:pt x="502" y="0"/>
                    <a:pt x="502" y="394"/>
                    <a:pt x="460" y="529"/>
                  </a:cubicBezTo>
                  <a:cubicBezTo>
                    <a:pt x="418" y="664"/>
                    <a:pt x="362" y="802"/>
                    <a:pt x="298" y="925"/>
                  </a:cubicBezTo>
                  <a:cubicBezTo>
                    <a:pt x="234" y="1048"/>
                    <a:pt x="125" y="1198"/>
                    <a:pt x="76" y="1267"/>
                  </a:cubicBezTo>
                  <a:cubicBezTo>
                    <a:pt x="27" y="1336"/>
                    <a:pt x="0" y="1325"/>
                    <a:pt x="4" y="1339"/>
                  </a:cubicBezTo>
                  <a:cubicBezTo>
                    <a:pt x="8" y="1353"/>
                    <a:pt x="53" y="1341"/>
                    <a:pt x="100" y="1351"/>
                  </a:cubicBezTo>
                  <a:cubicBezTo>
                    <a:pt x="147" y="1361"/>
                    <a:pt x="237" y="1370"/>
                    <a:pt x="286" y="1399"/>
                  </a:cubicBezTo>
                  <a:cubicBezTo>
                    <a:pt x="335" y="1428"/>
                    <a:pt x="362" y="1474"/>
                    <a:pt x="394" y="1525"/>
                  </a:cubicBezTo>
                  <a:cubicBezTo>
                    <a:pt x="426" y="1576"/>
                    <a:pt x="464" y="1631"/>
                    <a:pt x="478" y="1705"/>
                  </a:cubicBezTo>
                  <a:cubicBezTo>
                    <a:pt x="492" y="1779"/>
                    <a:pt x="496" y="1876"/>
                    <a:pt x="478" y="1969"/>
                  </a:cubicBezTo>
                  <a:cubicBezTo>
                    <a:pt x="460" y="2062"/>
                    <a:pt x="429" y="2178"/>
                    <a:pt x="370" y="2263"/>
                  </a:cubicBezTo>
                  <a:cubicBezTo>
                    <a:pt x="311" y="2348"/>
                    <a:pt x="238" y="2428"/>
                    <a:pt x="124" y="2479"/>
                  </a:cubicBezTo>
                  <a:cubicBezTo>
                    <a:pt x="66" y="2521"/>
                    <a:pt x="10" y="2506"/>
                    <a:pt x="22" y="2515"/>
                  </a:cubicBezTo>
                  <a:cubicBezTo>
                    <a:pt x="34" y="2524"/>
                    <a:pt x="135" y="2543"/>
                    <a:pt x="196" y="2533"/>
                  </a:cubicBezTo>
                  <a:cubicBezTo>
                    <a:pt x="257" y="2523"/>
                    <a:pt x="337" y="2494"/>
                    <a:pt x="388" y="2455"/>
                  </a:cubicBezTo>
                  <a:cubicBezTo>
                    <a:pt x="439" y="2416"/>
                    <a:pt x="467" y="2342"/>
                    <a:pt x="502" y="2299"/>
                  </a:cubicBezTo>
                  <a:cubicBezTo>
                    <a:pt x="537" y="2256"/>
                    <a:pt x="566" y="2214"/>
                    <a:pt x="598" y="2197"/>
                  </a:cubicBezTo>
                  <a:cubicBezTo>
                    <a:pt x="630" y="2180"/>
                    <a:pt x="670" y="2191"/>
                    <a:pt x="694" y="2197"/>
                  </a:cubicBezTo>
                  <a:cubicBezTo>
                    <a:pt x="718" y="2203"/>
                    <a:pt x="739" y="2240"/>
                    <a:pt x="742" y="2230"/>
                  </a:cubicBezTo>
                  <a:cubicBezTo>
                    <a:pt x="745" y="2220"/>
                    <a:pt x="725" y="2207"/>
                    <a:pt x="712" y="2137"/>
                  </a:cubicBezTo>
                  <a:cubicBezTo>
                    <a:pt x="699" y="2067"/>
                    <a:pt x="671" y="1903"/>
                    <a:pt x="664" y="1807"/>
                  </a:cubicBezTo>
                  <a:cubicBezTo>
                    <a:pt x="657" y="1711"/>
                    <a:pt x="661" y="1630"/>
                    <a:pt x="670" y="1561"/>
                  </a:cubicBezTo>
                  <a:cubicBezTo>
                    <a:pt x="679" y="1492"/>
                    <a:pt x="705" y="1450"/>
                    <a:pt x="718" y="1393"/>
                  </a:cubicBezTo>
                  <a:cubicBezTo>
                    <a:pt x="731" y="1336"/>
                    <a:pt x="776" y="1427"/>
                    <a:pt x="748" y="1219"/>
                  </a:cubicBezTo>
                  <a:cubicBezTo>
                    <a:pt x="720" y="1011"/>
                    <a:pt x="598" y="230"/>
                    <a:pt x="550" y="115"/>
                  </a:cubicBezTo>
                  <a:close/>
                </a:path>
              </a:pathLst>
            </a:custGeom>
            <a:gradFill rotWithShape="0">
              <a:gsLst>
                <a:gs pos="0">
                  <a:schemeClr val="accent2">
                    <a:gamma/>
                    <a:shade val="46275"/>
                    <a:invGamma/>
                  </a:schemeClr>
                </a:gs>
                <a:gs pos="50000">
                  <a:schemeClr val="accent2"/>
                </a:gs>
                <a:gs pos="100000">
                  <a:schemeClr val="accent2">
                    <a:gamma/>
                    <a:shade val="46275"/>
                    <a:invGamma/>
                  </a:schemeClr>
                </a:gs>
              </a:gsLst>
              <a:lin ang="0" scaled="1"/>
            </a:gradFill>
            <a:ln w="9525">
              <a:noFill/>
              <a:round/>
              <a:headEnd/>
              <a:tailEnd/>
            </a:ln>
            <a:effectLst/>
          </p:spPr>
          <p:txBody>
            <a:bodyPr wrap="none" anchor="ctr"/>
            <a:lstStyle/>
            <a:p>
              <a:endParaRPr lang="en-US"/>
            </a:p>
          </p:txBody>
        </p:sp>
        <p:sp>
          <p:nvSpPr>
            <p:cNvPr id="9265" name="Freeform 49" descr="kimonopat1"/>
            <p:cNvSpPr>
              <a:spLocks/>
            </p:cNvSpPr>
            <p:nvPr/>
          </p:nvSpPr>
          <p:spPr bwMode="auto">
            <a:xfrm>
              <a:off x="5046" y="2229"/>
              <a:ext cx="617" cy="1376"/>
            </a:xfrm>
            <a:custGeom>
              <a:avLst/>
              <a:gdLst/>
              <a:ahLst/>
              <a:cxnLst>
                <a:cxn ang="0">
                  <a:pos x="486" y="3"/>
                </a:cxn>
                <a:cxn ang="0">
                  <a:pos x="402" y="381"/>
                </a:cxn>
                <a:cxn ang="0">
                  <a:pos x="216" y="777"/>
                </a:cxn>
                <a:cxn ang="0">
                  <a:pos x="0" y="1119"/>
                </a:cxn>
                <a:cxn ang="0">
                  <a:pos x="102" y="1101"/>
                </a:cxn>
                <a:cxn ang="0">
                  <a:pos x="282" y="1119"/>
                </a:cxn>
                <a:cxn ang="0">
                  <a:pos x="378" y="1185"/>
                </a:cxn>
                <a:cxn ang="0">
                  <a:pos x="432" y="1269"/>
                </a:cxn>
                <a:cxn ang="0">
                  <a:pos x="444" y="1365"/>
                </a:cxn>
                <a:cxn ang="0">
                  <a:pos x="498" y="1203"/>
                </a:cxn>
                <a:cxn ang="0">
                  <a:pos x="564" y="825"/>
                </a:cxn>
                <a:cxn ang="0">
                  <a:pos x="606" y="363"/>
                </a:cxn>
                <a:cxn ang="0">
                  <a:pos x="486" y="3"/>
                </a:cxn>
              </a:cxnLst>
              <a:rect l="0" t="0" r="r" b="b"/>
              <a:pathLst>
                <a:path w="617" h="1376">
                  <a:moveTo>
                    <a:pt x="486" y="3"/>
                  </a:moveTo>
                  <a:cubicBezTo>
                    <a:pt x="452" y="6"/>
                    <a:pt x="447" y="252"/>
                    <a:pt x="402" y="381"/>
                  </a:cubicBezTo>
                  <a:cubicBezTo>
                    <a:pt x="357" y="510"/>
                    <a:pt x="283" y="654"/>
                    <a:pt x="216" y="777"/>
                  </a:cubicBezTo>
                  <a:cubicBezTo>
                    <a:pt x="149" y="900"/>
                    <a:pt x="19" y="1065"/>
                    <a:pt x="0" y="1119"/>
                  </a:cubicBezTo>
                  <a:cubicBezTo>
                    <a:pt x="48" y="1119"/>
                    <a:pt x="55" y="1101"/>
                    <a:pt x="102" y="1101"/>
                  </a:cubicBezTo>
                  <a:cubicBezTo>
                    <a:pt x="149" y="1101"/>
                    <a:pt x="236" y="1105"/>
                    <a:pt x="282" y="1119"/>
                  </a:cubicBezTo>
                  <a:cubicBezTo>
                    <a:pt x="328" y="1133"/>
                    <a:pt x="353" y="1160"/>
                    <a:pt x="378" y="1185"/>
                  </a:cubicBezTo>
                  <a:cubicBezTo>
                    <a:pt x="403" y="1210"/>
                    <a:pt x="421" y="1239"/>
                    <a:pt x="432" y="1269"/>
                  </a:cubicBezTo>
                  <a:cubicBezTo>
                    <a:pt x="443" y="1299"/>
                    <a:pt x="433" y="1376"/>
                    <a:pt x="444" y="1365"/>
                  </a:cubicBezTo>
                  <a:cubicBezTo>
                    <a:pt x="455" y="1354"/>
                    <a:pt x="478" y="1293"/>
                    <a:pt x="498" y="1203"/>
                  </a:cubicBezTo>
                  <a:cubicBezTo>
                    <a:pt x="518" y="1113"/>
                    <a:pt x="546" y="965"/>
                    <a:pt x="564" y="825"/>
                  </a:cubicBezTo>
                  <a:cubicBezTo>
                    <a:pt x="582" y="685"/>
                    <a:pt x="617" y="496"/>
                    <a:pt x="606" y="363"/>
                  </a:cubicBezTo>
                  <a:cubicBezTo>
                    <a:pt x="595" y="230"/>
                    <a:pt x="520" y="0"/>
                    <a:pt x="486" y="3"/>
                  </a:cubicBezTo>
                  <a:close/>
                </a:path>
              </a:pathLst>
            </a:custGeom>
            <a:blipFill dpi="0" rotWithShape="0">
              <a:blip r:embed="rId14" cstate="print"/>
              <a:srcRect/>
              <a:tile tx="0" ty="0" sx="100000" sy="100000" flip="none" algn="tl"/>
            </a:blipFill>
            <a:ln w="9525" cap="flat" cmpd="sng">
              <a:noFill/>
              <a:prstDash val="solid"/>
              <a:round/>
              <a:headEnd/>
              <a:tailEnd/>
            </a:ln>
            <a:effectLst/>
          </p:spPr>
          <p:txBody>
            <a:bodyPr wrap="none" anchor="ctr"/>
            <a:lstStyle/>
            <a:p>
              <a:endParaRPr lang="en-US"/>
            </a:p>
          </p:txBody>
        </p:sp>
        <p:sp>
          <p:nvSpPr>
            <p:cNvPr id="9266" name="Freeform 50" descr="kimonopat1"/>
            <p:cNvSpPr>
              <a:spLocks/>
            </p:cNvSpPr>
            <p:nvPr/>
          </p:nvSpPr>
          <p:spPr bwMode="auto">
            <a:xfrm>
              <a:off x="5193" y="269"/>
              <a:ext cx="576" cy="3180"/>
            </a:xfrm>
            <a:custGeom>
              <a:avLst/>
              <a:gdLst/>
              <a:ahLst/>
              <a:cxnLst>
                <a:cxn ang="0">
                  <a:pos x="42" y="61"/>
                </a:cxn>
                <a:cxn ang="0">
                  <a:pos x="156" y="517"/>
                </a:cxn>
                <a:cxn ang="0">
                  <a:pos x="288" y="991"/>
                </a:cxn>
                <a:cxn ang="0">
                  <a:pos x="414" y="1435"/>
                </a:cxn>
                <a:cxn ang="0">
                  <a:pos x="576" y="1807"/>
                </a:cxn>
                <a:cxn ang="0">
                  <a:pos x="576" y="3055"/>
                </a:cxn>
                <a:cxn ang="0">
                  <a:pos x="414" y="2557"/>
                </a:cxn>
                <a:cxn ang="0">
                  <a:pos x="252" y="1765"/>
                </a:cxn>
                <a:cxn ang="0">
                  <a:pos x="126" y="961"/>
                </a:cxn>
                <a:cxn ang="0">
                  <a:pos x="12" y="151"/>
                </a:cxn>
                <a:cxn ang="0">
                  <a:pos x="42" y="61"/>
                </a:cxn>
              </a:cxnLst>
              <a:rect l="0" t="0" r="r" b="b"/>
              <a:pathLst>
                <a:path w="576" h="3180">
                  <a:moveTo>
                    <a:pt x="42" y="61"/>
                  </a:moveTo>
                  <a:cubicBezTo>
                    <a:pt x="66" y="122"/>
                    <a:pt x="115" y="362"/>
                    <a:pt x="156" y="517"/>
                  </a:cubicBezTo>
                  <a:cubicBezTo>
                    <a:pt x="197" y="672"/>
                    <a:pt x="245" y="838"/>
                    <a:pt x="288" y="991"/>
                  </a:cubicBezTo>
                  <a:cubicBezTo>
                    <a:pt x="331" y="1144"/>
                    <a:pt x="366" y="1299"/>
                    <a:pt x="414" y="1435"/>
                  </a:cubicBezTo>
                  <a:cubicBezTo>
                    <a:pt x="462" y="1571"/>
                    <a:pt x="549" y="1537"/>
                    <a:pt x="576" y="1807"/>
                  </a:cubicBezTo>
                  <a:lnTo>
                    <a:pt x="576" y="3055"/>
                  </a:lnTo>
                  <a:cubicBezTo>
                    <a:pt x="549" y="3180"/>
                    <a:pt x="468" y="2772"/>
                    <a:pt x="414" y="2557"/>
                  </a:cubicBezTo>
                  <a:cubicBezTo>
                    <a:pt x="360" y="2342"/>
                    <a:pt x="300" y="2031"/>
                    <a:pt x="252" y="1765"/>
                  </a:cubicBezTo>
                  <a:cubicBezTo>
                    <a:pt x="204" y="1499"/>
                    <a:pt x="166" y="1230"/>
                    <a:pt x="126" y="961"/>
                  </a:cubicBezTo>
                  <a:cubicBezTo>
                    <a:pt x="86" y="692"/>
                    <a:pt x="24" y="299"/>
                    <a:pt x="12" y="151"/>
                  </a:cubicBezTo>
                  <a:cubicBezTo>
                    <a:pt x="0" y="3"/>
                    <a:pt x="18" y="0"/>
                    <a:pt x="42" y="61"/>
                  </a:cubicBezTo>
                  <a:close/>
                </a:path>
              </a:pathLst>
            </a:custGeom>
            <a:blipFill dpi="0" rotWithShape="0">
              <a:blip r:embed="rId14" cstate="print"/>
              <a:srcRect/>
              <a:tile tx="0" ty="0" sx="100000" sy="100000" flip="none" algn="tl"/>
            </a:blipFill>
            <a:ln w="9525" cap="flat" cmpd="sng">
              <a:noFill/>
              <a:prstDash val="solid"/>
              <a:round/>
              <a:headEnd/>
              <a:tailEnd/>
            </a:ln>
            <a:effectLst/>
          </p:spPr>
          <p:txBody>
            <a:bodyPr wrap="none" anchor="ctr"/>
            <a:lstStyle/>
            <a:p>
              <a:endParaRPr lang="en-US"/>
            </a:p>
          </p:txBody>
        </p:sp>
        <p:sp>
          <p:nvSpPr>
            <p:cNvPr id="9267" name="Freeform 51"/>
            <p:cNvSpPr>
              <a:spLocks/>
            </p:cNvSpPr>
            <p:nvPr/>
          </p:nvSpPr>
          <p:spPr bwMode="auto">
            <a:xfrm>
              <a:off x="5197" y="165"/>
              <a:ext cx="573" cy="1935"/>
            </a:xfrm>
            <a:custGeom>
              <a:avLst/>
              <a:gdLst/>
              <a:ahLst/>
              <a:cxnLst>
                <a:cxn ang="0">
                  <a:pos x="69" y="63"/>
                </a:cxn>
                <a:cxn ang="0">
                  <a:pos x="207" y="549"/>
                </a:cxn>
                <a:cxn ang="0">
                  <a:pos x="381" y="1101"/>
                </a:cxn>
                <a:cxn ang="0">
                  <a:pos x="573" y="1575"/>
                </a:cxn>
                <a:cxn ang="0">
                  <a:pos x="573" y="1935"/>
                </a:cxn>
                <a:cxn ang="0">
                  <a:pos x="321" y="1449"/>
                </a:cxn>
                <a:cxn ang="0">
                  <a:pos x="147" y="699"/>
                </a:cxn>
                <a:cxn ang="0">
                  <a:pos x="15" y="171"/>
                </a:cxn>
                <a:cxn ang="0">
                  <a:pos x="69" y="63"/>
                </a:cxn>
              </a:cxnLst>
              <a:rect l="0" t="0" r="r" b="b"/>
              <a:pathLst>
                <a:path w="573" h="1935">
                  <a:moveTo>
                    <a:pt x="69" y="63"/>
                  </a:moveTo>
                  <a:cubicBezTo>
                    <a:pt x="101" y="126"/>
                    <a:pt x="155" y="376"/>
                    <a:pt x="207" y="549"/>
                  </a:cubicBezTo>
                  <a:cubicBezTo>
                    <a:pt x="259" y="722"/>
                    <a:pt x="320" y="930"/>
                    <a:pt x="381" y="1101"/>
                  </a:cubicBezTo>
                  <a:cubicBezTo>
                    <a:pt x="442" y="1272"/>
                    <a:pt x="541" y="1436"/>
                    <a:pt x="573" y="1575"/>
                  </a:cubicBezTo>
                  <a:lnTo>
                    <a:pt x="573" y="1935"/>
                  </a:lnTo>
                  <a:cubicBezTo>
                    <a:pt x="531" y="1914"/>
                    <a:pt x="392" y="1655"/>
                    <a:pt x="321" y="1449"/>
                  </a:cubicBezTo>
                  <a:cubicBezTo>
                    <a:pt x="250" y="1243"/>
                    <a:pt x="198" y="912"/>
                    <a:pt x="147" y="699"/>
                  </a:cubicBezTo>
                  <a:cubicBezTo>
                    <a:pt x="96" y="486"/>
                    <a:pt x="30" y="274"/>
                    <a:pt x="15" y="171"/>
                  </a:cubicBezTo>
                  <a:cubicBezTo>
                    <a:pt x="0" y="68"/>
                    <a:pt x="37" y="0"/>
                    <a:pt x="69" y="63"/>
                  </a:cubicBezTo>
                  <a:close/>
                </a:path>
              </a:pathLst>
            </a:custGeom>
            <a:gradFill rotWithShape="0">
              <a:gsLst>
                <a:gs pos="0">
                  <a:schemeClr val="bg1"/>
                </a:gs>
                <a:gs pos="100000">
                  <a:schemeClr val="folHlink"/>
                </a:gs>
              </a:gsLst>
              <a:lin ang="0" scaled="1"/>
            </a:gradFill>
            <a:ln w="9525" cap="flat" cmpd="sng">
              <a:noFill/>
              <a:prstDash val="solid"/>
              <a:round/>
              <a:headEnd type="none" w="med" len="med"/>
              <a:tailEnd type="none" w="med" len="med"/>
            </a:ln>
            <a:effectLst/>
          </p:spPr>
          <p:txBody>
            <a:bodyPr wrap="none" anchor="ctr"/>
            <a:lstStyle/>
            <a:p>
              <a:endParaRPr lang="en-US"/>
            </a:p>
          </p:txBody>
        </p:sp>
        <p:sp>
          <p:nvSpPr>
            <p:cNvPr id="9268" name="Freeform 52"/>
            <p:cNvSpPr>
              <a:spLocks/>
            </p:cNvSpPr>
            <p:nvPr/>
          </p:nvSpPr>
          <p:spPr bwMode="auto">
            <a:xfrm>
              <a:off x="5004" y="0"/>
              <a:ext cx="363" cy="2112"/>
            </a:xfrm>
            <a:custGeom>
              <a:avLst/>
              <a:gdLst/>
              <a:ahLst/>
              <a:cxnLst>
                <a:cxn ang="0">
                  <a:pos x="0" y="2094"/>
                </a:cxn>
                <a:cxn ang="0">
                  <a:pos x="66" y="1992"/>
                </a:cxn>
                <a:cxn ang="0">
                  <a:pos x="150" y="1464"/>
                </a:cxn>
                <a:cxn ang="0">
                  <a:pos x="234" y="678"/>
                </a:cxn>
                <a:cxn ang="0">
                  <a:pos x="324" y="0"/>
                </a:cxn>
                <a:cxn ang="0">
                  <a:pos x="0" y="0"/>
                </a:cxn>
                <a:cxn ang="0">
                  <a:pos x="0" y="2094"/>
                </a:cxn>
              </a:cxnLst>
              <a:rect l="0" t="0" r="r" b="b"/>
              <a:pathLst>
                <a:path w="363" h="2112">
                  <a:moveTo>
                    <a:pt x="0" y="2094"/>
                  </a:moveTo>
                  <a:cubicBezTo>
                    <a:pt x="54" y="2112"/>
                    <a:pt x="41" y="2097"/>
                    <a:pt x="66" y="1992"/>
                  </a:cubicBezTo>
                  <a:cubicBezTo>
                    <a:pt x="91" y="1887"/>
                    <a:pt x="122" y="1683"/>
                    <a:pt x="150" y="1464"/>
                  </a:cubicBezTo>
                  <a:cubicBezTo>
                    <a:pt x="178" y="1245"/>
                    <a:pt x="205" y="922"/>
                    <a:pt x="234" y="678"/>
                  </a:cubicBezTo>
                  <a:cubicBezTo>
                    <a:pt x="263" y="434"/>
                    <a:pt x="363" y="113"/>
                    <a:pt x="324" y="0"/>
                  </a:cubicBezTo>
                  <a:lnTo>
                    <a:pt x="0" y="0"/>
                  </a:lnTo>
                  <a:cubicBezTo>
                    <a:pt x="0" y="0"/>
                    <a:pt x="0" y="2094"/>
                    <a:pt x="0" y="2094"/>
                  </a:cubicBezTo>
                  <a:close/>
                </a:path>
              </a:pathLst>
            </a:custGeom>
            <a:gradFill rotWithShape="0">
              <a:gsLst>
                <a:gs pos="0">
                  <a:srgbClr val="FAE3B7"/>
                </a:gs>
                <a:gs pos="17999">
                  <a:srgbClr val="A28949"/>
                </a:gs>
                <a:gs pos="31000">
                  <a:srgbClr val="835E17"/>
                </a:gs>
                <a:gs pos="33000">
                  <a:srgbClr val="BD922A"/>
                </a:gs>
                <a:gs pos="37000">
                  <a:srgbClr val="FBE4AE"/>
                </a:gs>
                <a:gs pos="78999">
                  <a:srgbClr val="BD922A"/>
                </a:gs>
                <a:gs pos="87000">
                  <a:srgbClr val="BD922A"/>
                </a:gs>
                <a:gs pos="100000">
                  <a:srgbClr val="FBE4AE"/>
                </a:gs>
              </a:gsLst>
              <a:lin ang="5400000" scaled="1"/>
            </a:gradFill>
            <a:ln w="9525">
              <a:noFill/>
              <a:round/>
              <a:headEnd/>
              <a:tailEnd/>
            </a:ln>
            <a:effectLst/>
          </p:spPr>
          <p:txBody>
            <a:bodyPr wrap="none" anchor="ctr"/>
            <a:lstStyle/>
            <a:p>
              <a:endParaRPr lang="en-US"/>
            </a:p>
          </p:txBody>
        </p:sp>
        <p:sp>
          <p:nvSpPr>
            <p:cNvPr id="9269" name="Freeform 53"/>
            <p:cNvSpPr>
              <a:spLocks/>
            </p:cNvSpPr>
            <p:nvPr/>
          </p:nvSpPr>
          <p:spPr bwMode="auto">
            <a:xfrm>
              <a:off x="5004" y="1"/>
              <a:ext cx="189" cy="2112"/>
            </a:xfrm>
            <a:custGeom>
              <a:avLst/>
              <a:gdLst/>
              <a:ahLst/>
              <a:cxnLst>
                <a:cxn ang="0">
                  <a:pos x="0" y="2094"/>
                </a:cxn>
                <a:cxn ang="0">
                  <a:pos x="66" y="1992"/>
                </a:cxn>
                <a:cxn ang="0">
                  <a:pos x="150" y="1464"/>
                </a:cxn>
                <a:cxn ang="0">
                  <a:pos x="234" y="678"/>
                </a:cxn>
                <a:cxn ang="0">
                  <a:pos x="324" y="0"/>
                </a:cxn>
                <a:cxn ang="0">
                  <a:pos x="0" y="0"/>
                </a:cxn>
                <a:cxn ang="0">
                  <a:pos x="0" y="2094"/>
                </a:cxn>
              </a:cxnLst>
              <a:rect l="0" t="0" r="r" b="b"/>
              <a:pathLst>
                <a:path w="363" h="2112">
                  <a:moveTo>
                    <a:pt x="0" y="2094"/>
                  </a:moveTo>
                  <a:cubicBezTo>
                    <a:pt x="54" y="2112"/>
                    <a:pt x="41" y="2097"/>
                    <a:pt x="66" y="1992"/>
                  </a:cubicBezTo>
                  <a:cubicBezTo>
                    <a:pt x="91" y="1887"/>
                    <a:pt x="122" y="1683"/>
                    <a:pt x="150" y="1464"/>
                  </a:cubicBezTo>
                  <a:cubicBezTo>
                    <a:pt x="178" y="1245"/>
                    <a:pt x="205" y="922"/>
                    <a:pt x="234" y="678"/>
                  </a:cubicBezTo>
                  <a:cubicBezTo>
                    <a:pt x="263" y="434"/>
                    <a:pt x="363" y="113"/>
                    <a:pt x="324" y="0"/>
                  </a:cubicBezTo>
                  <a:lnTo>
                    <a:pt x="0" y="0"/>
                  </a:lnTo>
                  <a:cubicBezTo>
                    <a:pt x="0" y="0"/>
                    <a:pt x="0" y="2094"/>
                    <a:pt x="0" y="2094"/>
                  </a:cubicBezTo>
                  <a:close/>
                </a:path>
              </a:pathLst>
            </a:custGeom>
            <a:gradFill rotWithShape="0">
              <a:gsLst>
                <a:gs pos="0">
                  <a:schemeClr val="folHlink"/>
                </a:gs>
                <a:gs pos="50000">
                  <a:schemeClr val="hlink"/>
                </a:gs>
                <a:gs pos="100000">
                  <a:schemeClr val="folHlink"/>
                </a:gs>
              </a:gsLst>
              <a:lin ang="0" scaled="1"/>
            </a:gradFill>
            <a:ln w="9525">
              <a:noFill/>
              <a:round/>
              <a:headEnd/>
              <a:tailEnd/>
            </a:ln>
            <a:effectLst/>
          </p:spPr>
          <p:txBody>
            <a:bodyPr wrap="none" anchor="ctr"/>
            <a:lstStyle/>
            <a:p>
              <a:endParaRPr lang="en-US"/>
            </a:p>
          </p:txBody>
        </p:sp>
        <p:sp>
          <p:nvSpPr>
            <p:cNvPr id="9270" name="Rectangle 54"/>
            <p:cNvSpPr>
              <a:spLocks noChangeArrowheads="1"/>
            </p:cNvSpPr>
            <p:nvPr/>
          </p:nvSpPr>
          <p:spPr bwMode="auto">
            <a:xfrm>
              <a:off x="4955" y="1"/>
              <a:ext cx="56" cy="4320"/>
            </a:xfrm>
            <a:prstGeom prst="rect">
              <a:avLst/>
            </a:prstGeom>
            <a:gradFill rotWithShape="0">
              <a:gsLst>
                <a:gs pos="0">
                  <a:srgbClr val="FAE3B7"/>
                </a:gs>
                <a:gs pos="17999">
                  <a:srgbClr val="A28949"/>
                </a:gs>
                <a:gs pos="31000">
                  <a:srgbClr val="835E17"/>
                </a:gs>
                <a:gs pos="33000">
                  <a:srgbClr val="BD922A"/>
                </a:gs>
                <a:gs pos="37000">
                  <a:srgbClr val="FBE4AE"/>
                </a:gs>
                <a:gs pos="78999">
                  <a:srgbClr val="BD922A"/>
                </a:gs>
                <a:gs pos="87000">
                  <a:srgbClr val="BD922A"/>
                </a:gs>
                <a:gs pos="100000">
                  <a:srgbClr val="FBE4AE"/>
                </a:gs>
              </a:gsLst>
              <a:lin ang="5400000" scaled="1"/>
            </a:gradFill>
            <a:ln w="9525">
              <a:noFill/>
              <a:miter lim="800000"/>
              <a:headEnd/>
              <a:tailEnd/>
            </a:ln>
            <a:effectLst/>
          </p:spPr>
          <p:txBody>
            <a:bodyPr wrap="none" anchor="ctr"/>
            <a:lstStyle/>
            <a:p>
              <a:pPr algn="ctr"/>
              <a:endParaRPr kumimoji="1" lang="en-US"/>
            </a:p>
          </p:txBody>
        </p:sp>
        <p:sp>
          <p:nvSpPr>
            <p:cNvPr id="9271" name="Freeform 55"/>
            <p:cNvSpPr>
              <a:spLocks/>
            </p:cNvSpPr>
            <p:nvPr/>
          </p:nvSpPr>
          <p:spPr bwMode="auto">
            <a:xfrm>
              <a:off x="5013" y="3924"/>
              <a:ext cx="734" cy="390"/>
            </a:xfrm>
            <a:custGeom>
              <a:avLst/>
              <a:gdLst/>
              <a:ahLst/>
              <a:cxnLst>
                <a:cxn ang="0">
                  <a:pos x="1" y="357"/>
                </a:cxn>
                <a:cxn ang="0">
                  <a:pos x="109" y="341"/>
                </a:cxn>
                <a:cxn ang="0">
                  <a:pos x="241" y="305"/>
                </a:cxn>
                <a:cxn ang="0">
                  <a:pos x="353" y="209"/>
                </a:cxn>
                <a:cxn ang="0">
                  <a:pos x="429" y="89"/>
                </a:cxn>
                <a:cxn ang="0">
                  <a:pos x="493" y="17"/>
                </a:cxn>
                <a:cxn ang="0">
                  <a:pos x="577" y="1"/>
                </a:cxn>
                <a:cxn ang="0">
                  <a:pos x="629" y="21"/>
                </a:cxn>
                <a:cxn ang="0">
                  <a:pos x="673" y="65"/>
                </a:cxn>
                <a:cxn ang="0">
                  <a:pos x="673" y="137"/>
                </a:cxn>
                <a:cxn ang="0">
                  <a:pos x="561" y="225"/>
                </a:cxn>
                <a:cxn ang="0">
                  <a:pos x="425" y="297"/>
                </a:cxn>
                <a:cxn ang="0">
                  <a:pos x="245" y="357"/>
                </a:cxn>
                <a:cxn ang="0">
                  <a:pos x="113" y="377"/>
                </a:cxn>
                <a:cxn ang="0">
                  <a:pos x="1" y="357"/>
                </a:cxn>
              </a:cxnLst>
              <a:rect l="0" t="0" r="r" b="b"/>
              <a:pathLst>
                <a:path w="692" h="378">
                  <a:moveTo>
                    <a:pt x="1" y="357"/>
                  </a:moveTo>
                  <a:cubicBezTo>
                    <a:pt x="0" y="351"/>
                    <a:pt x="69" y="350"/>
                    <a:pt x="109" y="341"/>
                  </a:cubicBezTo>
                  <a:cubicBezTo>
                    <a:pt x="149" y="332"/>
                    <a:pt x="200" y="327"/>
                    <a:pt x="241" y="305"/>
                  </a:cubicBezTo>
                  <a:cubicBezTo>
                    <a:pt x="282" y="283"/>
                    <a:pt x="322" y="245"/>
                    <a:pt x="353" y="209"/>
                  </a:cubicBezTo>
                  <a:cubicBezTo>
                    <a:pt x="384" y="173"/>
                    <a:pt x="406" y="121"/>
                    <a:pt x="429" y="89"/>
                  </a:cubicBezTo>
                  <a:cubicBezTo>
                    <a:pt x="452" y="57"/>
                    <a:pt x="468" y="32"/>
                    <a:pt x="493" y="17"/>
                  </a:cubicBezTo>
                  <a:cubicBezTo>
                    <a:pt x="518" y="2"/>
                    <a:pt x="554" y="0"/>
                    <a:pt x="577" y="1"/>
                  </a:cubicBezTo>
                  <a:cubicBezTo>
                    <a:pt x="600" y="2"/>
                    <a:pt x="613" y="10"/>
                    <a:pt x="629" y="21"/>
                  </a:cubicBezTo>
                  <a:cubicBezTo>
                    <a:pt x="645" y="32"/>
                    <a:pt x="666" y="46"/>
                    <a:pt x="673" y="65"/>
                  </a:cubicBezTo>
                  <a:cubicBezTo>
                    <a:pt x="680" y="84"/>
                    <a:pt x="692" y="110"/>
                    <a:pt x="673" y="137"/>
                  </a:cubicBezTo>
                  <a:cubicBezTo>
                    <a:pt x="654" y="164"/>
                    <a:pt x="602" y="198"/>
                    <a:pt x="561" y="225"/>
                  </a:cubicBezTo>
                  <a:cubicBezTo>
                    <a:pt x="520" y="252"/>
                    <a:pt x="478" y="275"/>
                    <a:pt x="425" y="297"/>
                  </a:cubicBezTo>
                  <a:cubicBezTo>
                    <a:pt x="372" y="319"/>
                    <a:pt x="297" y="344"/>
                    <a:pt x="245" y="357"/>
                  </a:cubicBezTo>
                  <a:cubicBezTo>
                    <a:pt x="193" y="370"/>
                    <a:pt x="156" y="376"/>
                    <a:pt x="113" y="377"/>
                  </a:cubicBezTo>
                  <a:cubicBezTo>
                    <a:pt x="70" y="378"/>
                    <a:pt x="2" y="363"/>
                    <a:pt x="1" y="357"/>
                  </a:cubicBezTo>
                  <a:close/>
                </a:path>
              </a:pathLst>
            </a:custGeom>
            <a:gradFill rotWithShape="0">
              <a:gsLst>
                <a:gs pos="0">
                  <a:schemeClr val="bg1"/>
                </a:gs>
                <a:gs pos="50000">
                  <a:schemeClr val="folHlink"/>
                </a:gs>
                <a:gs pos="100000">
                  <a:schemeClr val="bg1"/>
                </a:gs>
              </a:gsLst>
              <a:lin ang="0" scaled="1"/>
            </a:gradFill>
            <a:ln w="9525" cap="flat" cmpd="sng">
              <a:noFill/>
              <a:prstDash val="solid"/>
              <a:round/>
              <a:headEnd type="none" w="med" len="med"/>
              <a:tailEnd type="none" w="med" len="med"/>
            </a:ln>
            <a:effectLst/>
          </p:spPr>
          <p:txBody>
            <a:bodyPr wrap="none" anchor="ctr"/>
            <a:lstStyle/>
            <a:p>
              <a:endParaRPr lang="en-US"/>
            </a:p>
          </p:txBody>
        </p:sp>
        <p:sp>
          <p:nvSpPr>
            <p:cNvPr id="9272" name="AutoShape 56"/>
            <p:cNvSpPr>
              <a:spLocks noChangeArrowheads="1"/>
            </p:cNvSpPr>
            <p:nvPr/>
          </p:nvSpPr>
          <p:spPr bwMode="hidden">
            <a:xfrm rot="5400000">
              <a:off x="2724" y="2089"/>
              <a:ext cx="4320" cy="142"/>
            </a:xfrm>
            <a:custGeom>
              <a:avLst/>
              <a:gdLst>
                <a:gd name="G0" fmla="+- 607 0 0"/>
                <a:gd name="G1" fmla="+- 21600 0 607"/>
                <a:gd name="G2" fmla="*/ 607 1 2"/>
                <a:gd name="G3" fmla="+- 21600 0 G2"/>
                <a:gd name="G4" fmla="+/ 607 21600 2"/>
                <a:gd name="G5" fmla="+/ G1 0 2"/>
                <a:gd name="G6" fmla="*/ 21600 21600 607"/>
                <a:gd name="G7" fmla="*/ G6 1 2"/>
                <a:gd name="G8" fmla="+- 21600 0 G7"/>
                <a:gd name="G9" fmla="*/ 21600 1 2"/>
                <a:gd name="G10" fmla="+- 607 0 G9"/>
                <a:gd name="G11" fmla="?: G10 G8 0"/>
                <a:gd name="G12" fmla="?: G10 G7 21600"/>
                <a:gd name="T0" fmla="*/ 21296 w 21600"/>
                <a:gd name="T1" fmla="*/ 10800 h 21600"/>
                <a:gd name="T2" fmla="*/ 10800 w 21600"/>
                <a:gd name="T3" fmla="*/ 21600 h 21600"/>
                <a:gd name="T4" fmla="*/ 304 w 21600"/>
                <a:gd name="T5" fmla="*/ 10800 h 21600"/>
                <a:gd name="T6" fmla="*/ 10800 w 21600"/>
                <a:gd name="T7" fmla="*/ 0 h 21600"/>
                <a:gd name="T8" fmla="*/ 2104 w 21600"/>
                <a:gd name="T9" fmla="*/ 2104 h 21600"/>
                <a:gd name="T10" fmla="*/ 19496 w 21600"/>
                <a:gd name="T11" fmla="*/ 19496 h 21600"/>
              </a:gdLst>
              <a:ahLst/>
              <a:cxnLst>
                <a:cxn ang="0">
                  <a:pos x="T0" y="T1"/>
                </a:cxn>
                <a:cxn ang="0">
                  <a:pos x="T2" y="T3"/>
                </a:cxn>
                <a:cxn ang="0">
                  <a:pos x="T4" y="T5"/>
                </a:cxn>
                <a:cxn ang="0">
                  <a:pos x="T6" y="T7"/>
                </a:cxn>
              </a:cxnLst>
              <a:rect l="T8" t="T9" r="T10" b="T11"/>
              <a:pathLst>
                <a:path w="21600" h="21600">
                  <a:moveTo>
                    <a:pt x="0" y="0"/>
                  </a:moveTo>
                  <a:lnTo>
                    <a:pt x="607" y="21600"/>
                  </a:lnTo>
                  <a:lnTo>
                    <a:pt x="20993" y="21600"/>
                  </a:lnTo>
                  <a:lnTo>
                    <a:pt x="21600" y="0"/>
                  </a:lnTo>
                  <a:close/>
                </a:path>
              </a:pathLst>
            </a:custGeom>
            <a:gradFill rotWithShape="0">
              <a:gsLst>
                <a:gs pos="0">
                  <a:schemeClr val="bg1"/>
                </a:gs>
                <a:gs pos="100000">
                  <a:schemeClr val="bg2"/>
                </a:gs>
              </a:gsLst>
              <a:lin ang="0" scaled="1"/>
            </a:gradFill>
            <a:ln w="9525">
              <a:noFill/>
              <a:miter lim="800000"/>
              <a:headEnd/>
              <a:tailEnd/>
            </a:ln>
            <a:effectLst/>
          </p:spPr>
          <p:txBody>
            <a:bodyPr rot="10800000" vert="eaVert" wrap="none" anchor="ctr"/>
            <a:lstStyle/>
            <a:p>
              <a:pPr algn="ctr"/>
              <a:endParaRPr kumimoji="1" lang="en-US"/>
            </a:p>
          </p:txBody>
        </p:sp>
      </p:grpSp>
      <p:sp>
        <p:nvSpPr>
          <p:cNvPr id="9273" name="Rectangle 57"/>
          <p:cNvSpPr>
            <a:spLocks noGrp="1" noChangeArrowheads="1"/>
          </p:cNvSpPr>
          <p:nvPr>
            <p:ph type="title"/>
          </p:nvPr>
        </p:nvSpPr>
        <p:spPr bwMode="auto">
          <a:xfrm>
            <a:off x="219075" y="227013"/>
            <a:ext cx="7477125"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9274" name="Rectangle 58"/>
          <p:cNvSpPr>
            <a:spLocks noGrp="1" noChangeArrowheads="1"/>
          </p:cNvSpPr>
          <p:nvPr>
            <p:ph type="body" idx="1"/>
          </p:nvPr>
        </p:nvSpPr>
        <p:spPr bwMode="auto">
          <a:xfrm>
            <a:off x="263525" y="1598613"/>
            <a:ext cx="7386638" cy="4497387"/>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9275" name="Rectangle 59"/>
          <p:cNvSpPr>
            <a:spLocks noGrp="1" noChangeArrowheads="1"/>
          </p:cNvSpPr>
          <p:nvPr>
            <p:ph type="dt" sz="half" idx="2"/>
          </p:nvPr>
        </p:nvSpPr>
        <p:spPr bwMode="auto">
          <a:xfrm>
            <a:off x="301625" y="6242050"/>
            <a:ext cx="1782763" cy="4746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000"/>
            </a:lvl1pPr>
          </a:lstStyle>
          <a:p>
            <a:fld id="{E91757E6-1856-491E-A0F1-AD504923B592}" type="datetime1">
              <a:rPr lang="en-US"/>
              <a:pPr/>
              <a:t>2/15/2012</a:t>
            </a:fld>
            <a:endParaRPr lang="en-US"/>
          </a:p>
        </p:txBody>
      </p:sp>
      <p:sp>
        <p:nvSpPr>
          <p:cNvPr id="9276" name="Rectangle 60"/>
          <p:cNvSpPr>
            <a:spLocks noGrp="1" noChangeArrowheads="1"/>
          </p:cNvSpPr>
          <p:nvPr>
            <p:ph type="ftr" sz="quarter" idx="3"/>
          </p:nvPr>
        </p:nvSpPr>
        <p:spPr bwMode="auto">
          <a:xfrm>
            <a:off x="2257425" y="6248400"/>
            <a:ext cx="3455988" cy="4746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000"/>
            </a:lvl1pPr>
          </a:lstStyle>
          <a:p>
            <a:endParaRPr lang="en-US"/>
          </a:p>
        </p:txBody>
      </p:sp>
      <p:sp>
        <p:nvSpPr>
          <p:cNvPr id="9277" name="Rectangle 61"/>
          <p:cNvSpPr>
            <a:spLocks noGrp="1" noChangeArrowheads="1"/>
          </p:cNvSpPr>
          <p:nvPr>
            <p:ph type="sldNum" sz="quarter" idx="4"/>
          </p:nvPr>
        </p:nvSpPr>
        <p:spPr bwMode="auto">
          <a:xfrm>
            <a:off x="5867400" y="6248400"/>
            <a:ext cx="1755775" cy="4746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000"/>
            </a:lvl1pPr>
          </a:lstStyle>
          <a:p>
            <a:fld id="{6D2A3815-2C93-47B3-87BF-A1CDCA4DAE29}" type="slidenum">
              <a:rPr lang="en-US"/>
              <a:pPr/>
              <a:t>‹#›</a:t>
            </a:fld>
            <a:endParaRPr lang="en-US"/>
          </a:p>
        </p:txBody>
      </p:sp>
    </p:spTree>
  </p:cSld>
  <p:clrMap bg1="lt1" tx1="dk1" bg2="lt2" tx2="dk2" accent1="accent1" accent2="accent2" accent3="accent3" accent4="accent4" accent5="accent5" accent6="accent6" hlink="hlink" folHlink="folHlink"/>
  <p:sldLayoutIdLst>
    <p:sldLayoutId id="2147483657" r:id="rId1"/>
    <p:sldLayoutId id="2147483705" r:id="rId2"/>
    <p:sldLayoutId id="2147483706" r:id="rId3"/>
    <p:sldLayoutId id="2147483707" r:id="rId4"/>
    <p:sldLayoutId id="2147483708" r:id="rId5"/>
    <p:sldLayoutId id="2147483709" r:id="rId6"/>
    <p:sldLayoutId id="2147483710" r:id="rId7"/>
    <p:sldLayoutId id="2147483711" r:id="rId8"/>
    <p:sldLayoutId id="2147483712" r:id="rId9"/>
    <p:sldLayoutId id="2147483713" r:id="rId10"/>
    <p:sldLayoutId id="2147483714" r:id="rId11"/>
  </p:sldLayoutIdLst>
  <p:hf hdr="0" ftr="0" dt="0"/>
  <p:txStyles>
    <p:titleStyle>
      <a:lvl1pPr algn="l" rtl="0" fontAlgn="base">
        <a:spcBef>
          <a:spcPct val="0"/>
        </a:spcBef>
        <a:spcAft>
          <a:spcPct val="0"/>
        </a:spcAft>
        <a:defRPr sz="4000">
          <a:solidFill>
            <a:schemeClr val="tx2"/>
          </a:solidFill>
          <a:latin typeface="+mj-lt"/>
          <a:ea typeface="+mj-ea"/>
          <a:cs typeface="+mj-cs"/>
        </a:defRPr>
      </a:lvl1pPr>
      <a:lvl2pPr algn="l" rtl="0" fontAlgn="base">
        <a:spcBef>
          <a:spcPct val="0"/>
        </a:spcBef>
        <a:spcAft>
          <a:spcPct val="0"/>
        </a:spcAft>
        <a:defRPr sz="4000">
          <a:solidFill>
            <a:schemeClr val="tx2"/>
          </a:solidFill>
          <a:latin typeface="Arial" charset="0"/>
        </a:defRPr>
      </a:lvl2pPr>
      <a:lvl3pPr algn="l" rtl="0" fontAlgn="base">
        <a:spcBef>
          <a:spcPct val="0"/>
        </a:spcBef>
        <a:spcAft>
          <a:spcPct val="0"/>
        </a:spcAft>
        <a:defRPr sz="4000">
          <a:solidFill>
            <a:schemeClr val="tx2"/>
          </a:solidFill>
          <a:latin typeface="Arial" charset="0"/>
        </a:defRPr>
      </a:lvl3pPr>
      <a:lvl4pPr algn="l" rtl="0" fontAlgn="base">
        <a:spcBef>
          <a:spcPct val="0"/>
        </a:spcBef>
        <a:spcAft>
          <a:spcPct val="0"/>
        </a:spcAft>
        <a:defRPr sz="4000">
          <a:solidFill>
            <a:schemeClr val="tx2"/>
          </a:solidFill>
          <a:latin typeface="Arial" charset="0"/>
        </a:defRPr>
      </a:lvl4pPr>
      <a:lvl5pPr algn="l" rtl="0" fontAlgn="base">
        <a:spcBef>
          <a:spcPct val="0"/>
        </a:spcBef>
        <a:spcAft>
          <a:spcPct val="0"/>
        </a:spcAft>
        <a:defRPr sz="4000">
          <a:solidFill>
            <a:schemeClr val="tx2"/>
          </a:solidFill>
          <a:latin typeface="Arial" charset="0"/>
        </a:defRPr>
      </a:lvl5pPr>
      <a:lvl6pPr marL="457200" algn="l" rtl="0" fontAlgn="base">
        <a:spcBef>
          <a:spcPct val="0"/>
        </a:spcBef>
        <a:spcAft>
          <a:spcPct val="0"/>
        </a:spcAft>
        <a:defRPr sz="4000">
          <a:solidFill>
            <a:schemeClr val="tx2"/>
          </a:solidFill>
          <a:latin typeface="Arial" charset="0"/>
        </a:defRPr>
      </a:lvl6pPr>
      <a:lvl7pPr marL="914400" algn="l" rtl="0" fontAlgn="base">
        <a:spcBef>
          <a:spcPct val="0"/>
        </a:spcBef>
        <a:spcAft>
          <a:spcPct val="0"/>
        </a:spcAft>
        <a:defRPr sz="4000">
          <a:solidFill>
            <a:schemeClr val="tx2"/>
          </a:solidFill>
          <a:latin typeface="Arial" charset="0"/>
        </a:defRPr>
      </a:lvl7pPr>
      <a:lvl8pPr marL="1371600" algn="l" rtl="0" fontAlgn="base">
        <a:spcBef>
          <a:spcPct val="0"/>
        </a:spcBef>
        <a:spcAft>
          <a:spcPct val="0"/>
        </a:spcAft>
        <a:defRPr sz="4000">
          <a:solidFill>
            <a:schemeClr val="tx2"/>
          </a:solidFill>
          <a:latin typeface="Arial" charset="0"/>
        </a:defRPr>
      </a:lvl8pPr>
      <a:lvl9pPr marL="1828800" algn="l" rtl="0" fontAlgn="base">
        <a:spcBef>
          <a:spcPct val="0"/>
        </a:spcBef>
        <a:spcAft>
          <a:spcPct val="0"/>
        </a:spcAft>
        <a:defRPr sz="4000">
          <a:solidFill>
            <a:schemeClr val="tx2"/>
          </a:solidFill>
          <a:latin typeface="Arial" charset="0"/>
        </a:defRPr>
      </a:lvl9pPr>
    </p:titleStyle>
    <p:bodyStyle>
      <a:lvl1pPr marL="342900" indent="-342900" algn="l" rtl="0" fontAlgn="base">
        <a:spcBef>
          <a:spcPct val="20000"/>
        </a:spcBef>
        <a:spcAft>
          <a:spcPct val="0"/>
        </a:spcAft>
        <a:buBlip>
          <a:blip r:embed="rId15"/>
        </a:buBlip>
        <a:defRPr sz="3200">
          <a:solidFill>
            <a:schemeClr val="tx1"/>
          </a:solidFill>
          <a:latin typeface="+mn-lt"/>
          <a:ea typeface="+mn-ea"/>
          <a:cs typeface="+mn-cs"/>
        </a:defRPr>
      </a:lvl1pPr>
      <a:lvl2pPr marL="742950" indent="-285750" algn="l" rtl="0" fontAlgn="base">
        <a:spcBef>
          <a:spcPct val="20000"/>
        </a:spcBef>
        <a:spcAft>
          <a:spcPct val="0"/>
        </a:spcAft>
        <a:buSzPct val="80000"/>
        <a:buBlip>
          <a:blip r:embed="rId16"/>
        </a:buBlip>
        <a:defRPr sz="2800">
          <a:solidFill>
            <a:schemeClr val="tx1"/>
          </a:solidFill>
          <a:latin typeface="+mn-lt"/>
        </a:defRPr>
      </a:lvl2pPr>
      <a:lvl3pPr marL="1143000" indent="-228600" algn="l" rtl="0" fontAlgn="base">
        <a:spcBef>
          <a:spcPct val="20000"/>
        </a:spcBef>
        <a:spcAft>
          <a:spcPct val="0"/>
        </a:spcAft>
        <a:buSzPct val="70000"/>
        <a:buBlip>
          <a:blip r:embed="rId17"/>
        </a:buBlip>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1266" name="Group 2"/>
          <p:cNvGrpSpPr>
            <a:grpSpLocks/>
          </p:cNvGrpSpPr>
          <p:nvPr/>
        </p:nvGrpSpPr>
        <p:grpSpPr bwMode="auto">
          <a:xfrm>
            <a:off x="6303963" y="0"/>
            <a:ext cx="2840037" cy="3254375"/>
            <a:chOff x="3115" y="0"/>
            <a:chExt cx="2170" cy="2486"/>
          </a:xfrm>
        </p:grpSpPr>
        <p:grpSp>
          <p:nvGrpSpPr>
            <p:cNvPr id="11267" name="Group 3"/>
            <p:cNvGrpSpPr>
              <a:grpSpLocks/>
            </p:cNvGrpSpPr>
            <p:nvPr/>
          </p:nvGrpSpPr>
          <p:grpSpPr bwMode="auto">
            <a:xfrm>
              <a:off x="4080" y="1910"/>
              <a:ext cx="768" cy="576"/>
              <a:chOff x="0" y="0"/>
              <a:chExt cx="768" cy="576"/>
            </a:xfrm>
          </p:grpSpPr>
          <p:sp>
            <p:nvSpPr>
              <p:cNvPr id="11268" name="Oval 4"/>
              <p:cNvSpPr>
                <a:spLocks noChangeArrowheads="1"/>
              </p:cNvSpPr>
              <p:nvPr/>
            </p:nvSpPr>
            <p:spPr bwMode="hidden">
              <a:xfrm>
                <a:off x="0" y="0"/>
                <a:ext cx="768" cy="576"/>
              </a:xfrm>
              <a:prstGeom prst="ellipse">
                <a:avLst/>
              </a:prstGeom>
              <a:gradFill rotWithShape="0">
                <a:gsLst>
                  <a:gs pos="0">
                    <a:schemeClr val="bg2"/>
                  </a:gs>
                  <a:gs pos="100000">
                    <a:schemeClr val="bg1"/>
                  </a:gs>
                </a:gsLst>
                <a:path path="shape">
                  <a:fillToRect l="50000" t="50000" r="50000" b="50000"/>
                </a:path>
              </a:gradFill>
              <a:ln w="9525">
                <a:noFill/>
                <a:round/>
                <a:headEnd/>
                <a:tailEnd/>
              </a:ln>
              <a:effectLst/>
            </p:spPr>
            <p:txBody>
              <a:bodyPr wrap="none" anchor="ctr"/>
              <a:lstStyle/>
              <a:p>
                <a:endParaRPr lang="en-US"/>
              </a:p>
            </p:txBody>
          </p:sp>
          <p:sp>
            <p:nvSpPr>
              <p:cNvPr id="11269" name="Oval 5"/>
              <p:cNvSpPr>
                <a:spLocks noChangeArrowheads="1"/>
              </p:cNvSpPr>
              <p:nvPr/>
            </p:nvSpPr>
            <p:spPr bwMode="hidden">
              <a:xfrm>
                <a:off x="276" y="252"/>
                <a:ext cx="185" cy="108"/>
              </a:xfrm>
              <a:prstGeom prst="ellipse">
                <a:avLst/>
              </a:prstGeom>
              <a:gradFill rotWithShape="0">
                <a:gsLst>
                  <a:gs pos="0">
                    <a:schemeClr val="accent1"/>
                  </a:gs>
                  <a:gs pos="100000">
                    <a:schemeClr val="bg2"/>
                  </a:gs>
                </a:gsLst>
                <a:path path="shape">
                  <a:fillToRect l="50000" t="50000" r="50000" b="50000"/>
                </a:path>
              </a:gradFill>
              <a:ln w="9525">
                <a:noFill/>
                <a:round/>
                <a:headEnd/>
                <a:tailEnd/>
              </a:ln>
              <a:effectLst/>
            </p:spPr>
            <p:txBody>
              <a:bodyPr wrap="none" anchor="ctr"/>
              <a:lstStyle/>
              <a:p>
                <a:endParaRPr lang="en-US"/>
              </a:p>
            </p:txBody>
          </p:sp>
        </p:grpSp>
        <p:grpSp>
          <p:nvGrpSpPr>
            <p:cNvPr id="11270" name="Group 6"/>
            <p:cNvGrpSpPr>
              <a:grpSpLocks/>
            </p:cNvGrpSpPr>
            <p:nvPr/>
          </p:nvGrpSpPr>
          <p:grpSpPr bwMode="auto">
            <a:xfrm>
              <a:off x="4257" y="1103"/>
              <a:ext cx="768" cy="576"/>
              <a:chOff x="0" y="0"/>
              <a:chExt cx="768" cy="576"/>
            </a:xfrm>
          </p:grpSpPr>
          <p:sp>
            <p:nvSpPr>
              <p:cNvPr id="11271" name="Oval 7"/>
              <p:cNvSpPr>
                <a:spLocks noChangeArrowheads="1"/>
              </p:cNvSpPr>
              <p:nvPr/>
            </p:nvSpPr>
            <p:spPr bwMode="hidden">
              <a:xfrm>
                <a:off x="0" y="0"/>
                <a:ext cx="768" cy="576"/>
              </a:xfrm>
              <a:prstGeom prst="ellipse">
                <a:avLst/>
              </a:prstGeom>
              <a:gradFill rotWithShape="0">
                <a:gsLst>
                  <a:gs pos="0">
                    <a:schemeClr val="bg2"/>
                  </a:gs>
                  <a:gs pos="100000">
                    <a:schemeClr val="bg1"/>
                  </a:gs>
                </a:gsLst>
                <a:path path="shape">
                  <a:fillToRect l="50000" t="50000" r="50000" b="50000"/>
                </a:path>
              </a:gradFill>
              <a:ln w="9525">
                <a:noFill/>
                <a:round/>
                <a:headEnd/>
                <a:tailEnd/>
              </a:ln>
              <a:effectLst/>
            </p:spPr>
            <p:txBody>
              <a:bodyPr wrap="none" anchor="ctr"/>
              <a:lstStyle/>
              <a:p>
                <a:endParaRPr lang="en-US"/>
              </a:p>
            </p:txBody>
          </p:sp>
          <p:sp>
            <p:nvSpPr>
              <p:cNvPr id="11272" name="Oval 8"/>
              <p:cNvSpPr>
                <a:spLocks noChangeArrowheads="1"/>
              </p:cNvSpPr>
              <p:nvPr/>
            </p:nvSpPr>
            <p:spPr bwMode="hidden">
              <a:xfrm>
                <a:off x="276" y="252"/>
                <a:ext cx="185" cy="108"/>
              </a:xfrm>
              <a:prstGeom prst="ellipse">
                <a:avLst/>
              </a:prstGeom>
              <a:gradFill rotWithShape="0">
                <a:gsLst>
                  <a:gs pos="0">
                    <a:schemeClr val="accent1"/>
                  </a:gs>
                  <a:gs pos="100000">
                    <a:schemeClr val="bg2"/>
                  </a:gs>
                </a:gsLst>
                <a:path path="shape">
                  <a:fillToRect l="50000" t="50000" r="50000" b="50000"/>
                </a:path>
              </a:gradFill>
              <a:ln w="9525">
                <a:noFill/>
                <a:round/>
                <a:headEnd/>
                <a:tailEnd/>
              </a:ln>
              <a:effectLst/>
            </p:spPr>
            <p:txBody>
              <a:bodyPr wrap="none" anchor="ctr"/>
              <a:lstStyle/>
              <a:p>
                <a:endParaRPr lang="en-US"/>
              </a:p>
            </p:txBody>
          </p:sp>
        </p:grpSp>
        <p:grpSp>
          <p:nvGrpSpPr>
            <p:cNvPr id="11273" name="Group 9"/>
            <p:cNvGrpSpPr>
              <a:grpSpLocks/>
            </p:cNvGrpSpPr>
            <p:nvPr/>
          </p:nvGrpSpPr>
          <p:grpSpPr bwMode="auto">
            <a:xfrm>
              <a:off x="3134" y="0"/>
              <a:ext cx="768" cy="576"/>
              <a:chOff x="0" y="0"/>
              <a:chExt cx="768" cy="576"/>
            </a:xfrm>
          </p:grpSpPr>
          <p:sp>
            <p:nvSpPr>
              <p:cNvPr id="11274" name="Oval 10"/>
              <p:cNvSpPr>
                <a:spLocks noChangeArrowheads="1"/>
              </p:cNvSpPr>
              <p:nvPr/>
            </p:nvSpPr>
            <p:spPr bwMode="hidden">
              <a:xfrm>
                <a:off x="0" y="0"/>
                <a:ext cx="768" cy="576"/>
              </a:xfrm>
              <a:prstGeom prst="ellipse">
                <a:avLst/>
              </a:prstGeom>
              <a:gradFill rotWithShape="0">
                <a:gsLst>
                  <a:gs pos="0">
                    <a:schemeClr val="bg2"/>
                  </a:gs>
                  <a:gs pos="100000">
                    <a:schemeClr val="bg1"/>
                  </a:gs>
                </a:gsLst>
                <a:path path="shape">
                  <a:fillToRect l="50000" t="50000" r="50000" b="50000"/>
                </a:path>
              </a:gradFill>
              <a:ln w="9525">
                <a:noFill/>
                <a:round/>
                <a:headEnd/>
                <a:tailEnd/>
              </a:ln>
              <a:effectLst/>
            </p:spPr>
            <p:txBody>
              <a:bodyPr wrap="none" anchor="ctr"/>
              <a:lstStyle/>
              <a:p>
                <a:endParaRPr lang="en-US"/>
              </a:p>
            </p:txBody>
          </p:sp>
          <p:sp>
            <p:nvSpPr>
              <p:cNvPr id="11275" name="Oval 11"/>
              <p:cNvSpPr>
                <a:spLocks noChangeArrowheads="1"/>
              </p:cNvSpPr>
              <p:nvPr/>
            </p:nvSpPr>
            <p:spPr bwMode="hidden">
              <a:xfrm>
                <a:off x="276" y="252"/>
                <a:ext cx="185" cy="108"/>
              </a:xfrm>
              <a:prstGeom prst="ellipse">
                <a:avLst/>
              </a:prstGeom>
              <a:gradFill rotWithShape="0">
                <a:gsLst>
                  <a:gs pos="0">
                    <a:schemeClr val="accent1"/>
                  </a:gs>
                  <a:gs pos="100000">
                    <a:schemeClr val="bg2"/>
                  </a:gs>
                </a:gsLst>
                <a:path path="shape">
                  <a:fillToRect l="50000" t="50000" r="50000" b="50000"/>
                </a:path>
              </a:gradFill>
              <a:ln w="9525">
                <a:noFill/>
                <a:round/>
                <a:headEnd/>
                <a:tailEnd/>
              </a:ln>
              <a:effectLst/>
            </p:spPr>
            <p:txBody>
              <a:bodyPr wrap="none" anchor="ctr"/>
              <a:lstStyle/>
              <a:p>
                <a:endParaRPr lang="en-US"/>
              </a:p>
            </p:txBody>
          </p:sp>
        </p:grpSp>
        <p:grpSp>
          <p:nvGrpSpPr>
            <p:cNvPr id="11276" name="Group 12"/>
            <p:cNvGrpSpPr>
              <a:grpSpLocks/>
            </p:cNvGrpSpPr>
            <p:nvPr/>
          </p:nvGrpSpPr>
          <p:grpSpPr bwMode="auto">
            <a:xfrm>
              <a:off x="3115" y="0"/>
              <a:ext cx="2170" cy="1702"/>
              <a:chOff x="3115" y="0"/>
              <a:chExt cx="2170" cy="1702"/>
            </a:xfrm>
          </p:grpSpPr>
          <p:grpSp>
            <p:nvGrpSpPr>
              <p:cNvPr id="11277" name="Group 13"/>
              <p:cNvGrpSpPr>
                <a:grpSpLocks/>
              </p:cNvGrpSpPr>
              <p:nvPr/>
            </p:nvGrpSpPr>
            <p:grpSpPr bwMode="auto">
              <a:xfrm>
                <a:off x="3640" y="308"/>
                <a:ext cx="1145" cy="844"/>
                <a:chOff x="1265" y="814"/>
                <a:chExt cx="2919" cy="2151"/>
              </a:xfrm>
            </p:grpSpPr>
            <p:sp>
              <p:nvSpPr>
                <p:cNvPr id="11278" name="Oval 14"/>
                <p:cNvSpPr>
                  <a:spLocks noChangeArrowheads="1"/>
                </p:cNvSpPr>
                <p:nvPr/>
              </p:nvSpPr>
              <p:spPr bwMode="hidden">
                <a:xfrm>
                  <a:off x="1265" y="814"/>
                  <a:ext cx="2919" cy="2151"/>
                </a:xfrm>
                <a:prstGeom prst="ellipse">
                  <a:avLst/>
                </a:prstGeom>
                <a:gradFill rotWithShape="0">
                  <a:gsLst>
                    <a:gs pos="0">
                      <a:schemeClr val="bg2"/>
                    </a:gs>
                    <a:gs pos="100000">
                      <a:schemeClr val="bg1"/>
                    </a:gs>
                  </a:gsLst>
                  <a:path path="shape">
                    <a:fillToRect l="50000" t="50000" r="50000" b="50000"/>
                  </a:path>
                </a:gradFill>
                <a:ln w="9525">
                  <a:noFill/>
                  <a:round/>
                  <a:headEnd/>
                  <a:tailEnd/>
                </a:ln>
                <a:effectLst/>
              </p:spPr>
              <p:txBody>
                <a:bodyPr wrap="none" anchor="ctr"/>
                <a:lstStyle/>
                <a:p>
                  <a:endParaRPr lang="en-US"/>
                </a:p>
              </p:txBody>
            </p:sp>
            <p:sp>
              <p:nvSpPr>
                <p:cNvPr id="11279" name="Oval 15"/>
                <p:cNvSpPr>
                  <a:spLocks noChangeArrowheads="1"/>
                </p:cNvSpPr>
                <p:nvPr/>
              </p:nvSpPr>
              <p:spPr bwMode="hidden">
                <a:xfrm>
                  <a:off x="2380" y="1601"/>
                  <a:ext cx="579" cy="406"/>
                </a:xfrm>
                <a:prstGeom prst="ellipse">
                  <a:avLst/>
                </a:prstGeom>
                <a:gradFill rotWithShape="0">
                  <a:gsLst>
                    <a:gs pos="0">
                      <a:schemeClr val="accent2"/>
                    </a:gs>
                    <a:gs pos="100000">
                      <a:schemeClr val="bg2"/>
                    </a:gs>
                  </a:gsLst>
                  <a:path path="shape">
                    <a:fillToRect l="50000" t="50000" r="50000" b="50000"/>
                  </a:path>
                </a:gradFill>
                <a:ln w="9525">
                  <a:noFill/>
                  <a:round/>
                  <a:headEnd/>
                  <a:tailEnd/>
                </a:ln>
                <a:effectLst/>
              </p:spPr>
              <p:txBody>
                <a:bodyPr wrap="none" anchor="ctr"/>
                <a:lstStyle/>
                <a:p>
                  <a:endParaRPr lang="en-US"/>
                </a:p>
              </p:txBody>
            </p:sp>
          </p:grpSp>
          <p:grpSp>
            <p:nvGrpSpPr>
              <p:cNvPr id="11280" name="Group 16"/>
              <p:cNvGrpSpPr>
                <a:grpSpLocks/>
              </p:cNvGrpSpPr>
              <p:nvPr/>
            </p:nvGrpSpPr>
            <p:grpSpPr bwMode="auto">
              <a:xfrm>
                <a:off x="3115" y="0"/>
                <a:ext cx="2145" cy="1702"/>
                <a:chOff x="3115" y="0"/>
                <a:chExt cx="2145" cy="1702"/>
              </a:xfrm>
            </p:grpSpPr>
            <p:grpSp>
              <p:nvGrpSpPr>
                <p:cNvPr id="11281" name="Group 17"/>
                <p:cNvGrpSpPr>
                  <a:grpSpLocks/>
                </p:cNvGrpSpPr>
                <p:nvPr/>
              </p:nvGrpSpPr>
              <p:grpSpPr bwMode="auto">
                <a:xfrm>
                  <a:off x="4505" y="589"/>
                  <a:ext cx="493" cy="912"/>
                  <a:chOff x="3471" y="1530"/>
                  <a:chExt cx="1258" cy="2327"/>
                </a:xfrm>
              </p:grpSpPr>
              <p:sp>
                <p:nvSpPr>
                  <p:cNvPr id="11282" name="Freeform 18"/>
                  <p:cNvSpPr>
                    <a:spLocks/>
                  </p:cNvSpPr>
                  <p:nvPr/>
                </p:nvSpPr>
                <p:spPr bwMode="hidden">
                  <a:xfrm rot="2711884">
                    <a:off x="2765" y="2236"/>
                    <a:ext cx="1724" cy="312"/>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a:noFill/>
                    <a:round/>
                    <a:headEnd/>
                    <a:tailEnd/>
                  </a:ln>
                  <a:effectLst/>
                </p:spPr>
                <p:txBody>
                  <a:bodyPr wrap="none" anchor="ctr"/>
                  <a:lstStyle/>
                  <a:p>
                    <a:endParaRPr lang="en-US"/>
                  </a:p>
                </p:txBody>
              </p:sp>
              <p:sp>
                <p:nvSpPr>
                  <p:cNvPr id="11283" name="Freeform 19"/>
                  <p:cNvSpPr>
                    <a:spLocks/>
                  </p:cNvSpPr>
                  <p:nvPr/>
                </p:nvSpPr>
                <p:spPr bwMode="hidden">
                  <a:xfrm rot="2711884">
                    <a:off x="4021" y="3150"/>
                    <a:ext cx="925" cy="490"/>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cap="flat" cmpd="sng">
                    <a:noFill/>
                    <a:prstDash val="solid"/>
                    <a:round/>
                    <a:headEnd type="none" w="med" len="med"/>
                    <a:tailEnd type="none" w="med" len="med"/>
                  </a:ln>
                  <a:effectLst/>
                </p:spPr>
                <p:txBody>
                  <a:bodyPr wrap="none" anchor="ctr"/>
                  <a:lstStyle/>
                  <a:p>
                    <a:endParaRPr lang="en-US"/>
                  </a:p>
                </p:txBody>
              </p:sp>
            </p:grpSp>
            <p:grpSp>
              <p:nvGrpSpPr>
                <p:cNvPr id="11284" name="Group 20"/>
                <p:cNvGrpSpPr>
                  <a:grpSpLocks/>
                </p:cNvGrpSpPr>
                <p:nvPr/>
              </p:nvGrpSpPr>
              <p:grpSpPr bwMode="auto">
                <a:xfrm>
                  <a:off x="4267" y="781"/>
                  <a:ext cx="966" cy="522"/>
                  <a:chOff x="2864" y="2019"/>
                  <a:chExt cx="2463" cy="1332"/>
                </a:xfrm>
              </p:grpSpPr>
              <p:sp>
                <p:nvSpPr>
                  <p:cNvPr id="11285" name="Freeform 21"/>
                  <p:cNvSpPr>
                    <a:spLocks/>
                  </p:cNvSpPr>
                  <p:nvPr/>
                </p:nvSpPr>
                <p:spPr bwMode="hidden">
                  <a:xfrm rot="2104081">
                    <a:off x="2864" y="2019"/>
                    <a:ext cx="1814" cy="347"/>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a:effectLst/>
                </p:spPr>
                <p:txBody>
                  <a:bodyPr wrap="none" anchor="ctr"/>
                  <a:lstStyle/>
                  <a:p>
                    <a:endParaRPr lang="en-US"/>
                  </a:p>
                </p:txBody>
              </p:sp>
              <p:sp>
                <p:nvSpPr>
                  <p:cNvPr id="11286" name="Freeform 22"/>
                  <p:cNvSpPr>
                    <a:spLocks/>
                  </p:cNvSpPr>
                  <p:nvPr/>
                </p:nvSpPr>
                <p:spPr bwMode="hidden">
                  <a:xfrm rot="2104081">
                    <a:off x="4353" y="2806"/>
                    <a:ext cx="974" cy="545"/>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a:effectLst/>
                </p:spPr>
                <p:txBody>
                  <a:bodyPr wrap="none" anchor="ctr"/>
                  <a:lstStyle/>
                  <a:p>
                    <a:endParaRPr lang="en-US"/>
                  </a:p>
                </p:txBody>
              </p:sp>
            </p:grpSp>
            <p:grpSp>
              <p:nvGrpSpPr>
                <p:cNvPr id="11287" name="Group 23"/>
                <p:cNvGrpSpPr>
                  <a:grpSpLocks/>
                </p:cNvGrpSpPr>
                <p:nvPr/>
              </p:nvGrpSpPr>
              <p:grpSpPr bwMode="auto">
                <a:xfrm>
                  <a:off x="4280" y="707"/>
                  <a:ext cx="971" cy="417"/>
                  <a:chOff x="2897" y="1832"/>
                  <a:chExt cx="2477" cy="1064"/>
                </a:xfrm>
              </p:grpSpPr>
              <p:sp>
                <p:nvSpPr>
                  <p:cNvPr id="11288" name="Freeform 24"/>
                  <p:cNvSpPr>
                    <a:spLocks/>
                  </p:cNvSpPr>
                  <p:nvPr/>
                </p:nvSpPr>
                <p:spPr bwMode="hidden">
                  <a:xfrm rot="1582915">
                    <a:off x="2897" y="1832"/>
                    <a:ext cx="1736" cy="304"/>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a:effectLst/>
                </p:spPr>
                <p:txBody>
                  <a:bodyPr wrap="none" anchor="ctr"/>
                  <a:lstStyle/>
                  <a:p>
                    <a:endParaRPr lang="en-US"/>
                  </a:p>
                </p:txBody>
              </p:sp>
              <p:sp>
                <p:nvSpPr>
                  <p:cNvPr id="11289" name="Freeform 25"/>
                  <p:cNvSpPr>
                    <a:spLocks/>
                  </p:cNvSpPr>
                  <p:nvPr/>
                </p:nvSpPr>
                <p:spPr bwMode="hidden">
                  <a:xfrm rot="1582915">
                    <a:off x="4442" y="2420"/>
                    <a:ext cx="932" cy="476"/>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a:effectLst/>
                </p:spPr>
                <p:txBody>
                  <a:bodyPr wrap="none" anchor="ctr"/>
                  <a:lstStyle/>
                  <a:p>
                    <a:endParaRPr lang="en-US"/>
                  </a:p>
                </p:txBody>
              </p:sp>
            </p:grpSp>
            <p:grpSp>
              <p:nvGrpSpPr>
                <p:cNvPr id="11290" name="Group 26"/>
                <p:cNvGrpSpPr>
                  <a:grpSpLocks/>
                </p:cNvGrpSpPr>
                <p:nvPr/>
              </p:nvGrpSpPr>
              <p:grpSpPr bwMode="auto">
                <a:xfrm>
                  <a:off x="4291" y="630"/>
                  <a:ext cx="969" cy="364"/>
                  <a:chOff x="2924" y="1636"/>
                  <a:chExt cx="2472" cy="927"/>
                </a:xfrm>
              </p:grpSpPr>
              <p:sp>
                <p:nvSpPr>
                  <p:cNvPr id="11291" name="Freeform 27"/>
                  <p:cNvSpPr>
                    <a:spLocks/>
                  </p:cNvSpPr>
                  <p:nvPr/>
                </p:nvSpPr>
                <p:spPr bwMode="hidden">
                  <a:xfrm rot="1080363">
                    <a:off x="2924" y="1636"/>
                    <a:ext cx="1677" cy="335"/>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a:effectLst/>
                </p:spPr>
                <p:txBody>
                  <a:bodyPr wrap="none" anchor="ctr"/>
                  <a:lstStyle/>
                  <a:p>
                    <a:endParaRPr lang="en-US"/>
                  </a:p>
                </p:txBody>
              </p:sp>
              <p:sp>
                <p:nvSpPr>
                  <p:cNvPr id="11292" name="Freeform 28"/>
                  <p:cNvSpPr>
                    <a:spLocks/>
                  </p:cNvSpPr>
                  <p:nvPr/>
                </p:nvSpPr>
                <p:spPr bwMode="hidden">
                  <a:xfrm rot="1080363">
                    <a:off x="4495" y="2037"/>
                    <a:ext cx="901" cy="526"/>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a:effectLst/>
                </p:spPr>
                <p:txBody>
                  <a:bodyPr wrap="none" anchor="ctr"/>
                  <a:lstStyle/>
                  <a:p>
                    <a:endParaRPr lang="en-US"/>
                  </a:p>
                </p:txBody>
              </p:sp>
            </p:grpSp>
            <p:grpSp>
              <p:nvGrpSpPr>
                <p:cNvPr id="11293" name="Group 29"/>
                <p:cNvGrpSpPr>
                  <a:grpSpLocks/>
                </p:cNvGrpSpPr>
                <p:nvPr/>
              </p:nvGrpSpPr>
              <p:grpSpPr bwMode="auto">
                <a:xfrm>
                  <a:off x="4304" y="543"/>
                  <a:ext cx="918" cy="258"/>
                  <a:chOff x="2958" y="1414"/>
                  <a:chExt cx="2342" cy="657"/>
                </a:xfrm>
              </p:grpSpPr>
              <p:sp>
                <p:nvSpPr>
                  <p:cNvPr id="11294" name="Freeform 30"/>
                  <p:cNvSpPr>
                    <a:spLocks/>
                  </p:cNvSpPr>
                  <p:nvPr/>
                </p:nvSpPr>
                <p:spPr bwMode="hidden">
                  <a:xfrm rot="463793">
                    <a:off x="2958" y="1414"/>
                    <a:ext cx="1545" cy="312"/>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a:effectLst/>
                </p:spPr>
                <p:txBody>
                  <a:bodyPr wrap="none" anchor="ctr"/>
                  <a:lstStyle/>
                  <a:p>
                    <a:endParaRPr lang="en-US"/>
                  </a:p>
                </p:txBody>
              </p:sp>
              <p:sp>
                <p:nvSpPr>
                  <p:cNvPr id="11295" name="Freeform 31"/>
                  <p:cNvSpPr>
                    <a:spLocks/>
                  </p:cNvSpPr>
                  <p:nvPr/>
                </p:nvSpPr>
                <p:spPr bwMode="hidden">
                  <a:xfrm rot="463793">
                    <a:off x="4470" y="1582"/>
                    <a:ext cx="830" cy="489"/>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a:effectLst/>
                </p:spPr>
                <p:txBody>
                  <a:bodyPr wrap="none" anchor="ctr"/>
                  <a:lstStyle/>
                  <a:p>
                    <a:endParaRPr lang="en-US"/>
                  </a:p>
                </p:txBody>
              </p:sp>
            </p:grpSp>
            <p:grpSp>
              <p:nvGrpSpPr>
                <p:cNvPr id="11296" name="Group 32"/>
                <p:cNvGrpSpPr>
                  <a:grpSpLocks/>
                </p:cNvGrpSpPr>
                <p:nvPr/>
              </p:nvGrpSpPr>
              <p:grpSpPr bwMode="auto">
                <a:xfrm>
                  <a:off x="4314" y="487"/>
                  <a:ext cx="843" cy="134"/>
                  <a:chOff x="2983" y="1269"/>
                  <a:chExt cx="2150" cy="343"/>
                </a:xfrm>
              </p:grpSpPr>
              <p:sp>
                <p:nvSpPr>
                  <p:cNvPr id="11297" name="Freeform 33"/>
                  <p:cNvSpPr>
                    <a:spLocks/>
                  </p:cNvSpPr>
                  <p:nvPr/>
                </p:nvSpPr>
                <p:spPr bwMode="hidden">
                  <a:xfrm rot="-84182">
                    <a:off x="2983" y="1289"/>
                    <a:ext cx="1404" cy="219"/>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a:effectLst/>
                </p:spPr>
                <p:txBody>
                  <a:bodyPr wrap="none" anchor="ctr"/>
                  <a:lstStyle/>
                  <a:p>
                    <a:endParaRPr lang="en-US"/>
                  </a:p>
                </p:txBody>
              </p:sp>
              <p:sp>
                <p:nvSpPr>
                  <p:cNvPr id="11298" name="Freeform 34"/>
                  <p:cNvSpPr>
                    <a:spLocks/>
                  </p:cNvSpPr>
                  <p:nvPr/>
                </p:nvSpPr>
                <p:spPr bwMode="hidden">
                  <a:xfrm rot="-84182">
                    <a:off x="4379" y="1269"/>
                    <a:ext cx="754" cy="343"/>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a:effectLst/>
                </p:spPr>
                <p:txBody>
                  <a:bodyPr wrap="none" anchor="ctr"/>
                  <a:lstStyle/>
                  <a:p>
                    <a:endParaRPr lang="en-US"/>
                  </a:p>
                </p:txBody>
              </p:sp>
            </p:grpSp>
            <p:grpSp>
              <p:nvGrpSpPr>
                <p:cNvPr id="11299" name="Group 35"/>
                <p:cNvGrpSpPr>
                  <a:grpSpLocks/>
                </p:cNvGrpSpPr>
                <p:nvPr/>
              </p:nvGrpSpPr>
              <p:grpSpPr bwMode="auto">
                <a:xfrm>
                  <a:off x="4296" y="349"/>
                  <a:ext cx="737" cy="167"/>
                  <a:chOff x="2938" y="917"/>
                  <a:chExt cx="1879" cy="427"/>
                </a:xfrm>
              </p:grpSpPr>
              <p:sp>
                <p:nvSpPr>
                  <p:cNvPr id="11300" name="Freeform 36"/>
                  <p:cNvSpPr>
                    <a:spLocks/>
                  </p:cNvSpPr>
                  <p:nvPr/>
                </p:nvSpPr>
                <p:spPr bwMode="hidden">
                  <a:xfrm rot="-802576">
                    <a:off x="2938" y="1129"/>
                    <a:ext cx="1233" cy="215"/>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a:effectLst/>
                </p:spPr>
                <p:txBody>
                  <a:bodyPr wrap="none" anchor="ctr"/>
                  <a:lstStyle/>
                  <a:p>
                    <a:endParaRPr lang="en-US"/>
                  </a:p>
                </p:txBody>
              </p:sp>
              <p:sp>
                <p:nvSpPr>
                  <p:cNvPr id="11301" name="Freeform 37"/>
                  <p:cNvSpPr>
                    <a:spLocks/>
                  </p:cNvSpPr>
                  <p:nvPr/>
                </p:nvSpPr>
                <p:spPr bwMode="hidden">
                  <a:xfrm rot="-802576">
                    <a:off x="4155" y="917"/>
                    <a:ext cx="662" cy="338"/>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a:effectLst/>
                </p:spPr>
                <p:txBody>
                  <a:bodyPr wrap="none" anchor="ctr"/>
                  <a:lstStyle/>
                  <a:p>
                    <a:endParaRPr lang="en-US"/>
                  </a:p>
                </p:txBody>
              </p:sp>
            </p:grpSp>
            <p:grpSp>
              <p:nvGrpSpPr>
                <p:cNvPr id="11302" name="Group 38"/>
                <p:cNvGrpSpPr>
                  <a:grpSpLocks/>
                </p:cNvGrpSpPr>
                <p:nvPr/>
              </p:nvGrpSpPr>
              <p:grpSpPr bwMode="auto">
                <a:xfrm>
                  <a:off x="3394" y="637"/>
                  <a:ext cx="493" cy="912"/>
                  <a:chOff x="637" y="1653"/>
                  <a:chExt cx="1257" cy="2326"/>
                </a:xfrm>
              </p:grpSpPr>
              <p:sp>
                <p:nvSpPr>
                  <p:cNvPr id="11303" name="Freeform 39"/>
                  <p:cNvSpPr>
                    <a:spLocks/>
                  </p:cNvSpPr>
                  <p:nvPr/>
                </p:nvSpPr>
                <p:spPr bwMode="hidden">
                  <a:xfrm rot="18888116" flipH="1">
                    <a:off x="876" y="2359"/>
                    <a:ext cx="1724" cy="312"/>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a:effectLst/>
                </p:spPr>
                <p:txBody>
                  <a:bodyPr wrap="none" anchor="ctr"/>
                  <a:lstStyle/>
                  <a:p>
                    <a:endParaRPr lang="en-US"/>
                  </a:p>
                </p:txBody>
              </p:sp>
              <p:sp>
                <p:nvSpPr>
                  <p:cNvPr id="11304" name="Freeform 40"/>
                  <p:cNvSpPr>
                    <a:spLocks/>
                  </p:cNvSpPr>
                  <p:nvPr/>
                </p:nvSpPr>
                <p:spPr bwMode="hidden">
                  <a:xfrm rot="18888116" flipH="1">
                    <a:off x="419" y="3272"/>
                    <a:ext cx="925" cy="490"/>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cap="flat" cmpd="sng">
                    <a:noFill/>
                    <a:prstDash val="solid"/>
                    <a:round/>
                    <a:headEnd type="none" w="med" len="med"/>
                    <a:tailEnd type="none" w="med" len="med"/>
                  </a:ln>
                  <a:effectLst/>
                </p:spPr>
                <p:txBody>
                  <a:bodyPr wrap="none" anchor="ctr"/>
                  <a:lstStyle/>
                  <a:p>
                    <a:endParaRPr lang="en-US"/>
                  </a:p>
                </p:txBody>
              </p:sp>
            </p:grpSp>
            <p:grpSp>
              <p:nvGrpSpPr>
                <p:cNvPr id="11305" name="Group 41"/>
                <p:cNvGrpSpPr>
                  <a:grpSpLocks/>
                </p:cNvGrpSpPr>
                <p:nvPr/>
              </p:nvGrpSpPr>
              <p:grpSpPr bwMode="auto">
                <a:xfrm>
                  <a:off x="3142" y="850"/>
                  <a:ext cx="966" cy="522"/>
                  <a:chOff x="-5" y="2196"/>
                  <a:chExt cx="2463" cy="1332"/>
                </a:xfrm>
              </p:grpSpPr>
              <p:sp>
                <p:nvSpPr>
                  <p:cNvPr id="11306" name="Freeform 42"/>
                  <p:cNvSpPr>
                    <a:spLocks/>
                  </p:cNvSpPr>
                  <p:nvPr/>
                </p:nvSpPr>
                <p:spPr bwMode="hidden">
                  <a:xfrm rot="19495919" flipH="1">
                    <a:off x="644" y="2196"/>
                    <a:ext cx="1814" cy="347"/>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a:effectLst/>
                </p:spPr>
                <p:txBody>
                  <a:bodyPr wrap="none" anchor="ctr"/>
                  <a:lstStyle/>
                  <a:p>
                    <a:endParaRPr lang="en-US"/>
                  </a:p>
                </p:txBody>
              </p:sp>
              <p:sp>
                <p:nvSpPr>
                  <p:cNvPr id="11307" name="Freeform 43"/>
                  <p:cNvSpPr>
                    <a:spLocks/>
                  </p:cNvSpPr>
                  <p:nvPr/>
                </p:nvSpPr>
                <p:spPr bwMode="hidden">
                  <a:xfrm rot="19495919" flipH="1">
                    <a:off x="-5" y="2983"/>
                    <a:ext cx="974" cy="545"/>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cap="flat" cmpd="sng">
                    <a:noFill/>
                    <a:prstDash val="solid"/>
                    <a:round/>
                    <a:headEnd type="none" w="med" len="med"/>
                    <a:tailEnd type="none" w="med" len="med"/>
                  </a:ln>
                  <a:effectLst/>
                </p:spPr>
                <p:txBody>
                  <a:bodyPr wrap="none" anchor="ctr"/>
                  <a:lstStyle/>
                  <a:p>
                    <a:endParaRPr lang="en-US"/>
                  </a:p>
                </p:txBody>
              </p:sp>
            </p:grpSp>
            <p:grpSp>
              <p:nvGrpSpPr>
                <p:cNvPr id="11308" name="Group 44"/>
                <p:cNvGrpSpPr>
                  <a:grpSpLocks/>
                </p:cNvGrpSpPr>
                <p:nvPr/>
              </p:nvGrpSpPr>
              <p:grpSpPr bwMode="auto">
                <a:xfrm>
                  <a:off x="3124" y="777"/>
                  <a:ext cx="971" cy="417"/>
                  <a:chOff x="-52" y="2009"/>
                  <a:chExt cx="2477" cy="1064"/>
                </a:xfrm>
              </p:grpSpPr>
              <p:sp>
                <p:nvSpPr>
                  <p:cNvPr id="11309" name="Freeform 45"/>
                  <p:cNvSpPr>
                    <a:spLocks/>
                  </p:cNvSpPr>
                  <p:nvPr/>
                </p:nvSpPr>
                <p:spPr bwMode="hidden">
                  <a:xfrm rot="20017085" flipH="1">
                    <a:off x="689" y="2009"/>
                    <a:ext cx="1736" cy="304"/>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a:effectLst/>
                </p:spPr>
                <p:txBody>
                  <a:bodyPr wrap="none" anchor="ctr"/>
                  <a:lstStyle/>
                  <a:p>
                    <a:endParaRPr lang="en-US"/>
                  </a:p>
                </p:txBody>
              </p:sp>
              <p:sp>
                <p:nvSpPr>
                  <p:cNvPr id="11310" name="Freeform 46"/>
                  <p:cNvSpPr>
                    <a:spLocks/>
                  </p:cNvSpPr>
                  <p:nvPr/>
                </p:nvSpPr>
                <p:spPr bwMode="hidden">
                  <a:xfrm rot="20017085" flipH="1">
                    <a:off x="-52" y="2597"/>
                    <a:ext cx="932" cy="476"/>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cap="flat" cmpd="sng">
                    <a:noFill/>
                    <a:prstDash val="solid"/>
                    <a:round/>
                    <a:headEnd type="none" w="med" len="med"/>
                    <a:tailEnd type="none" w="med" len="med"/>
                  </a:ln>
                  <a:effectLst/>
                </p:spPr>
                <p:txBody>
                  <a:bodyPr wrap="none" anchor="ctr"/>
                  <a:lstStyle/>
                  <a:p>
                    <a:endParaRPr lang="en-US"/>
                  </a:p>
                </p:txBody>
              </p:sp>
            </p:grpSp>
            <p:grpSp>
              <p:nvGrpSpPr>
                <p:cNvPr id="11311" name="Group 47"/>
                <p:cNvGrpSpPr>
                  <a:grpSpLocks/>
                </p:cNvGrpSpPr>
                <p:nvPr/>
              </p:nvGrpSpPr>
              <p:grpSpPr bwMode="auto">
                <a:xfrm>
                  <a:off x="3115" y="700"/>
                  <a:ext cx="969" cy="363"/>
                  <a:chOff x="-74" y="1813"/>
                  <a:chExt cx="2472" cy="927"/>
                </a:xfrm>
              </p:grpSpPr>
              <p:sp>
                <p:nvSpPr>
                  <p:cNvPr id="11312" name="Freeform 48"/>
                  <p:cNvSpPr>
                    <a:spLocks/>
                  </p:cNvSpPr>
                  <p:nvPr/>
                </p:nvSpPr>
                <p:spPr bwMode="hidden">
                  <a:xfrm rot="20519637" flipH="1">
                    <a:off x="721" y="1813"/>
                    <a:ext cx="1677" cy="335"/>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a:effectLst/>
                </p:spPr>
                <p:txBody>
                  <a:bodyPr wrap="none" anchor="ctr"/>
                  <a:lstStyle/>
                  <a:p>
                    <a:endParaRPr lang="en-US"/>
                  </a:p>
                </p:txBody>
              </p:sp>
              <p:sp>
                <p:nvSpPr>
                  <p:cNvPr id="11313" name="Freeform 49"/>
                  <p:cNvSpPr>
                    <a:spLocks/>
                  </p:cNvSpPr>
                  <p:nvPr/>
                </p:nvSpPr>
                <p:spPr bwMode="hidden">
                  <a:xfrm rot="20519637" flipH="1">
                    <a:off x="-74" y="2214"/>
                    <a:ext cx="901" cy="526"/>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cap="flat" cmpd="sng">
                    <a:noFill/>
                    <a:prstDash val="solid"/>
                    <a:round/>
                    <a:headEnd type="none" w="med" len="med"/>
                    <a:tailEnd type="none" w="med" len="med"/>
                  </a:ln>
                  <a:effectLst/>
                </p:spPr>
                <p:txBody>
                  <a:bodyPr wrap="none" anchor="ctr"/>
                  <a:lstStyle/>
                  <a:p>
                    <a:endParaRPr lang="en-US"/>
                  </a:p>
                </p:txBody>
              </p:sp>
            </p:grpSp>
            <p:grpSp>
              <p:nvGrpSpPr>
                <p:cNvPr id="11314" name="Group 50"/>
                <p:cNvGrpSpPr>
                  <a:grpSpLocks/>
                </p:cNvGrpSpPr>
                <p:nvPr/>
              </p:nvGrpSpPr>
              <p:grpSpPr bwMode="auto">
                <a:xfrm>
                  <a:off x="3153" y="613"/>
                  <a:ext cx="918" cy="257"/>
                  <a:chOff x="22" y="1591"/>
                  <a:chExt cx="2342" cy="657"/>
                </a:xfrm>
              </p:grpSpPr>
              <p:sp>
                <p:nvSpPr>
                  <p:cNvPr id="11315" name="Freeform 51"/>
                  <p:cNvSpPr>
                    <a:spLocks/>
                  </p:cNvSpPr>
                  <p:nvPr/>
                </p:nvSpPr>
                <p:spPr bwMode="hidden">
                  <a:xfrm rot="21136207" flipH="1">
                    <a:off x="819" y="1591"/>
                    <a:ext cx="1545" cy="312"/>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a:effectLst/>
                </p:spPr>
                <p:txBody>
                  <a:bodyPr wrap="none" anchor="ctr"/>
                  <a:lstStyle/>
                  <a:p>
                    <a:endParaRPr lang="en-US"/>
                  </a:p>
                </p:txBody>
              </p:sp>
              <p:sp>
                <p:nvSpPr>
                  <p:cNvPr id="11316" name="Freeform 52"/>
                  <p:cNvSpPr>
                    <a:spLocks/>
                  </p:cNvSpPr>
                  <p:nvPr/>
                </p:nvSpPr>
                <p:spPr bwMode="hidden">
                  <a:xfrm rot="21136207" flipH="1">
                    <a:off x="22" y="1759"/>
                    <a:ext cx="830" cy="489"/>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cap="flat" cmpd="sng">
                    <a:noFill/>
                    <a:prstDash val="solid"/>
                    <a:round/>
                    <a:headEnd type="none" w="med" len="med"/>
                    <a:tailEnd type="none" w="med" len="med"/>
                  </a:ln>
                  <a:effectLst/>
                </p:spPr>
                <p:txBody>
                  <a:bodyPr wrap="none" anchor="ctr"/>
                  <a:lstStyle/>
                  <a:p>
                    <a:endParaRPr lang="en-US"/>
                  </a:p>
                </p:txBody>
              </p:sp>
            </p:grpSp>
            <p:grpSp>
              <p:nvGrpSpPr>
                <p:cNvPr id="11317" name="Group 53"/>
                <p:cNvGrpSpPr>
                  <a:grpSpLocks/>
                </p:cNvGrpSpPr>
                <p:nvPr/>
              </p:nvGrpSpPr>
              <p:grpSpPr bwMode="auto">
                <a:xfrm>
                  <a:off x="3218" y="556"/>
                  <a:ext cx="843" cy="134"/>
                  <a:chOff x="189" y="1446"/>
                  <a:chExt cx="2150" cy="343"/>
                </a:xfrm>
              </p:grpSpPr>
              <p:sp>
                <p:nvSpPr>
                  <p:cNvPr id="11318" name="Freeform 54"/>
                  <p:cNvSpPr>
                    <a:spLocks/>
                  </p:cNvSpPr>
                  <p:nvPr/>
                </p:nvSpPr>
                <p:spPr bwMode="hidden">
                  <a:xfrm rot="84182" flipH="1">
                    <a:off x="935" y="1466"/>
                    <a:ext cx="1404" cy="219"/>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a:effectLst/>
                </p:spPr>
                <p:txBody>
                  <a:bodyPr wrap="none" anchor="ctr"/>
                  <a:lstStyle/>
                  <a:p>
                    <a:endParaRPr lang="en-US"/>
                  </a:p>
                </p:txBody>
              </p:sp>
              <p:sp>
                <p:nvSpPr>
                  <p:cNvPr id="11319" name="Freeform 55"/>
                  <p:cNvSpPr>
                    <a:spLocks/>
                  </p:cNvSpPr>
                  <p:nvPr/>
                </p:nvSpPr>
                <p:spPr bwMode="hidden">
                  <a:xfrm rot="84182" flipH="1">
                    <a:off x="189" y="1446"/>
                    <a:ext cx="754" cy="343"/>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cap="flat" cmpd="sng">
                    <a:noFill/>
                    <a:prstDash val="solid"/>
                    <a:round/>
                    <a:headEnd type="none" w="med" len="med"/>
                    <a:tailEnd type="none" w="med" len="med"/>
                  </a:ln>
                  <a:effectLst/>
                </p:spPr>
                <p:txBody>
                  <a:bodyPr wrap="none" anchor="ctr"/>
                  <a:lstStyle/>
                  <a:p>
                    <a:endParaRPr lang="en-US"/>
                  </a:p>
                </p:txBody>
              </p:sp>
            </p:grpSp>
            <p:grpSp>
              <p:nvGrpSpPr>
                <p:cNvPr id="11320" name="Group 56"/>
                <p:cNvGrpSpPr>
                  <a:grpSpLocks/>
                </p:cNvGrpSpPr>
                <p:nvPr/>
              </p:nvGrpSpPr>
              <p:grpSpPr bwMode="auto">
                <a:xfrm>
                  <a:off x="3342" y="418"/>
                  <a:ext cx="737" cy="167"/>
                  <a:chOff x="505" y="1094"/>
                  <a:chExt cx="1879" cy="427"/>
                </a:xfrm>
              </p:grpSpPr>
              <p:sp>
                <p:nvSpPr>
                  <p:cNvPr id="11321" name="Freeform 57"/>
                  <p:cNvSpPr>
                    <a:spLocks/>
                  </p:cNvSpPr>
                  <p:nvPr/>
                </p:nvSpPr>
                <p:spPr bwMode="hidden">
                  <a:xfrm rot="802576" flipH="1">
                    <a:off x="1151" y="1306"/>
                    <a:ext cx="1233" cy="215"/>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a:effectLst/>
                </p:spPr>
                <p:txBody>
                  <a:bodyPr wrap="none" anchor="ctr"/>
                  <a:lstStyle/>
                  <a:p>
                    <a:endParaRPr lang="en-US"/>
                  </a:p>
                </p:txBody>
              </p:sp>
              <p:sp>
                <p:nvSpPr>
                  <p:cNvPr id="11322" name="Freeform 58"/>
                  <p:cNvSpPr>
                    <a:spLocks/>
                  </p:cNvSpPr>
                  <p:nvPr/>
                </p:nvSpPr>
                <p:spPr bwMode="hidden">
                  <a:xfrm rot="802576" flipH="1">
                    <a:off x="505" y="1094"/>
                    <a:ext cx="662" cy="338"/>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a:noFill/>
                    <a:round/>
                    <a:headEnd/>
                    <a:tailEnd/>
                  </a:ln>
                  <a:effectLst/>
                </p:spPr>
                <p:txBody>
                  <a:bodyPr wrap="none" anchor="ctr"/>
                  <a:lstStyle/>
                  <a:p>
                    <a:endParaRPr lang="en-US"/>
                  </a:p>
                </p:txBody>
              </p:sp>
            </p:grpSp>
            <p:grpSp>
              <p:nvGrpSpPr>
                <p:cNvPr id="11323" name="Group 59"/>
                <p:cNvGrpSpPr>
                  <a:grpSpLocks/>
                </p:cNvGrpSpPr>
                <p:nvPr/>
              </p:nvGrpSpPr>
              <p:grpSpPr bwMode="auto">
                <a:xfrm>
                  <a:off x="3386" y="341"/>
                  <a:ext cx="725" cy="218"/>
                  <a:chOff x="616" y="899"/>
                  <a:chExt cx="1850" cy="554"/>
                </a:xfrm>
              </p:grpSpPr>
              <p:sp>
                <p:nvSpPr>
                  <p:cNvPr id="11324" name="Freeform 60"/>
                  <p:cNvSpPr>
                    <a:spLocks/>
                  </p:cNvSpPr>
                  <p:nvPr/>
                </p:nvSpPr>
                <p:spPr bwMode="hidden">
                  <a:xfrm rot="1277471" flipH="1">
                    <a:off x="1233" y="1238"/>
                    <a:ext cx="1233" cy="215"/>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a:effectLst/>
                </p:spPr>
                <p:txBody>
                  <a:bodyPr wrap="none" anchor="ctr"/>
                  <a:lstStyle/>
                  <a:p>
                    <a:endParaRPr lang="en-US"/>
                  </a:p>
                </p:txBody>
              </p:sp>
              <p:sp>
                <p:nvSpPr>
                  <p:cNvPr id="11325" name="Freeform 61"/>
                  <p:cNvSpPr>
                    <a:spLocks/>
                  </p:cNvSpPr>
                  <p:nvPr/>
                </p:nvSpPr>
                <p:spPr bwMode="hidden">
                  <a:xfrm rot="1277471" flipH="1">
                    <a:off x="616" y="899"/>
                    <a:ext cx="662" cy="338"/>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a:noFill/>
                    <a:round/>
                    <a:headEnd/>
                    <a:tailEnd/>
                  </a:ln>
                  <a:effectLst/>
                </p:spPr>
                <p:txBody>
                  <a:bodyPr wrap="none" anchor="ctr"/>
                  <a:lstStyle/>
                  <a:p>
                    <a:endParaRPr lang="en-US"/>
                  </a:p>
                </p:txBody>
              </p:sp>
            </p:grpSp>
            <p:grpSp>
              <p:nvGrpSpPr>
                <p:cNvPr id="11326" name="Group 62"/>
                <p:cNvGrpSpPr>
                  <a:grpSpLocks/>
                </p:cNvGrpSpPr>
                <p:nvPr/>
              </p:nvGrpSpPr>
              <p:grpSpPr bwMode="auto">
                <a:xfrm>
                  <a:off x="3472" y="231"/>
                  <a:ext cx="693" cy="291"/>
                  <a:chOff x="3472" y="231"/>
                  <a:chExt cx="693" cy="291"/>
                </a:xfrm>
              </p:grpSpPr>
              <p:sp>
                <p:nvSpPr>
                  <p:cNvPr id="11327" name="Freeform 63"/>
                  <p:cNvSpPr>
                    <a:spLocks/>
                  </p:cNvSpPr>
                  <p:nvPr/>
                </p:nvSpPr>
                <p:spPr bwMode="hidden">
                  <a:xfrm rot="2028410" flipH="1">
                    <a:off x="3681" y="438"/>
                    <a:ext cx="484" cy="84"/>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a:effectLst/>
                </p:spPr>
                <p:txBody>
                  <a:bodyPr wrap="none" anchor="ctr"/>
                  <a:lstStyle/>
                  <a:p>
                    <a:endParaRPr lang="en-US"/>
                  </a:p>
                </p:txBody>
              </p:sp>
              <p:sp>
                <p:nvSpPr>
                  <p:cNvPr id="11328" name="Freeform 64"/>
                  <p:cNvSpPr>
                    <a:spLocks/>
                  </p:cNvSpPr>
                  <p:nvPr/>
                </p:nvSpPr>
                <p:spPr bwMode="hidden">
                  <a:xfrm rot="2028410" flipH="1">
                    <a:off x="3472" y="231"/>
                    <a:ext cx="260" cy="132"/>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a:noFill/>
                    <a:round/>
                    <a:headEnd/>
                    <a:tailEnd/>
                  </a:ln>
                  <a:effectLst/>
                </p:spPr>
                <p:txBody>
                  <a:bodyPr wrap="none" anchor="ctr"/>
                  <a:lstStyle/>
                  <a:p>
                    <a:endParaRPr lang="en-US"/>
                  </a:p>
                </p:txBody>
              </p:sp>
            </p:grpSp>
            <p:grpSp>
              <p:nvGrpSpPr>
                <p:cNvPr id="11329" name="Group 65"/>
                <p:cNvGrpSpPr>
                  <a:grpSpLocks/>
                </p:cNvGrpSpPr>
                <p:nvPr/>
              </p:nvGrpSpPr>
              <p:grpSpPr bwMode="auto">
                <a:xfrm>
                  <a:off x="3554" y="118"/>
                  <a:ext cx="664" cy="349"/>
                  <a:chOff x="3554" y="118"/>
                  <a:chExt cx="664" cy="349"/>
                </a:xfrm>
              </p:grpSpPr>
              <p:sp>
                <p:nvSpPr>
                  <p:cNvPr id="11330" name="Freeform 66"/>
                  <p:cNvSpPr>
                    <a:spLocks/>
                  </p:cNvSpPr>
                  <p:nvPr/>
                </p:nvSpPr>
                <p:spPr bwMode="hidden">
                  <a:xfrm rot="2664424" flipH="1">
                    <a:off x="3727" y="383"/>
                    <a:ext cx="491" cy="84"/>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a:effectLst/>
                </p:spPr>
                <p:txBody>
                  <a:bodyPr wrap="none" anchor="ctr"/>
                  <a:lstStyle/>
                  <a:p>
                    <a:endParaRPr lang="en-US"/>
                  </a:p>
                </p:txBody>
              </p:sp>
              <p:sp>
                <p:nvSpPr>
                  <p:cNvPr id="11331" name="Freeform 67"/>
                  <p:cNvSpPr>
                    <a:spLocks/>
                  </p:cNvSpPr>
                  <p:nvPr/>
                </p:nvSpPr>
                <p:spPr bwMode="hidden">
                  <a:xfrm rot="2664424" flipH="1">
                    <a:off x="3554" y="118"/>
                    <a:ext cx="264" cy="132"/>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a:noFill/>
                    <a:round/>
                    <a:headEnd/>
                    <a:tailEnd/>
                  </a:ln>
                  <a:effectLst/>
                </p:spPr>
                <p:txBody>
                  <a:bodyPr wrap="none" anchor="ctr"/>
                  <a:lstStyle/>
                  <a:p>
                    <a:endParaRPr lang="en-US"/>
                  </a:p>
                </p:txBody>
              </p:sp>
            </p:grpSp>
            <p:grpSp>
              <p:nvGrpSpPr>
                <p:cNvPr id="11332" name="Group 68"/>
                <p:cNvGrpSpPr>
                  <a:grpSpLocks/>
                </p:cNvGrpSpPr>
                <p:nvPr/>
              </p:nvGrpSpPr>
              <p:grpSpPr bwMode="auto">
                <a:xfrm>
                  <a:off x="3784" y="30"/>
                  <a:ext cx="305" cy="593"/>
                  <a:chOff x="1633" y="104"/>
                  <a:chExt cx="778" cy="1512"/>
                </a:xfrm>
              </p:grpSpPr>
              <p:sp>
                <p:nvSpPr>
                  <p:cNvPr id="11333" name="Freeform 69"/>
                  <p:cNvSpPr>
                    <a:spLocks/>
                  </p:cNvSpPr>
                  <p:nvPr/>
                </p:nvSpPr>
                <p:spPr bwMode="hidden">
                  <a:xfrm rot="3473776" flipH="1">
                    <a:off x="1754" y="958"/>
                    <a:ext cx="1100" cy="215"/>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a:effectLst/>
                </p:spPr>
                <p:txBody>
                  <a:bodyPr wrap="none" anchor="ctr"/>
                  <a:lstStyle/>
                  <a:p>
                    <a:endParaRPr lang="en-US"/>
                  </a:p>
                </p:txBody>
              </p:sp>
              <p:sp>
                <p:nvSpPr>
                  <p:cNvPr id="11334" name="Freeform 70"/>
                  <p:cNvSpPr>
                    <a:spLocks/>
                  </p:cNvSpPr>
                  <p:nvPr/>
                </p:nvSpPr>
                <p:spPr bwMode="hidden">
                  <a:xfrm rot="3473776" flipH="1">
                    <a:off x="1506" y="231"/>
                    <a:ext cx="591" cy="338"/>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a:noFill/>
                    <a:round/>
                    <a:headEnd/>
                    <a:tailEnd/>
                  </a:ln>
                  <a:effectLst/>
                </p:spPr>
                <p:txBody>
                  <a:bodyPr wrap="none" anchor="ctr"/>
                  <a:lstStyle/>
                  <a:p>
                    <a:endParaRPr lang="en-US"/>
                  </a:p>
                </p:txBody>
              </p:sp>
            </p:grpSp>
            <p:grpSp>
              <p:nvGrpSpPr>
                <p:cNvPr id="11335" name="Group 71"/>
                <p:cNvGrpSpPr>
                  <a:grpSpLocks/>
                </p:cNvGrpSpPr>
                <p:nvPr/>
              </p:nvGrpSpPr>
              <p:grpSpPr bwMode="auto">
                <a:xfrm>
                  <a:off x="3903" y="0"/>
                  <a:ext cx="248" cy="601"/>
                  <a:chOff x="1935" y="28"/>
                  <a:chExt cx="634" cy="1534"/>
                </a:xfrm>
              </p:grpSpPr>
              <p:sp>
                <p:nvSpPr>
                  <p:cNvPr id="11336" name="Freeform 72"/>
                  <p:cNvSpPr>
                    <a:spLocks/>
                  </p:cNvSpPr>
                  <p:nvPr/>
                </p:nvSpPr>
                <p:spPr bwMode="hidden">
                  <a:xfrm rot="4126480" flipH="1">
                    <a:off x="1931" y="924"/>
                    <a:ext cx="1061" cy="215"/>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a:effectLst/>
                </p:spPr>
                <p:txBody>
                  <a:bodyPr wrap="none" anchor="ctr"/>
                  <a:lstStyle/>
                  <a:p>
                    <a:endParaRPr lang="en-US"/>
                  </a:p>
                </p:txBody>
              </p:sp>
              <p:sp>
                <p:nvSpPr>
                  <p:cNvPr id="11337" name="Freeform 73"/>
                  <p:cNvSpPr>
                    <a:spLocks/>
                  </p:cNvSpPr>
                  <p:nvPr/>
                </p:nvSpPr>
                <p:spPr bwMode="hidden">
                  <a:xfrm rot="4126480" flipH="1">
                    <a:off x="1819" y="144"/>
                    <a:ext cx="570" cy="338"/>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a:noFill/>
                    <a:round/>
                    <a:headEnd/>
                    <a:tailEnd/>
                  </a:ln>
                  <a:effectLst/>
                </p:spPr>
                <p:txBody>
                  <a:bodyPr wrap="none" anchor="ctr"/>
                  <a:lstStyle/>
                  <a:p>
                    <a:endParaRPr lang="en-US"/>
                  </a:p>
                </p:txBody>
              </p:sp>
            </p:grpSp>
            <p:grpSp>
              <p:nvGrpSpPr>
                <p:cNvPr id="11338" name="Group 74"/>
                <p:cNvGrpSpPr>
                  <a:grpSpLocks/>
                </p:cNvGrpSpPr>
                <p:nvPr/>
              </p:nvGrpSpPr>
              <p:grpSpPr bwMode="auto">
                <a:xfrm>
                  <a:off x="4251" y="252"/>
                  <a:ext cx="723" cy="222"/>
                  <a:chOff x="2822" y="672"/>
                  <a:chExt cx="1845" cy="566"/>
                </a:xfrm>
              </p:grpSpPr>
              <p:sp>
                <p:nvSpPr>
                  <p:cNvPr id="11339" name="Freeform 75"/>
                  <p:cNvSpPr>
                    <a:spLocks/>
                  </p:cNvSpPr>
                  <p:nvPr/>
                </p:nvSpPr>
                <p:spPr bwMode="hidden">
                  <a:xfrm rot="-1325434">
                    <a:off x="2822" y="1023"/>
                    <a:ext cx="1233" cy="215"/>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a:effectLst/>
                </p:spPr>
                <p:txBody>
                  <a:bodyPr wrap="none" anchor="ctr"/>
                  <a:lstStyle/>
                  <a:p>
                    <a:endParaRPr lang="en-US"/>
                  </a:p>
                </p:txBody>
              </p:sp>
              <p:sp>
                <p:nvSpPr>
                  <p:cNvPr id="11340" name="Freeform 76"/>
                  <p:cNvSpPr>
                    <a:spLocks/>
                  </p:cNvSpPr>
                  <p:nvPr/>
                </p:nvSpPr>
                <p:spPr bwMode="hidden">
                  <a:xfrm rot="-1325434">
                    <a:off x="4005" y="672"/>
                    <a:ext cx="662" cy="338"/>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a:effectLst/>
                </p:spPr>
                <p:txBody>
                  <a:bodyPr wrap="none" anchor="ctr"/>
                  <a:lstStyle/>
                  <a:p>
                    <a:endParaRPr lang="en-US"/>
                  </a:p>
                </p:txBody>
              </p:sp>
            </p:grpSp>
            <p:grpSp>
              <p:nvGrpSpPr>
                <p:cNvPr id="11341" name="Group 77"/>
                <p:cNvGrpSpPr>
                  <a:grpSpLocks/>
                </p:cNvGrpSpPr>
                <p:nvPr/>
              </p:nvGrpSpPr>
              <p:grpSpPr bwMode="auto">
                <a:xfrm>
                  <a:off x="4196" y="163"/>
                  <a:ext cx="699" cy="282"/>
                  <a:chOff x="2683" y="445"/>
                  <a:chExt cx="1781" cy="717"/>
                </a:xfrm>
              </p:grpSpPr>
              <p:sp>
                <p:nvSpPr>
                  <p:cNvPr id="11342" name="Freeform 78"/>
                  <p:cNvSpPr>
                    <a:spLocks/>
                  </p:cNvSpPr>
                  <p:nvPr/>
                </p:nvSpPr>
                <p:spPr bwMode="hidden">
                  <a:xfrm rot="-1921064">
                    <a:off x="2683" y="947"/>
                    <a:ext cx="1233" cy="215"/>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a:effectLst/>
                </p:spPr>
                <p:txBody>
                  <a:bodyPr wrap="none" anchor="ctr"/>
                  <a:lstStyle/>
                  <a:p>
                    <a:endParaRPr lang="en-US"/>
                  </a:p>
                </p:txBody>
              </p:sp>
              <p:sp>
                <p:nvSpPr>
                  <p:cNvPr id="11343" name="Freeform 79"/>
                  <p:cNvSpPr>
                    <a:spLocks/>
                  </p:cNvSpPr>
                  <p:nvPr/>
                </p:nvSpPr>
                <p:spPr bwMode="hidden">
                  <a:xfrm rot="-1921064">
                    <a:off x="3802" y="445"/>
                    <a:ext cx="662" cy="338"/>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a:effectLst/>
                </p:spPr>
                <p:txBody>
                  <a:bodyPr wrap="none" anchor="ctr"/>
                  <a:lstStyle/>
                  <a:p>
                    <a:endParaRPr lang="en-US"/>
                  </a:p>
                </p:txBody>
              </p:sp>
            </p:grpSp>
            <p:sp>
              <p:nvSpPr>
                <p:cNvPr id="11344" name="Freeform 80"/>
                <p:cNvSpPr>
                  <a:spLocks/>
                </p:cNvSpPr>
                <p:nvPr/>
              </p:nvSpPr>
              <p:spPr bwMode="hidden">
                <a:xfrm rot="4578755" flipH="1">
                  <a:off x="3968" y="372"/>
                  <a:ext cx="403" cy="57"/>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a:noFill/>
                  <a:round/>
                  <a:headEnd/>
                  <a:tailEnd/>
                </a:ln>
                <a:effectLst/>
              </p:spPr>
              <p:txBody>
                <a:bodyPr wrap="none" anchor="ctr"/>
                <a:lstStyle/>
                <a:p>
                  <a:endParaRPr lang="en-US"/>
                </a:p>
              </p:txBody>
            </p:sp>
            <p:sp>
              <p:nvSpPr>
                <p:cNvPr id="11345" name="Freeform 81"/>
                <p:cNvSpPr>
                  <a:spLocks/>
                </p:cNvSpPr>
                <p:nvPr/>
              </p:nvSpPr>
              <p:spPr bwMode="hidden">
                <a:xfrm rot="4578755" flipH="1">
                  <a:off x="3977" y="77"/>
                  <a:ext cx="216" cy="90"/>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a:noFill/>
                  <a:round/>
                  <a:headEnd/>
                  <a:tailEnd/>
                </a:ln>
                <a:effectLst/>
              </p:spPr>
              <p:txBody>
                <a:bodyPr wrap="none" anchor="ctr"/>
                <a:lstStyle/>
                <a:p>
                  <a:endParaRPr lang="en-US"/>
                </a:p>
              </p:txBody>
            </p:sp>
            <p:grpSp>
              <p:nvGrpSpPr>
                <p:cNvPr id="11346" name="Group 82"/>
                <p:cNvGrpSpPr>
                  <a:grpSpLocks/>
                </p:cNvGrpSpPr>
                <p:nvPr/>
              </p:nvGrpSpPr>
              <p:grpSpPr bwMode="auto">
                <a:xfrm>
                  <a:off x="4242" y="5"/>
                  <a:ext cx="251" cy="596"/>
                  <a:chOff x="2800" y="41"/>
                  <a:chExt cx="640" cy="1520"/>
                </a:xfrm>
              </p:grpSpPr>
              <p:sp>
                <p:nvSpPr>
                  <p:cNvPr id="11347" name="Freeform 83"/>
                  <p:cNvSpPr>
                    <a:spLocks/>
                  </p:cNvSpPr>
                  <p:nvPr/>
                </p:nvSpPr>
                <p:spPr bwMode="hidden">
                  <a:xfrm rot="-3857755">
                    <a:off x="2361" y="938"/>
                    <a:ext cx="1062" cy="184"/>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a:effectLst/>
                </p:spPr>
                <p:txBody>
                  <a:bodyPr wrap="none" anchor="ctr"/>
                  <a:lstStyle/>
                  <a:p>
                    <a:endParaRPr lang="en-US"/>
                  </a:p>
                </p:txBody>
              </p:sp>
              <p:sp>
                <p:nvSpPr>
                  <p:cNvPr id="11348" name="Freeform 84"/>
                  <p:cNvSpPr>
                    <a:spLocks/>
                  </p:cNvSpPr>
                  <p:nvPr/>
                </p:nvSpPr>
                <p:spPr bwMode="hidden">
                  <a:xfrm rot="-3857755">
                    <a:off x="3011" y="181"/>
                    <a:ext cx="570" cy="289"/>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a:effectLst/>
                </p:spPr>
                <p:txBody>
                  <a:bodyPr wrap="none" anchor="ctr"/>
                  <a:lstStyle/>
                  <a:p>
                    <a:endParaRPr lang="en-US"/>
                  </a:p>
                </p:txBody>
              </p:sp>
            </p:grpSp>
            <p:grpSp>
              <p:nvGrpSpPr>
                <p:cNvPr id="11349" name="Group 85"/>
                <p:cNvGrpSpPr>
                  <a:grpSpLocks/>
                </p:cNvGrpSpPr>
                <p:nvPr/>
              </p:nvGrpSpPr>
              <p:grpSpPr bwMode="auto">
                <a:xfrm>
                  <a:off x="4295" y="53"/>
                  <a:ext cx="398" cy="574"/>
                  <a:chOff x="2934" y="163"/>
                  <a:chExt cx="1017" cy="1464"/>
                </a:xfrm>
              </p:grpSpPr>
              <p:sp>
                <p:nvSpPr>
                  <p:cNvPr id="11350" name="Freeform 86"/>
                  <p:cNvSpPr>
                    <a:spLocks/>
                  </p:cNvSpPr>
                  <p:nvPr/>
                </p:nvSpPr>
                <p:spPr bwMode="hidden">
                  <a:xfrm rot="-2777260">
                    <a:off x="2491" y="915"/>
                    <a:ext cx="1155" cy="270"/>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a:effectLst/>
                </p:spPr>
                <p:txBody>
                  <a:bodyPr wrap="none" anchor="ctr"/>
                  <a:lstStyle/>
                  <a:p>
                    <a:endParaRPr lang="en-US"/>
                  </a:p>
                </p:txBody>
              </p:sp>
              <p:sp>
                <p:nvSpPr>
                  <p:cNvPr id="11351" name="Freeform 87"/>
                  <p:cNvSpPr>
                    <a:spLocks/>
                  </p:cNvSpPr>
                  <p:nvPr/>
                </p:nvSpPr>
                <p:spPr bwMode="hidden">
                  <a:xfrm rot="-2777260">
                    <a:off x="3430" y="261"/>
                    <a:ext cx="620" cy="423"/>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a:effectLst/>
                </p:spPr>
                <p:txBody>
                  <a:bodyPr wrap="none" anchor="ctr"/>
                  <a:lstStyle/>
                  <a:p>
                    <a:endParaRPr lang="en-US"/>
                  </a:p>
                </p:txBody>
              </p:sp>
            </p:grpSp>
            <p:grpSp>
              <p:nvGrpSpPr>
                <p:cNvPr id="11352" name="Group 88"/>
                <p:cNvGrpSpPr>
                  <a:grpSpLocks/>
                </p:cNvGrpSpPr>
                <p:nvPr/>
              </p:nvGrpSpPr>
              <p:grpSpPr bwMode="auto">
                <a:xfrm>
                  <a:off x="4215" y="2"/>
                  <a:ext cx="95" cy="567"/>
                  <a:chOff x="2730" y="32"/>
                  <a:chExt cx="243" cy="1448"/>
                </a:xfrm>
              </p:grpSpPr>
              <p:sp>
                <p:nvSpPr>
                  <p:cNvPr id="11353" name="Freeform 89"/>
                  <p:cNvSpPr>
                    <a:spLocks/>
                  </p:cNvSpPr>
                  <p:nvPr/>
                </p:nvSpPr>
                <p:spPr bwMode="hidden">
                  <a:xfrm rot="-4903748">
                    <a:off x="2296" y="960"/>
                    <a:ext cx="954" cy="86"/>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a:effectLst/>
                </p:spPr>
                <p:txBody>
                  <a:bodyPr wrap="none" anchor="ctr"/>
                  <a:lstStyle/>
                  <a:p>
                    <a:endParaRPr lang="en-US"/>
                  </a:p>
                </p:txBody>
              </p:sp>
              <p:sp>
                <p:nvSpPr>
                  <p:cNvPr id="11354" name="Freeform 90"/>
                  <p:cNvSpPr>
                    <a:spLocks/>
                  </p:cNvSpPr>
                  <p:nvPr/>
                </p:nvSpPr>
                <p:spPr bwMode="hidden">
                  <a:xfrm rot="-4903748">
                    <a:off x="2650" y="220"/>
                    <a:ext cx="512" cy="135"/>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a:effectLst/>
                </p:spPr>
                <p:txBody>
                  <a:bodyPr wrap="none" anchor="ctr"/>
                  <a:lstStyle/>
                  <a:p>
                    <a:endParaRPr lang="en-US"/>
                  </a:p>
                </p:txBody>
              </p:sp>
            </p:grpSp>
            <p:grpSp>
              <p:nvGrpSpPr>
                <p:cNvPr id="11355" name="Group 91"/>
                <p:cNvGrpSpPr>
                  <a:grpSpLocks/>
                </p:cNvGrpSpPr>
                <p:nvPr/>
              </p:nvGrpSpPr>
              <p:grpSpPr bwMode="auto">
                <a:xfrm>
                  <a:off x="3514" y="683"/>
                  <a:ext cx="425" cy="960"/>
                  <a:chOff x="943" y="1769"/>
                  <a:chExt cx="1085" cy="2450"/>
                </a:xfrm>
              </p:grpSpPr>
              <p:sp>
                <p:nvSpPr>
                  <p:cNvPr id="11356" name="Freeform 92"/>
                  <p:cNvSpPr>
                    <a:spLocks/>
                  </p:cNvSpPr>
                  <p:nvPr/>
                </p:nvSpPr>
                <p:spPr bwMode="hidden">
                  <a:xfrm rot="18335692" flipH="1">
                    <a:off x="1010" y="2475"/>
                    <a:ext cx="1724" cy="312"/>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a:effectLst/>
                </p:spPr>
                <p:txBody>
                  <a:bodyPr wrap="none" anchor="ctr"/>
                  <a:lstStyle/>
                  <a:p>
                    <a:endParaRPr lang="en-US"/>
                  </a:p>
                </p:txBody>
              </p:sp>
              <p:sp>
                <p:nvSpPr>
                  <p:cNvPr id="11357" name="Freeform 93"/>
                  <p:cNvSpPr>
                    <a:spLocks/>
                  </p:cNvSpPr>
                  <p:nvPr/>
                </p:nvSpPr>
                <p:spPr bwMode="hidden">
                  <a:xfrm rot="18335692" flipH="1">
                    <a:off x="725" y="3512"/>
                    <a:ext cx="925" cy="490"/>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cap="flat" cmpd="sng">
                    <a:noFill/>
                    <a:prstDash val="solid"/>
                    <a:round/>
                    <a:headEnd type="none" w="med" len="med"/>
                    <a:tailEnd type="none" w="med" len="med"/>
                  </a:ln>
                  <a:effectLst/>
                </p:spPr>
                <p:txBody>
                  <a:bodyPr wrap="none" anchor="ctr"/>
                  <a:lstStyle/>
                  <a:p>
                    <a:endParaRPr lang="en-US"/>
                  </a:p>
                </p:txBody>
              </p:sp>
            </p:grpSp>
            <p:grpSp>
              <p:nvGrpSpPr>
                <p:cNvPr id="11358" name="Group 94"/>
                <p:cNvGrpSpPr>
                  <a:grpSpLocks/>
                </p:cNvGrpSpPr>
                <p:nvPr/>
              </p:nvGrpSpPr>
              <p:grpSpPr bwMode="auto">
                <a:xfrm>
                  <a:off x="3715" y="748"/>
                  <a:ext cx="300" cy="930"/>
                  <a:chOff x="1455" y="1936"/>
                  <a:chExt cx="766" cy="2373"/>
                </a:xfrm>
              </p:grpSpPr>
              <p:sp>
                <p:nvSpPr>
                  <p:cNvPr id="11359" name="Freeform 95"/>
                  <p:cNvSpPr>
                    <a:spLocks/>
                  </p:cNvSpPr>
                  <p:nvPr/>
                </p:nvSpPr>
                <p:spPr bwMode="hidden">
                  <a:xfrm rot="17542885" flipH="1">
                    <a:off x="1267" y="2578"/>
                    <a:ext cx="1595" cy="312"/>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a:effectLst/>
                </p:spPr>
                <p:txBody>
                  <a:bodyPr wrap="none" anchor="ctr"/>
                  <a:lstStyle/>
                  <a:p>
                    <a:endParaRPr lang="en-US"/>
                  </a:p>
                </p:txBody>
              </p:sp>
              <p:sp>
                <p:nvSpPr>
                  <p:cNvPr id="11360" name="Freeform 96"/>
                  <p:cNvSpPr>
                    <a:spLocks/>
                  </p:cNvSpPr>
                  <p:nvPr/>
                </p:nvSpPr>
                <p:spPr bwMode="hidden">
                  <a:xfrm rot="17542885" flipH="1">
                    <a:off x="1272" y="3636"/>
                    <a:ext cx="856" cy="490"/>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cap="flat" cmpd="sng">
                    <a:noFill/>
                    <a:prstDash val="solid"/>
                    <a:round/>
                    <a:headEnd type="none" w="med" len="med"/>
                    <a:tailEnd type="none" w="med" len="med"/>
                  </a:ln>
                  <a:effectLst/>
                </p:spPr>
                <p:txBody>
                  <a:bodyPr wrap="none" anchor="ctr"/>
                  <a:lstStyle/>
                  <a:p>
                    <a:endParaRPr lang="en-US"/>
                  </a:p>
                </p:txBody>
              </p:sp>
            </p:grpSp>
            <p:grpSp>
              <p:nvGrpSpPr>
                <p:cNvPr id="11361" name="Group 97"/>
                <p:cNvGrpSpPr>
                  <a:grpSpLocks/>
                </p:cNvGrpSpPr>
                <p:nvPr/>
              </p:nvGrpSpPr>
              <p:grpSpPr bwMode="auto">
                <a:xfrm rot="88588">
                  <a:off x="3923" y="769"/>
                  <a:ext cx="180" cy="913"/>
                  <a:chOff x="1956" y="1990"/>
                  <a:chExt cx="492" cy="2604"/>
                </a:xfrm>
              </p:grpSpPr>
              <p:sp>
                <p:nvSpPr>
                  <p:cNvPr id="11362" name="Freeform 98"/>
                  <p:cNvSpPr>
                    <a:spLocks/>
                  </p:cNvSpPr>
                  <p:nvPr/>
                </p:nvSpPr>
                <p:spPr bwMode="hidden">
                  <a:xfrm rot="16782062" flipH="1">
                    <a:off x="1442" y="2695"/>
                    <a:ext cx="1711" cy="301"/>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a:effectLst/>
                </p:spPr>
                <p:txBody>
                  <a:bodyPr wrap="none" anchor="ctr"/>
                  <a:lstStyle/>
                  <a:p>
                    <a:endParaRPr lang="en-US"/>
                  </a:p>
                </p:txBody>
              </p:sp>
              <p:sp>
                <p:nvSpPr>
                  <p:cNvPr id="11363" name="Freeform 99"/>
                  <p:cNvSpPr>
                    <a:spLocks/>
                  </p:cNvSpPr>
                  <p:nvPr/>
                </p:nvSpPr>
                <p:spPr bwMode="hidden">
                  <a:xfrm rot="16782062" flipH="1">
                    <a:off x="1734" y="3898"/>
                    <a:ext cx="918" cy="473"/>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cap="flat" cmpd="sng">
                    <a:noFill/>
                    <a:prstDash val="solid"/>
                    <a:round/>
                    <a:headEnd type="none" w="med" len="med"/>
                    <a:tailEnd type="none" w="med" len="med"/>
                  </a:ln>
                  <a:effectLst/>
                </p:spPr>
                <p:txBody>
                  <a:bodyPr wrap="none" anchor="ctr"/>
                  <a:lstStyle/>
                  <a:p>
                    <a:endParaRPr lang="en-US"/>
                  </a:p>
                </p:txBody>
              </p:sp>
            </p:grpSp>
            <p:grpSp>
              <p:nvGrpSpPr>
                <p:cNvPr id="11364" name="Group 100"/>
                <p:cNvGrpSpPr>
                  <a:grpSpLocks/>
                </p:cNvGrpSpPr>
                <p:nvPr/>
              </p:nvGrpSpPr>
              <p:grpSpPr bwMode="auto">
                <a:xfrm>
                  <a:off x="4451" y="662"/>
                  <a:ext cx="442" cy="951"/>
                  <a:chOff x="3334" y="1717"/>
                  <a:chExt cx="1125" cy="2426"/>
                </a:xfrm>
              </p:grpSpPr>
              <p:sp>
                <p:nvSpPr>
                  <p:cNvPr id="11365" name="Freeform 101"/>
                  <p:cNvSpPr>
                    <a:spLocks/>
                  </p:cNvSpPr>
                  <p:nvPr/>
                </p:nvSpPr>
                <p:spPr bwMode="hidden">
                  <a:xfrm rot="3144576">
                    <a:off x="2628" y="2423"/>
                    <a:ext cx="1724" cy="312"/>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a:noFill/>
                    <a:round/>
                    <a:headEnd/>
                    <a:tailEnd/>
                  </a:ln>
                  <a:effectLst/>
                </p:spPr>
                <p:txBody>
                  <a:bodyPr wrap="none" anchor="ctr"/>
                  <a:lstStyle/>
                  <a:p>
                    <a:endParaRPr lang="en-US"/>
                  </a:p>
                </p:txBody>
              </p:sp>
              <p:sp>
                <p:nvSpPr>
                  <p:cNvPr id="11366" name="Freeform 102"/>
                  <p:cNvSpPr>
                    <a:spLocks/>
                  </p:cNvSpPr>
                  <p:nvPr/>
                </p:nvSpPr>
                <p:spPr bwMode="hidden">
                  <a:xfrm rot="3144576">
                    <a:off x="3751" y="3436"/>
                    <a:ext cx="925" cy="490"/>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cap="flat" cmpd="sng">
                    <a:noFill/>
                    <a:prstDash val="solid"/>
                    <a:round/>
                    <a:headEnd type="none" w="med" len="med"/>
                    <a:tailEnd type="none" w="med" len="med"/>
                  </a:ln>
                  <a:effectLst/>
                </p:spPr>
                <p:txBody>
                  <a:bodyPr wrap="none" anchor="ctr"/>
                  <a:lstStyle/>
                  <a:p>
                    <a:endParaRPr lang="en-US"/>
                  </a:p>
                </p:txBody>
              </p:sp>
            </p:grpSp>
            <p:grpSp>
              <p:nvGrpSpPr>
                <p:cNvPr id="11367" name="Group 103"/>
                <p:cNvGrpSpPr>
                  <a:grpSpLocks/>
                </p:cNvGrpSpPr>
                <p:nvPr/>
              </p:nvGrpSpPr>
              <p:grpSpPr bwMode="auto">
                <a:xfrm>
                  <a:off x="4391" y="721"/>
                  <a:ext cx="347" cy="951"/>
                  <a:chOff x="3181" y="1866"/>
                  <a:chExt cx="883" cy="2426"/>
                </a:xfrm>
              </p:grpSpPr>
              <p:sp>
                <p:nvSpPr>
                  <p:cNvPr id="11368" name="Freeform 104"/>
                  <p:cNvSpPr>
                    <a:spLocks/>
                  </p:cNvSpPr>
                  <p:nvPr/>
                </p:nvSpPr>
                <p:spPr bwMode="hidden">
                  <a:xfrm rot="3745735">
                    <a:off x="2506" y="2541"/>
                    <a:ext cx="1650" cy="299"/>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a:noFill/>
                    <a:round/>
                    <a:headEnd/>
                    <a:tailEnd/>
                  </a:ln>
                  <a:effectLst/>
                </p:spPr>
                <p:txBody>
                  <a:bodyPr wrap="none" anchor="ctr"/>
                  <a:lstStyle/>
                  <a:p>
                    <a:endParaRPr lang="en-US"/>
                  </a:p>
                </p:txBody>
              </p:sp>
              <p:sp>
                <p:nvSpPr>
                  <p:cNvPr id="11369" name="Freeform 105"/>
                  <p:cNvSpPr>
                    <a:spLocks/>
                  </p:cNvSpPr>
                  <p:nvPr/>
                </p:nvSpPr>
                <p:spPr bwMode="hidden">
                  <a:xfrm rot="3745735">
                    <a:off x="3387" y="3615"/>
                    <a:ext cx="885" cy="469"/>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cap="flat" cmpd="sng">
                    <a:noFill/>
                    <a:prstDash val="solid"/>
                    <a:round/>
                    <a:headEnd type="none" w="med" len="med"/>
                    <a:tailEnd type="none" w="med" len="med"/>
                  </a:ln>
                  <a:effectLst/>
                </p:spPr>
                <p:txBody>
                  <a:bodyPr wrap="none" anchor="ctr"/>
                  <a:lstStyle/>
                  <a:p>
                    <a:endParaRPr lang="en-US"/>
                  </a:p>
                </p:txBody>
              </p:sp>
            </p:grpSp>
            <p:grpSp>
              <p:nvGrpSpPr>
                <p:cNvPr id="11370" name="Group 106"/>
                <p:cNvGrpSpPr>
                  <a:grpSpLocks/>
                </p:cNvGrpSpPr>
                <p:nvPr/>
              </p:nvGrpSpPr>
              <p:grpSpPr bwMode="auto">
                <a:xfrm>
                  <a:off x="4323" y="767"/>
                  <a:ext cx="243" cy="935"/>
                  <a:chOff x="3006" y="1983"/>
                  <a:chExt cx="619" cy="2386"/>
                </a:xfrm>
              </p:grpSpPr>
              <p:sp>
                <p:nvSpPr>
                  <p:cNvPr id="11371" name="Freeform 107"/>
                  <p:cNvSpPr>
                    <a:spLocks/>
                  </p:cNvSpPr>
                  <p:nvPr/>
                </p:nvSpPr>
                <p:spPr bwMode="hidden">
                  <a:xfrm rot="4286818">
                    <a:off x="2328" y="2661"/>
                    <a:ext cx="1601" cy="246"/>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a:noFill/>
                    <a:round/>
                    <a:headEnd/>
                    <a:tailEnd/>
                  </a:ln>
                  <a:effectLst/>
                </p:spPr>
                <p:txBody>
                  <a:bodyPr wrap="none" anchor="ctr"/>
                  <a:lstStyle/>
                  <a:p>
                    <a:endParaRPr lang="en-US"/>
                  </a:p>
                </p:txBody>
              </p:sp>
              <p:sp>
                <p:nvSpPr>
                  <p:cNvPr id="11372" name="Freeform 108"/>
                  <p:cNvSpPr>
                    <a:spLocks/>
                  </p:cNvSpPr>
                  <p:nvPr/>
                </p:nvSpPr>
                <p:spPr bwMode="hidden">
                  <a:xfrm rot="4286818">
                    <a:off x="3002" y="3747"/>
                    <a:ext cx="859" cy="386"/>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a:noFill/>
                    <a:round/>
                    <a:headEnd/>
                    <a:tailEnd/>
                  </a:ln>
                  <a:effectLst/>
                </p:spPr>
                <p:txBody>
                  <a:bodyPr wrap="none" anchor="ctr"/>
                  <a:lstStyle/>
                  <a:p>
                    <a:endParaRPr lang="en-US"/>
                  </a:p>
                </p:txBody>
              </p:sp>
            </p:grpSp>
            <p:grpSp>
              <p:nvGrpSpPr>
                <p:cNvPr id="11373" name="Group 109"/>
                <p:cNvGrpSpPr>
                  <a:grpSpLocks/>
                </p:cNvGrpSpPr>
                <p:nvPr/>
              </p:nvGrpSpPr>
              <p:grpSpPr bwMode="auto">
                <a:xfrm>
                  <a:off x="4249" y="813"/>
                  <a:ext cx="159" cy="870"/>
                  <a:chOff x="2819" y="2101"/>
                  <a:chExt cx="405" cy="2219"/>
                </a:xfrm>
              </p:grpSpPr>
              <p:sp>
                <p:nvSpPr>
                  <p:cNvPr id="11374" name="Freeform 110"/>
                  <p:cNvSpPr>
                    <a:spLocks/>
                  </p:cNvSpPr>
                  <p:nvPr/>
                </p:nvSpPr>
                <p:spPr bwMode="hidden">
                  <a:xfrm rot="4898956">
                    <a:off x="2206" y="2714"/>
                    <a:ext cx="1471" cy="246"/>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a:noFill/>
                    <a:round/>
                    <a:headEnd/>
                    <a:tailEnd/>
                  </a:ln>
                  <a:effectLst/>
                </p:spPr>
                <p:txBody>
                  <a:bodyPr wrap="none" anchor="ctr"/>
                  <a:lstStyle/>
                  <a:p>
                    <a:endParaRPr lang="en-US"/>
                  </a:p>
                </p:txBody>
              </p:sp>
              <p:sp>
                <p:nvSpPr>
                  <p:cNvPr id="11375" name="Freeform 111"/>
                  <p:cNvSpPr>
                    <a:spLocks/>
                  </p:cNvSpPr>
                  <p:nvPr/>
                </p:nvSpPr>
                <p:spPr bwMode="hidden">
                  <a:xfrm rot="4898956">
                    <a:off x="2636" y="3732"/>
                    <a:ext cx="790" cy="386"/>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a:noFill/>
                    <a:round/>
                    <a:headEnd/>
                    <a:tailEnd/>
                  </a:ln>
                  <a:effectLst/>
                </p:spPr>
                <p:txBody>
                  <a:bodyPr wrap="none" anchor="ctr"/>
                  <a:lstStyle/>
                  <a:p>
                    <a:endParaRPr lang="en-US"/>
                  </a:p>
                </p:txBody>
              </p:sp>
            </p:grpSp>
            <p:grpSp>
              <p:nvGrpSpPr>
                <p:cNvPr id="11376" name="Group 112"/>
                <p:cNvGrpSpPr>
                  <a:grpSpLocks/>
                </p:cNvGrpSpPr>
                <p:nvPr/>
              </p:nvGrpSpPr>
              <p:grpSpPr bwMode="auto">
                <a:xfrm>
                  <a:off x="4045" y="826"/>
                  <a:ext cx="167" cy="857"/>
                  <a:chOff x="2287" y="2135"/>
                  <a:chExt cx="426" cy="2185"/>
                </a:xfrm>
              </p:grpSpPr>
              <p:sp>
                <p:nvSpPr>
                  <p:cNvPr id="11377" name="Freeform 113"/>
                  <p:cNvSpPr>
                    <a:spLocks/>
                  </p:cNvSpPr>
                  <p:nvPr/>
                </p:nvSpPr>
                <p:spPr bwMode="hidden">
                  <a:xfrm rot="5755659">
                    <a:off x="1900" y="2760"/>
                    <a:ext cx="1437" cy="188"/>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5400000" scaled="1"/>
                  </a:gradFill>
                  <a:ln w="9525">
                    <a:noFill/>
                    <a:round/>
                    <a:headEnd/>
                    <a:tailEnd/>
                  </a:ln>
                  <a:effectLst/>
                </p:spPr>
                <p:txBody>
                  <a:bodyPr wrap="none" anchor="ctr"/>
                  <a:lstStyle/>
                  <a:p>
                    <a:endParaRPr lang="en-US"/>
                  </a:p>
                </p:txBody>
              </p:sp>
              <p:sp>
                <p:nvSpPr>
                  <p:cNvPr id="11378" name="Freeform 114"/>
                  <p:cNvSpPr>
                    <a:spLocks/>
                  </p:cNvSpPr>
                  <p:nvPr/>
                </p:nvSpPr>
                <p:spPr bwMode="hidden">
                  <a:xfrm rot="5755659">
                    <a:off x="2049" y="3787"/>
                    <a:ext cx="771" cy="295"/>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a:noFill/>
                    <a:round/>
                    <a:headEnd/>
                    <a:tailEnd/>
                  </a:ln>
                  <a:effectLst/>
                </p:spPr>
                <p:txBody>
                  <a:bodyPr wrap="none" anchor="ctr"/>
                  <a:lstStyle/>
                  <a:p>
                    <a:endParaRPr lang="en-US"/>
                  </a:p>
                </p:txBody>
              </p:sp>
            </p:grpSp>
          </p:grpSp>
          <p:sp>
            <p:nvSpPr>
              <p:cNvPr id="11379" name="Freeform 115"/>
              <p:cNvSpPr>
                <a:spLocks/>
              </p:cNvSpPr>
              <p:nvPr/>
            </p:nvSpPr>
            <p:spPr bwMode="hidden">
              <a:xfrm flipH="1">
                <a:off x="3873" y="934"/>
                <a:ext cx="191" cy="580"/>
              </a:xfrm>
              <a:custGeom>
                <a:avLst/>
                <a:gdLst/>
                <a:ahLst/>
                <a:cxnLst>
                  <a:cxn ang="0">
                    <a:pos x="0" y="64"/>
                  </a:cxn>
                  <a:cxn ang="0">
                    <a:pos x="240" y="16"/>
                  </a:cxn>
                  <a:cxn ang="0">
                    <a:pos x="96" y="160"/>
                  </a:cxn>
                  <a:cxn ang="0">
                    <a:pos x="336" y="160"/>
                  </a:cxn>
                  <a:cxn ang="0">
                    <a:pos x="192" y="304"/>
                  </a:cxn>
                  <a:cxn ang="0">
                    <a:pos x="384" y="352"/>
                  </a:cxn>
                  <a:cxn ang="0">
                    <a:pos x="288" y="448"/>
                  </a:cxn>
                  <a:cxn ang="0">
                    <a:pos x="480" y="496"/>
                  </a:cxn>
                  <a:cxn ang="0">
                    <a:pos x="384" y="592"/>
                  </a:cxn>
                  <a:cxn ang="0">
                    <a:pos x="528" y="640"/>
                  </a:cxn>
                  <a:cxn ang="0">
                    <a:pos x="480" y="736"/>
                  </a:cxn>
                  <a:cxn ang="0">
                    <a:pos x="576" y="832"/>
                  </a:cxn>
                  <a:cxn ang="0">
                    <a:pos x="576" y="928"/>
                  </a:cxn>
                  <a:cxn ang="0">
                    <a:pos x="672" y="1072"/>
                  </a:cxn>
                  <a:cxn ang="0">
                    <a:pos x="624" y="1216"/>
                  </a:cxn>
                  <a:cxn ang="0">
                    <a:pos x="720" y="1312"/>
                  </a:cxn>
                  <a:cxn ang="0">
                    <a:pos x="672" y="1456"/>
                  </a:cxn>
                  <a:cxn ang="0">
                    <a:pos x="720" y="1600"/>
                  </a:cxn>
                  <a:cxn ang="0">
                    <a:pos x="672" y="1696"/>
                  </a:cxn>
                  <a:cxn ang="0">
                    <a:pos x="768" y="1840"/>
                  </a:cxn>
                  <a:cxn ang="0">
                    <a:pos x="720" y="1984"/>
                  </a:cxn>
                  <a:cxn ang="0">
                    <a:pos x="768" y="2176"/>
                  </a:cxn>
                  <a:cxn ang="0">
                    <a:pos x="720" y="2224"/>
                  </a:cxn>
                  <a:cxn ang="0">
                    <a:pos x="768" y="2368"/>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accent1"/>
                </a:solidFill>
                <a:round/>
                <a:headEnd/>
                <a:tailEnd/>
              </a:ln>
              <a:effectLst/>
            </p:spPr>
            <p:txBody>
              <a:bodyPr wrap="none" anchor="ctr"/>
              <a:lstStyle/>
              <a:p>
                <a:endParaRPr lang="en-US"/>
              </a:p>
            </p:txBody>
          </p:sp>
          <p:sp>
            <p:nvSpPr>
              <p:cNvPr id="11380" name="Arc 116"/>
              <p:cNvSpPr>
                <a:spLocks/>
              </p:cNvSpPr>
              <p:nvPr/>
            </p:nvSpPr>
            <p:spPr bwMode="hidden">
              <a:xfrm flipH="1">
                <a:off x="3528" y="726"/>
                <a:ext cx="833" cy="903"/>
              </a:xfrm>
              <a:custGeom>
                <a:avLst/>
                <a:gdLst>
                  <a:gd name="G0" fmla="+- 0 0 0"/>
                  <a:gd name="G1" fmla="+- 20897 0 0"/>
                  <a:gd name="G2" fmla="+- 21600 0 0"/>
                  <a:gd name="T0" fmla="*/ 5467 w 21600"/>
                  <a:gd name="T1" fmla="*/ 0 h 21602"/>
                  <a:gd name="T2" fmla="*/ 21589 w 21600"/>
                  <a:gd name="T3" fmla="*/ 21602 h 21602"/>
                  <a:gd name="T4" fmla="*/ 0 w 21600"/>
                  <a:gd name="T5" fmla="*/ 20897 h 21602"/>
                </a:gdLst>
                <a:ahLst/>
                <a:cxnLst>
                  <a:cxn ang="0">
                    <a:pos x="T0" y="T1"/>
                  </a:cxn>
                  <a:cxn ang="0">
                    <a:pos x="T2" y="T3"/>
                  </a:cxn>
                  <a:cxn ang="0">
                    <a:pos x="T4" y="T5"/>
                  </a:cxn>
                </a:cxnLst>
                <a:rect l="0" t="0" r="r" b="b"/>
                <a:pathLst>
                  <a:path w="21600" h="21602" fill="none" extrusionOk="0">
                    <a:moveTo>
                      <a:pt x="5466" y="0"/>
                    </a:moveTo>
                    <a:cubicBezTo>
                      <a:pt x="14970" y="2486"/>
                      <a:pt x="21600" y="11073"/>
                      <a:pt x="21600" y="20897"/>
                    </a:cubicBezTo>
                    <a:cubicBezTo>
                      <a:pt x="21600" y="21132"/>
                      <a:pt x="21596" y="21367"/>
                      <a:pt x="21588" y="21601"/>
                    </a:cubicBezTo>
                  </a:path>
                  <a:path w="21600" h="21602" stroke="0" extrusionOk="0">
                    <a:moveTo>
                      <a:pt x="5466" y="0"/>
                    </a:moveTo>
                    <a:cubicBezTo>
                      <a:pt x="14970" y="2486"/>
                      <a:pt x="21600" y="11073"/>
                      <a:pt x="21600" y="20897"/>
                    </a:cubicBezTo>
                    <a:cubicBezTo>
                      <a:pt x="21600" y="21132"/>
                      <a:pt x="21596" y="21367"/>
                      <a:pt x="21588" y="21601"/>
                    </a:cubicBezTo>
                    <a:lnTo>
                      <a:pt x="0" y="20897"/>
                    </a:lnTo>
                    <a:close/>
                  </a:path>
                </a:pathLst>
              </a:custGeom>
              <a:noFill/>
              <a:ln w="9525">
                <a:solidFill>
                  <a:schemeClr val="folHlink"/>
                </a:solidFill>
                <a:round/>
                <a:headEnd/>
                <a:tailEnd/>
              </a:ln>
              <a:effectLst/>
            </p:spPr>
            <p:txBody>
              <a:bodyPr wrap="none" anchor="ctr"/>
              <a:lstStyle/>
              <a:p>
                <a:endParaRPr lang="en-US"/>
              </a:p>
            </p:txBody>
          </p:sp>
          <p:sp>
            <p:nvSpPr>
              <p:cNvPr id="11381" name="Arc 117"/>
              <p:cNvSpPr>
                <a:spLocks/>
              </p:cNvSpPr>
              <p:nvPr/>
            </p:nvSpPr>
            <p:spPr bwMode="hidden">
              <a:xfrm flipV="1">
                <a:off x="4278" y="179"/>
                <a:ext cx="1007" cy="802"/>
              </a:xfrm>
              <a:custGeom>
                <a:avLst/>
                <a:gdLst>
                  <a:gd name="G0" fmla="+- 17826 0 0"/>
                  <a:gd name="G1" fmla="+- 0 0 0"/>
                  <a:gd name="G2" fmla="+- 21600 0 0"/>
                  <a:gd name="T0" fmla="*/ 36729 w 36729"/>
                  <a:gd name="T1" fmla="*/ 10451 h 21600"/>
                  <a:gd name="T2" fmla="*/ 0 w 36729"/>
                  <a:gd name="T3" fmla="*/ 12197 h 21600"/>
                  <a:gd name="T4" fmla="*/ 17826 w 36729"/>
                  <a:gd name="T5" fmla="*/ 0 h 21600"/>
                </a:gdLst>
                <a:ahLst/>
                <a:cxnLst>
                  <a:cxn ang="0">
                    <a:pos x="T0" y="T1"/>
                  </a:cxn>
                  <a:cxn ang="0">
                    <a:pos x="T2" y="T3"/>
                  </a:cxn>
                  <a:cxn ang="0">
                    <a:pos x="T4" y="T5"/>
                  </a:cxn>
                </a:cxnLst>
                <a:rect l="0" t="0" r="r" b="b"/>
                <a:pathLst>
                  <a:path w="36729" h="21600" fill="none" extrusionOk="0">
                    <a:moveTo>
                      <a:pt x="36729" y="10451"/>
                    </a:moveTo>
                    <a:cubicBezTo>
                      <a:pt x="32926" y="17330"/>
                      <a:pt x="25686" y="21599"/>
                      <a:pt x="17826" y="21600"/>
                    </a:cubicBezTo>
                    <a:cubicBezTo>
                      <a:pt x="10696" y="21600"/>
                      <a:pt x="4025" y="18081"/>
                      <a:pt x="-1" y="12197"/>
                    </a:cubicBezTo>
                  </a:path>
                  <a:path w="36729" h="21600" stroke="0" extrusionOk="0">
                    <a:moveTo>
                      <a:pt x="36729" y="10451"/>
                    </a:moveTo>
                    <a:cubicBezTo>
                      <a:pt x="32926" y="17330"/>
                      <a:pt x="25686" y="21599"/>
                      <a:pt x="17826" y="21600"/>
                    </a:cubicBezTo>
                    <a:cubicBezTo>
                      <a:pt x="10696" y="21600"/>
                      <a:pt x="4025" y="18081"/>
                      <a:pt x="-1" y="12197"/>
                    </a:cubicBezTo>
                    <a:lnTo>
                      <a:pt x="17826" y="0"/>
                    </a:lnTo>
                    <a:close/>
                  </a:path>
                </a:pathLst>
              </a:custGeom>
              <a:noFill/>
              <a:ln w="9525">
                <a:solidFill>
                  <a:schemeClr val="accent1"/>
                </a:solidFill>
                <a:round/>
                <a:headEnd/>
                <a:tailEnd/>
              </a:ln>
              <a:effectLst/>
            </p:spPr>
            <p:txBody>
              <a:bodyPr wrap="none" anchor="ctr"/>
              <a:lstStyle/>
              <a:p>
                <a:endParaRPr lang="en-US"/>
              </a:p>
            </p:txBody>
          </p:sp>
          <p:sp>
            <p:nvSpPr>
              <p:cNvPr id="11382" name="Arc 118"/>
              <p:cNvSpPr>
                <a:spLocks/>
              </p:cNvSpPr>
              <p:nvPr/>
            </p:nvSpPr>
            <p:spPr bwMode="hidden">
              <a:xfrm flipH="1">
                <a:off x="3612" y="580"/>
                <a:ext cx="487" cy="933"/>
              </a:xfrm>
              <a:custGeom>
                <a:avLst/>
                <a:gdLst>
                  <a:gd name="G0" fmla="+- 7340 0 0"/>
                  <a:gd name="G1" fmla="+- 21600 0 0"/>
                  <a:gd name="G2" fmla="+- 21600 0 0"/>
                  <a:gd name="T0" fmla="*/ 0 w 28940"/>
                  <a:gd name="T1" fmla="*/ 1285 h 22305"/>
                  <a:gd name="T2" fmla="*/ 28929 w 28940"/>
                  <a:gd name="T3" fmla="*/ 22305 h 22305"/>
                  <a:gd name="T4" fmla="*/ 7340 w 28940"/>
                  <a:gd name="T5" fmla="*/ 21600 h 22305"/>
                </a:gdLst>
                <a:ahLst/>
                <a:cxnLst>
                  <a:cxn ang="0">
                    <a:pos x="T0" y="T1"/>
                  </a:cxn>
                  <a:cxn ang="0">
                    <a:pos x="T2" y="T3"/>
                  </a:cxn>
                  <a:cxn ang="0">
                    <a:pos x="T4" y="T5"/>
                  </a:cxn>
                </a:cxnLst>
                <a:rect l="0" t="0" r="r" b="b"/>
                <a:pathLst>
                  <a:path w="28940" h="22305" fill="none" extrusionOk="0">
                    <a:moveTo>
                      <a:pt x="0" y="1285"/>
                    </a:moveTo>
                    <a:cubicBezTo>
                      <a:pt x="2353" y="434"/>
                      <a:pt x="4837" y="-1"/>
                      <a:pt x="7340" y="0"/>
                    </a:cubicBezTo>
                    <a:cubicBezTo>
                      <a:pt x="19269" y="0"/>
                      <a:pt x="28940" y="9670"/>
                      <a:pt x="28940" y="21600"/>
                    </a:cubicBezTo>
                    <a:cubicBezTo>
                      <a:pt x="28940" y="21835"/>
                      <a:pt x="28936" y="22070"/>
                      <a:pt x="28928" y="22304"/>
                    </a:cubicBezTo>
                  </a:path>
                  <a:path w="28940" h="22305" stroke="0" extrusionOk="0">
                    <a:moveTo>
                      <a:pt x="0" y="1285"/>
                    </a:moveTo>
                    <a:cubicBezTo>
                      <a:pt x="2353" y="434"/>
                      <a:pt x="4837" y="-1"/>
                      <a:pt x="7340" y="0"/>
                    </a:cubicBezTo>
                    <a:cubicBezTo>
                      <a:pt x="19269" y="0"/>
                      <a:pt x="28940" y="9670"/>
                      <a:pt x="28940" y="21600"/>
                    </a:cubicBezTo>
                    <a:cubicBezTo>
                      <a:pt x="28940" y="21835"/>
                      <a:pt x="28936" y="22070"/>
                      <a:pt x="28928" y="22304"/>
                    </a:cubicBezTo>
                    <a:lnTo>
                      <a:pt x="7340" y="21600"/>
                    </a:lnTo>
                    <a:close/>
                  </a:path>
                </a:pathLst>
              </a:custGeom>
              <a:noFill/>
              <a:ln w="9525">
                <a:solidFill>
                  <a:schemeClr val="accent1"/>
                </a:solidFill>
                <a:round/>
                <a:headEnd/>
                <a:tailEnd/>
              </a:ln>
              <a:effectLst/>
            </p:spPr>
            <p:txBody>
              <a:bodyPr wrap="none" anchor="ctr"/>
              <a:lstStyle/>
              <a:p>
                <a:endParaRPr lang="en-US"/>
              </a:p>
            </p:txBody>
          </p:sp>
          <p:sp>
            <p:nvSpPr>
              <p:cNvPr id="11383" name="Arc 119"/>
              <p:cNvSpPr>
                <a:spLocks/>
              </p:cNvSpPr>
              <p:nvPr/>
            </p:nvSpPr>
            <p:spPr bwMode="hidden">
              <a:xfrm flipH="1">
                <a:off x="3267" y="628"/>
                <a:ext cx="791" cy="932"/>
              </a:xfrm>
              <a:custGeom>
                <a:avLst/>
                <a:gdLst>
                  <a:gd name="G0" fmla="+- 8873 0 0"/>
                  <a:gd name="G1" fmla="+- 21600 0 0"/>
                  <a:gd name="G2" fmla="+- 21600 0 0"/>
                  <a:gd name="T0" fmla="*/ 0 w 30473"/>
                  <a:gd name="T1" fmla="*/ 1907 h 22305"/>
                  <a:gd name="T2" fmla="*/ 30462 w 30473"/>
                  <a:gd name="T3" fmla="*/ 22305 h 22305"/>
                  <a:gd name="T4" fmla="*/ 8873 w 30473"/>
                  <a:gd name="T5" fmla="*/ 21600 h 22305"/>
                </a:gdLst>
                <a:ahLst/>
                <a:cxnLst>
                  <a:cxn ang="0">
                    <a:pos x="T0" y="T1"/>
                  </a:cxn>
                  <a:cxn ang="0">
                    <a:pos x="T2" y="T3"/>
                  </a:cxn>
                  <a:cxn ang="0">
                    <a:pos x="T4" y="T5"/>
                  </a:cxn>
                </a:cxnLst>
                <a:rect l="0" t="0" r="r" b="b"/>
                <a:pathLst>
                  <a:path w="30473" h="22305" fill="none" extrusionOk="0">
                    <a:moveTo>
                      <a:pt x="-1" y="1906"/>
                    </a:moveTo>
                    <a:cubicBezTo>
                      <a:pt x="2789" y="649"/>
                      <a:pt x="5813" y="-1"/>
                      <a:pt x="8873" y="0"/>
                    </a:cubicBezTo>
                    <a:cubicBezTo>
                      <a:pt x="20802" y="0"/>
                      <a:pt x="30473" y="9670"/>
                      <a:pt x="30473" y="21600"/>
                    </a:cubicBezTo>
                    <a:cubicBezTo>
                      <a:pt x="30473" y="21835"/>
                      <a:pt x="30469" y="22070"/>
                      <a:pt x="30461" y="22304"/>
                    </a:cubicBezTo>
                  </a:path>
                  <a:path w="30473" h="22305" stroke="0" extrusionOk="0">
                    <a:moveTo>
                      <a:pt x="-1" y="1906"/>
                    </a:moveTo>
                    <a:cubicBezTo>
                      <a:pt x="2789" y="649"/>
                      <a:pt x="5813" y="-1"/>
                      <a:pt x="8873" y="0"/>
                    </a:cubicBezTo>
                    <a:cubicBezTo>
                      <a:pt x="20802" y="0"/>
                      <a:pt x="30473" y="9670"/>
                      <a:pt x="30473" y="21600"/>
                    </a:cubicBezTo>
                    <a:cubicBezTo>
                      <a:pt x="30473" y="21835"/>
                      <a:pt x="30469" y="22070"/>
                      <a:pt x="30461" y="22304"/>
                    </a:cubicBezTo>
                    <a:lnTo>
                      <a:pt x="8873" y="21600"/>
                    </a:lnTo>
                    <a:close/>
                  </a:path>
                </a:pathLst>
              </a:custGeom>
              <a:noFill/>
              <a:ln w="9525">
                <a:solidFill>
                  <a:schemeClr val="folHlink"/>
                </a:solidFill>
                <a:round/>
                <a:headEnd/>
                <a:tailEnd/>
              </a:ln>
              <a:effectLst/>
            </p:spPr>
            <p:txBody>
              <a:bodyPr wrap="none" anchor="ctr"/>
              <a:lstStyle/>
              <a:p>
                <a:endParaRPr lang="en-US"/>
              </a:p>
            </p:txBody>
          </p:sp>
          <p:sp>
            <p:nvSpPr>
              <p:cNvPr id="11384" name="Arc 120"/>
              <p:cNvSpPr>
                <a:spLocks/>
              </p:cNvSpPr>
              <p:nvPr/>
            </p:nvSpPr>
            <p:spPr bwMode="hidden">
              <a:xfrm flipH="1">
                <a:off x="3197" y="458"/>
                <a:ext cx="932" cy="933"/>
              </a:xfrm>
              <a:custGeom>
                <a:avLst/>
                <a:gdLst>
                  <a:gd name="G0" fmla="+- 12855 0 0"/>
                  <a:gd name="G1" fmla="+- 21600 0 0"/>
                  <a:gd name="G2" fmla="+- 21600 0 0"/>
                  <a:gd name="T0" fmla="*/ 0 w 34455"/>
                  <a:gd name="T1" fmla="*/ 4241 h 22305"/>
                  <a:gd name="T2" fmla="*/ 34444 w 34455"/>
                  <a:gd name="T3" fmla="*/ 22305 h 22305"/>
                  <a:gd name="T4" fmla="*/ 12855 w 34455"/>
                  <a:gd name="T5" fmla="*/ 21600 h 22305"/>
                </a:gdLst>
                <a:ahLst/>
                <a:cxnLst>
                  <a:cxn ang="0">
                    <a:pos x="T0" y="T1"/>
                  </a:cxn>
                  <a:cxn ang="0">
                    <a:pos x="T2" y="T3"/>
                  </a:cxn>
                  <a:cxn ang="0">
                    <a:pos x="T4" y="T5"/>
                  </a:cxn>
                </a:cxnLst>
                <a:rect l="0" t="0" r="r" b="b"/>
                <a:pathLst>
                  <a:path w="34455" h="22305" fill="none" extrusionOk="0">
                    <a:moveTo>
                      <a:pt x="0" y="4241"/>
                    </a:moveTo>
                    <a:cubicBezTo>
                      <a:pt x="3720" y="1486"/>
                      <a:pt x="8226" y="-1"/>
                      <a:pt x="12855" y="0"/>
                    </a:cubicBezTo>
                    <a:cubicBezTo>
                      <a:pt x="24784" y="0"/>
                      <a:pt x="34455" y="9670"/>
                      <a:pt x="34455" y="21600"/>
                    </a:cubicBezTo>
                    <a:cubicBezTo>
                      <a:pt x="34455" y="21835"/>
                      <a:pt x="34451" y="22070"/>
                      <a:pt x="34443" y="22304"/>
                    </a:cubicBezTo>
                  </a:path>
                  <a:path w="34455" h="22305" stroke="0" extrusionOk="0">
                    <a:moveTo>
                      <a:pt x="0" y="4241"/>
                    </a:moveTo>
                    <a:cubicBezTo>
                      <a:pt x="3720" y="1486"/>
                      <a:pt x="8226" y="-1"/>
                      <a:pt x="12855" y="0"/>
                    </a:cubicBezTo>
                    <a:cubicBezTo>
                      <a:pt x="24784" y="0"/>
                      <a:pt x="34455" y="9670"/>
                      <a:pt x="34455" y="21600"/>
                    </a:cubicBezTo>
                    <a:cubicBezTo>
                      <a:pt x="34455" y="21835"/>
                      <a:pt x="34451" y="22070"/>
                      <a:pt x="34443" y="22304"/>
                    </a:cubicBezTo>
                    <a:lnTo>
                      <a:pt x="12855" y="21600"/>
                    </a:lnTo>
                    <a:close/>
                  </a:path>
                </a:pathLst>
              </a:custGeom>
              <a:noFill/>
              <a:ln w="9525">
                <a:solidFill>
                  <a:schemeClr val="folHlink"/>
                </a:solidFill>
                <a:round/>
                <a:headEnd/>
                <a:tailEnd/>
              </a:ln>
              <a:effectLst/>
            </p:spPr>
            <p:txBody>
              <a:bodyPr wrap="none" anchor="ctr"/>
              <a:lstStyle/>
              <a:p>
                <a:endParaRPr lang="en-US"/>
              </a:p>
            </p:txBody>
          </p:sp>
          <p:sp>
            <p:nvSpPr>
              <p:cNvPr id="11385" name="Arc 121"/>
              <p:cNvSpPr>
                <a:spLocks/>
              </p:cNvSpPr>
              <p:nvPr/>
            </p:nvSpPr>
            <p:spPr bwMode="hidden">
              <a:xfrm>
                <a:off x="4229" y="589"/>
                <a:ext cx="149" cy="933"/>
              </a:xfrm>
              <a:custGeom>
                <a:avLst/>
                <a:gdLst>
                  <a:gd name="G0" fmla="+- 13212 0 0"/>
                  <a:gd name="G1" fmla="+- 21600 0 0"/>
                  <a:gd name="G2" fmla="+- 21600 0 0"/>
                  <a:gd name="T0" fmla="*/ 0 w 34812"/>
                  <a:gd name="T1" fmla="*/ 4512 h 22305"/>
                  <a:gd name="T2" fmla="*/ 34801 w 34812"/>
                  <a:gd name="T3" fmla="*/ 22305 h 22305"/>
                  <a:gd name="T4" fmla="*/ 13212 w 34812"/>
                  <a:gd name="T5" fmla="*/ 21600 h 22305"/>
                </a:gdLst>
                <a:ahLst/>
                <a:cxnLst>
                  <a:cxn ang="0">
                    <a:pos x="T0" y="T1"/>
                  </a:cxn>
                  <a:cxn ang="0">
                    <a:pos x="T2" y="T3"/>
                  </a:cxn>
                  <a:cxn ang="0">
                    <a:pos x="T4" y="T5"/>
                  </a:cxn>
                </a:cxnLst>
                <a:rect l="0" t="0" r="r" b="b"/>
                <a:pathLst>
                  <a:path w="34812" h="22305" fill="none" extrusionOk="0">
                    <a:moveTo>
                      <a:pt x="-1" y="4511"/>
                    </a:moveTo>
                    <a:cubicBezTo>
                      <a:pt x="3783" y="1586"/>
                      <a:pt x="8429" y="-1"/>
                      <a:pt x="13212" y="0"/>
                    </a:cubicBezTo>
                    <a:cubicBezTo>
                      <a:pt x="25141" y="0"/>
                      <a:pt x="34812" y="9670"/>
                      <a:pt x="34812" y="21600"/>
                    </a:cubicBezTo>
                    <a:cubicBezTo>
                      <a:pt x="34812" y="21835"/>
                      <a:pt x="34808" y="22070"/>
                      <a:pt x="34800" y="22304"/>
                    </a:cubicBezTo>
                  </a:path>
                  <a:path w="34812" h="22305" stroke="0" extrusionOk="0">
                    <a:moveTo>
                      <a:pt x="-1" y="4511"/>
                    </a:moveTo>
                    <a:cubicBezTo>
                      <a:pt x="3783" y="1586"/>
                      <a:pt x="8429" y="-1"/>
                      <a:pt x="13212" y="0"/>
                    </a:cubicBezTo>
                    <a:cubicBezTo>
                      <a:pt x="25141" y="0"/>
                      <a:pt x="34812" y="9670"/>
                      <a:pt x="34812" y="21600"/>
                    </a:cubicBezTo>
                    <a:cubicBezTo>
                      <a:pt x="34812" y="21835"/>
                      <a:pt x="34808" y="22070"/>
                      <a:pt x="34800" y="22304"/>
                    </a:cubicBezTo>
                    <a:lnTo>
                      <a:pt x="13212" y="21600"/>
                    </a:lnTo>
                    <a:close/>
                  </a:path>
                </a:pathLst>
              </a:custGeom>
              <a:noFill/>
              <a:ln w="9525">
                <a:solidFill>
                  <a:schemeClr val="accent1"/>
                </a:solidFill>
                <a:round/>
                <a:headEnd/>
                <a:tailEnd/>
              </a:ln>
              <a:effectLst/>
            </p:spPr>
            <p:txBody>
              <a:bodyPr wrap="none" anchor="ctr"/>
              <a:lstStyle/>
              <a:p>
                <a:endParaRPr lang="en-US"/>
              </a:p>
            </p:txBody>
          </p:sp>
          <p:sp>
            <p:nvSpPr>
              <p:cNvPr id="11386" name="Arc 122"/>
              <p:cNvSpPr>
                <a:spLocks/>
              </p:cNvSpPr>
              <p:nvPr/>
            </p:nvSpPr>
            <p:spPr bwMode="hidden">
              <a:xfrm>
                <a:off x="4268" y="585"/>
                <a:ext cx="394" cy="933"/>
              </a:xfrm>
              <a:custGeom>
                <a:avLst/>
                <a:gdLst>
                  <a:gd name="G0" fmla="+- 13212 0 0"/>
                  <a:gd name="G1" fmla="+- 21600 0 0"/>
                  <a:gd name="G2" fmla="+- 21600 0 0"/>
                  <a:gd name="T0" fmla="*/ 0 w 34812"/>
                  <a:gd name="T1" fmla="*/ 4512 h 22305"/>
                  <a:gd name="T2" fmla="*/ 34801 w 34812"/>
                  <a:gd name="T3" fmla="*/ 22305 h 22305"/>
                  <a:gd name="T4" fmla="*/ 13212 w 34812"/>
                  <a:gd name="T5" fmla="*/ 21600 h 22305"/>
                </a:gdLst>
                <a:ahLst/>
                <a:cxnLst>
                  <a:cxn ang="0">
                    <a:pos x="T0" y="T1"/>
                  </a:cxn>
                  <a:cxn ang="0">
                    <a:pos x="T2" y="T3"/>
                  </a:cxn>
                  <a:cxn ang="0">
                    <a:pos x="T4" y="T5"/>
                  </a:cxn>
                </a:cxnLst>
                <a:rect l="0" t="0" r="r" b="b"/>
                <a:pathLst>
                  <a:path w="34812" h="22305" fill="none" extrusionOk="0">
                    <a:moveTo>
                      <a:pt x="-1" y="4511"/>
                    </a:moveTo>
                    <a:cubicBezTo>
                      <a:pt x="3783" y="1586"/>
                      <a:pt x="8429" y="-1"/>
                      <a:pt x="13212" y="0"/>
                    </a:cubicBezTo>
                    <a:cubicBezTo>
                      <a:pt x="25141" y="0"/>
                      <a:pt x="34812" y="9670"/>
                      <a:pt x="34812" y="21600"/>
                    </a:cubicBezTo>
                    <a:cubicBezTo>
                      <a:pt x="34812" y="21835"/>
                      <a:pt x="34808" y="22070"/>
                      <a:pt x="34800" y="22304"/>
                    </a:cubicBezTo>
                  </a:path>
                  <a:path w="34812" h="22305" stroke="0" extrusionOk="0">
                    <a:moveTo>
                      <a:pt x="-1" y="4511"/>
                    </a:moveTo>
                    <a:cubicBezTo>
                      <a:pt x="3783" y="1586"/>
                      <a:pt x="8429" y="-1"/>
                      <a:pt x="13212" y="0"/>
                    </a:cubicBezTo>
                    <a:cubicBezTo>
                      <a:pt x="25141" y="0"/>
                      <a:pt x="34812" y="9670"/>
                      <a:pt x="34812" y="21600"/>
                    </a:cubicBezTo>
                    <a:cubicBezTo>
                      <a:pt x="34812" y="21835"/>
                      <a:pt x="34808" y="22070"/>
                      <a:pt x="34800" y="22304"/>
                    </a:cubicBezTo>
                    <a:lnTo>
                      <a:pt x="13212" y="21600"/>
                    </a:lnTo>
                    <a:close/>
                  </a:path>
                </a:pathLst>
              </a:custGeom>
              <a:noFill/>
              <a:ln w="9525">
                <a:solidFill>
                  <a:schemeClr val="folHlink"/>
                </a:solidFill>
                <a:round/>
                <a:headEnd/>
                <a:tailEnd/>
              </a:ln>
              <a:effectLst/>
            </p:spPr>
            <p:txBody>
              <a:bodyPr wrap="none" anchor="ctr"/>
              <a:lstStyle/>
              <a:p>
                <a:endParaRPr lang="en-US"/>
              </a:p>
            </p:txBody>
          </p:sp>
          <p:sp>
            <p:nvSpPr>
              <p:cNvPr id="11387" name="Arc 123"/>
              <p:cNvSpPr>
                <a:spLocks/>
              </p:cNvSpPr>
              <p:nvPr/>
            </p:nvSpPr>
            <p:spPr bwMode="hidden">
              <a:xfrm>
                <a:off x="4303" y="463"/>
                <a:ext cx="559" cy="933"/>
              </a:xfrm>
              <a:custGeom>
                <a:avLst/>
                <a:gdLst>
                  <a:gd name="G0" fmla="+- 13212 0 0"/>
                  <a:gd name="G1" fmla="+- 21600 0 0"/>
                  <a:gd name="G2" fmla="+- 21600 0 0"/>
                  <a:gd name="T0" fmla="*/ 0 w 34812"/>
                  <a:gd name="T1" fmla="*/ 4512 h 22305"/>
                  <a:gd name="T2" fmla="*/ 34801 w 34812"/>
                  <a:gd name="T3" fmla="*/ 22305 h 22305"/>
                  <a:gd name="T4" fmla="*/ 13212 w 34812"/>
                  <a:gd name="T5" fmla="*/ 21600 h 22305"/>
                </a:gdLst>
                <a:ahLst/>
                <a:cxnLst>
                  <a:cxn ang="0">
                    <a:pos x="T0" y="T1"/>
                  </a:cxn>
                  <a:cxn ang="0">
                    <a:pos x="T2" y="T3"/>
                  </a:cxn>
                  <a:cxn ang="0">
                    <a:pos x="T4" y="T5"/>
                  </a:cxn>
                </a:cxnLst>
                <a:rect l="0" t="0" r="r" b="b"/>
                <a:pathLst>
                  <a:path w="34812" h="22305" fill="none" extrusionOk="0">
                    <a:moveTo>
                      <a:pt x="-1" y="4511"/>
                    </a:moveTo>
                    <a:cubicBezTo>
                      <a:pt x="3783" y="1586"/>
                      <a:pt x="8429" y="-1"/>
                      <a:pt x="13212" y="0"/>
                    </a:cubicBezTo>
                    <a:cubicBezTo>
                      <a:pt x="25141" y="0"/>
                      <a:pt x="34812" y="9670"/>
                      <a:pt x="34812" y="21600"/>
                    </a:cubicBezTo>
                    <a:cubicBezTo>
                      <a:pt x="34812" y="21835"/>
                      <a:pt x="34808" y="22070"/>
                      <a:pt x="34800" y="22304"/>
                    </a:cubicBezTo>
                  </a:path>
                  <a:path w="34812" h="22305" stroke="0" extrusionOk="0">
                    <a:moveTo>
                      <a:pt x="-1" y="4511"/>
                    </a:moveTo>
                    <a:cubicBezTo>
                      <a:pt x="3783" y="1586"/>
                      <a:pt x="8429" y="-1"/>
                      <a:pt x="13212" y="0"/>
                    </a:cubicBezTo>
                    <a:cubicBezTo>
                      <a:pt x="25141" y="0"/>
                      <a:pt x="34812" y="9670"/>
                      <a:pt x="34812" y="21600"/>
                    </a:cubicBezTo>
                    <a:cubicBezTo>
                      <a:pt x="34812" y="21835"/>
                      <a:pt x="34808" y="22070"/>
                      <a:pt x="34800" y="22304"/>
                    </a:cubicBezTo>
                    <a:lnTo>
                      <a:pt x="13212" y="21600"/>
                    </a:lnTo>
                    <a:close/>
                  </a:path>
                </a:pathLst>
              </a:custGeom>
              <a:noFill/>
              <a:ln w="9525">
                <a:solidFill>
                  <a:schemeClr val="accent1"/>
                </a:solidFill>
                <a:round/>
                <a:headEnd/>
                <a:tailEnd/>
              </a:ln>
              <a:effectLst/>
            </p:spPr>
            <p:txBody>
              <a:bodyPr wrap="none" anchor="ctr"/>
              <a:lstStyle/>
              <a:p>
                <a:endParaRPr lang="en-US"/>
              </a:p>
            </p:txBody>
          </p:sp>
          <p:sp>
            <p:nvSpPr>
              <p:cNvPr id="11388" name="Freeform 124"/>
              <p:cNvSpPr>
                <a:spLocks/>
              </p:cNvSpPr>
              <p:nvPr/>
            </p:nvSpPr>
            <p:spPr bwMode="hidden">
              <a:xfrm>
                <a:off x="4410" y="1033"/>
                <a:ext cx="190" cy="580"/>
              </a:xfrm>
              <a:custGeom>
                <a:avLst/>
                <a:gdLst/>
                <a:ahLst/>
                <a:cxnLst>
                  <a:cxn ang="0">
                    <a:pos x="0" y="64"/>
                  </a:cxn>
                  <a:cxn ang="0">
                    <a:pos x="240" y="16"/>
                  </a:cxn>
                  <a:cxn ang="0">
                    <a:pos x="96" y="160"/>
                  </a:cxn>
                  <a:cxn ang="0">
                    <a:pos x="336" y="160"/>
                  </a:cxn>
                  <a:cxn ang="0">
                    <a:pos x="192" y="304"/>
                  </a:cxn>
                  <a:cxn ang="0">
                    <a:pos x="384" y="352"/>
                  </a:cxn>
                  <a:cxn ang="0">
                    <a:pos x="288" y="448"/>
                  </a:cxn>
                  <a:cxn ang="0">
                    <a:pos x="480" y="496"/>
                  </a:cxn>
                  <a:cxn ang="0">
                    <a:pos x="384" y="592"/>
                  </a:cxn>
                  <a:cxn ang="0">
                    <a:pos x="528" y="640"/>
                  </a:cxn>
                  <a:cxn ang="0">
                    <a:pos x="480" y="736"/>
                  </a:cxn>
                  <a:cxn ang="0">
                    <a:pos x="576" y="832"/>
                  </a:cxn>
                  <a:cxn ang="0">
                    <a:pos x="576" y="928"/>
                  </a:cxn>
                  <a:cxn ang="0">
                    <a:pos x="672" y="1072"/>
                  </a:cxn>
                  <a:cxn ang="0">
                    <a:pos x="624" y="1216"/>
                  </a:cxn>
                  <a:cxn ang="0">
                    <a:pos x="720" y="1312"/>
                  </a:cxn>
                  <a:cxn ang="0">
                    <a:pos x="672" y="1456"/>
                  </a:cxn>
                  <a:cxn ang="0">
                    <a:pos x="720" y="1600"/>
                  </a:cxn>
                  <a:cxn ang="0">
                    <a:pos x="672" y="1696"/>
                  </a:cxn>
                  <a:cxn ang="0">
                    <a:pos x="768" y="1840"/>
                  </a:cxn>
                  <a:cxn ang="0">
                    <a:pos x="720" y="1984"/>
                  </a:cxn>
                  <a:cxn ang="0">
                    <a:pos x="768" y="2176"/>
                  </a:cxn>
                  <a:cxn ang="0">
                    <a:pos x="720" y="2224"/>
                  </a:cxn>
                  <a:cxn ang="0">
                    <a:pos x="768" y="2368"/>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accent1"/>
                </a:solidFill>
                <a:round/>
                <a:headEnd/>
                <a:tailEnd/>
              </a:ln>
              <a:effectLst/>
            </p:spPr>
            <p:txBody>
              <a:bodyPr wrap="none" anchor="ctr"/>
              <a:lstStyle/>
              <a:p>
                <a:endParaRPr lang="en-US"/>
              </a:p>
            </p:txBody>
          </p:sp>
          <p:sp>
            <p:nvSpPr>
              <p:cNvPr id="11389" name="Freeform 125"/>
              <p:cNvSpPr>
                <a:spLocks/>
              </p:cNvSpPr>
              <p:nvPr/>
            </p:nvSpPr>
            <p:spPr bwMode="hidden">
              <a:xfrm rot="19660755" flipV="1">
                <a:off x="4114" y="843"/>
                <a:ext cx="173" cy="328"/>
              </a:xfrm>
              <a:custGeom>
                <a:avLst/>
                <a:gdLst/>
                <a:ahLst/>
                <a:cxnLst>
                  <a:cxn ang="0">
                    <a:pos x="0" y="64"/>
                  </a:cxn>
                  <a:cxn ang="0">
                    <a:pos x="240" y="16"/>
                  </a:cxn>
                  <a:cxn ang="0">
                    <a:pos x="96" y="160"/>
                  </a:cxn>
                  <a:cxn ang="0">
                    <a:pos x="336" y="160"/>
                  </a:cxn>
                  <a:cxn ang="0">
                    <a:pos x="192" y="304"/>
                  </a:cxn>
                  <a:cxn ang="0">
                    <a:pos x="384" y="352"/>
                  </a:cxn>
                  <a:cxn ang="0">
                    <a:pos x="288" y="448"/>
                  </a:cxn>
                  <a:cxn ang="0">
                    <a:pos x="480" y="496"/>
                  </a:cxn>
                  <a:cxn ang="0">
                    <a:pos x="384" y="592"/>
                  </a:cxn>
                  <a:cxn ang="0">
                    <a:pos x="528" y="640"/>
                  </a:cxn>
                  <a:cxn ang="0">
                    <a:pos x="480" y="736"/>
                  </a:cxn>
                  <a:cxn ang="0">
                    <a:pos x="576" y="832"/>
                  </a:cxn>
                  <a:cxn ang="0">
                    <a:pos x="576" y="928"/>
                  </a:cxn>
                  <a:cxn ang="0">
                    <a:pos x="672" y="1072"/>
                  </a:cxn>
                  <a:cxn ang="0">
                    <a:pos x="624" y="1216"/>
                  </a:cxn>
                  <a:cxn ang="0">
                    <a:pos x="720" y="1312"/>
                  </a:cxn>
                  <a:cxn ang="0">
                    <a:pos x="672" y="1456"/>
                  </a:cxn>
                  <a:cxn ang="0">
                    <a:pos x="720" y="1600"/>
                  </a:cxn>
                  <a:cxn ang="0">
                    <a:pos x="672" y="1696"/>
                  </a:cxn>
                  <a:cxn ang="0">
                    <a:pos x="768" y="1840"/>
                  </a:cxn>
                  <a:cxn ang="0">
                    <a:pos x="720" y="1984"/>
                  </a:cxn>
                  <a:cxn ang="0">
                    <a:pos x="768" y="2176"/>
                  </a:cxn>
                  <a:cxn ang="0">
                    <a:pos x="720" y="2224"/>
                  </a:cxn>
                  <a:cxn ang="0">
                    <a:pos x="768" y="2368"/>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accent2"/>
                </a:solidFill>
                <a:round/>
                <a:headEnd/>
                <a:tailEnd/>
              </a:ln>
              <a:effectLst/>
            </p:spPr>
            <p:txBody>
              <a:bodyPr wrap="none" anchor="ctr"/>
              <a:lstStyle/>
              <a:p>
                <a:endParaRPr lang="en-US"/>
              </a:p>
            </p:txBody>
          </p:sp>
          <p:sp>
            <p:nvSpPr>
              <p:cNvPr id="11390" name="Arc 126"/>
              <p:cNvSpPr>
                <a:spLocks/>
              </p:cNvSpPr>
              <p:nvPr/>
            </p:nvSpPr>
            <p:spPr bwMode="hidden">
              <a:xfrm flipH="1">
                <a:off x="3144" y="319"/>
                <a:ext cx="996" cy="933"/>
              </a:xfrm>
              <a:custGeom>
                <a:avLst/>
                <a:gdLst>
                  <a:gd name="G0" fmla="+- 15230 0 0"/>
                  <a:gd name="G1" fmla="+- 21600 0 0"/>
                  <a:gd name="G2" fmla="+- 21600 0 0"/>
                  <a:gd name="T0" fmla="*/ 0 w 36830"/>
                  <a:gd name="T1" fmla="*/ 6283 h 22305"/>
                  <a:gd name="T2" fmla="*/ 36819 w 36830"/>
                  <a:gd name="T3" fmla="*/ 22305 h 22305"/>
                  <a:gd name="T4" fmla="*/ 15230 w 36830"/>
                  <a:gd name="T5" fmla="*/ 21600 h 22305"/>
                </a:gdLst>
                <a:ahLst/>
                <a:cxnLst>
                  <a:cxn ang="0">
                    <a:pos x="T0" y="T1"/>
                  </a:cxn>
                  <a:cxn ang="0">
                    <a:pos x="T2" y="T3"/>
                  </a:cxn>
                  <a:cxn ang="0">
                    <a:pos x="T4" y="T5"/>
                  </a:cxn>
                </a:cxnLst>
                <a:rect l="0" t="0" r="r" b="b"/>
                <a:pathLst>
                  <a:path w="36830" h="22305" fill="none" extrusionOk="0">
                    <a:moveTo>
                      <a:pt x="0" y="6283"/>
                    </a:moveTo>
                    <a:cubicBezTo>
                      <a:pt x="4047" y="2258"/>
                      <a:pt x="9522" y="-1"/>
                      <a:pt x="15230" y="0"/>
                    </a:cubicBezTo>
                    <a:cubicBezTo>
                      <a:pt x="27159" y="0"/>
                      <a:pt x="36830" y="9670"/>
                      <a:pt x="36830" y="21600"/>
                    </a:cubicBezTo>
                    <a:cubicBezTo>
                      <a:pt x="36830" y="21835"/>
                      <a:pt x="36826" y="22070"/>
                      <a:pt x="36818" y="22304"/>
                    </a:cubicBezTo>
                  </a:path>
                  <a:path w="36830" h="22305" stroke="0" extrusionOk="0">
                    <a:moveTo>
                      <a:pt x="0" y="6283"/>
                    </a:moveTo>
                    <a:cubicBezTo>
                      <a:pt x="4047" y="2258"/>
                      <a:pt x="9522" y="-1"/>
                      <a:pt x="15230" y="0"/>
                    </a:cubicBezTo>
                    <a:cubicBezTo>
                      <a:pt x="27159" y="0"/>
                      <a:pt x="36830" y="9670"/>
                      <a:pt x="36830" y="21600"/>
                    </a:cubicBezTo>
                    <a:cubicBezTo>
                      <a:pt x="36830" y="21835"/>
                      <a:pt x="36826" y="22070"/>
                      <a:pt x="36818" y="22304"/>
                    </a:cubicBezTo>
                    <a:lnTo>
                      <a:pt x="15230" y="21600"/>
                    </a:lnTo>
                    <a:close/>
                  </a:path>
                </a:pathLst>
              </a:custGeom>
              <a:noFill/>
              <a:ln w="9525">
                <a:solidFill>
                  <a:schemeClr val="folHlink"/>
                </a:solidFill>
                <a:round/>
                <a:headEnd/>
                <a:tailEnd/>
              </a:ln>
              <a:effectLst/>
            </p:spPr>
            <p:txBody>
              <a:bodyPr wrap="none" anchor="ctr"/>
              <a:lstStyle/>
              <a:p>
                <a:endParaRPr lang="en-US"/>
              </a:p>
            </p:txBody>
          </p:sp>
          <p:sp>
            <p:nvSpPr>
              <p:cNvPr id="11391" name="Arc 127"/>
              <p:cNvSpPr>
                <a:spLocks/>
              </p:cNvSpPr>
              <p:nvPr/>
            </p:nvSpPr>
            <p:spPr bwMode="hidden">
              <a:xfrm flipH="1">
                <a:off x="3425" y="123"/>
                <a:ext cx="725" cy="903"/>
              </a:xfrm>
              <a:custGeom>
                <a:avLst/>
                <a:gdLst>
                  <a:gd name="G0" fmla="+- 18231 0 0"/>
                  <a:gd name="G1" fmla="+- 21600 0 0"/>
                  <a:gd name="G2" fmla="+- 21600 0 0"/>
                  <a:gd name="T0" fmla="*/ 0 w 31881"/>
                  <a:gd name="T1" fmla="*/ 10016 h 21600"/>
                  <a:gd name="T2" fmla="*/ 31881 w 31881"/>
                  <a:gd name="T3" fmla="*/ 4860 h 21600"/>
                  <a:gd name="T4" fmla="*/ 18231 w 31881"/>
                  <a:gd name="T5" fmla="*/ 21600 h 21600"/>
                </a:gdLst>
                <a:ahLst/>
                <a:cxnLst>
                  <a:cxn ang="0">
                    <a:pos x="T0" y="T1"/>
                  </a:cxn>
                  <a:cxn ang="0">
                    <a:pos x="T2" y="T3"/>
                  </a:cxn>
                  <a:cxn ang="0">
                    <a:pos x="T4" y="T5"/>
                  </a:cxn>
                </a:cxnLst>
                <a:rect l="0" t="0" r="r" b="b"/>
                <a:pathLst>
                  <a:path w="31881" h="21600" fill="none" extrusionOk="0">
                    <a:moveTo>
                      <a:pt x="-1" y="10015"/>
                    </a:moveTo>
                    <a:cubicBezTo>
                      <a:pt x="3963" y="3778"/>
                      <a:pt x="10840" y="-1"/>
                      <a:pt x="18231" y="0"/>
                    </a:cubicBezTo>
                    <a:cubicBezTo>
                      <a:pt x="23204" y="0"/>
                      <a:pt x="28026" y="1716"/>
                      <a:pt x="31881" y="4859"/>
                    </a:cubicBezTo>
                  </a:path>
                  <a:path w="31881" h="21600" stroke="0" extrusionOk="0">
                    <a:moveTo>
                      <a:pt x="-1" y="10015"/>
                    </a:moveTo>
                    <a:cubicBezTo>
                      <a:pt x="3963" y="3778"/>
                      <a:pt x="10840" y="-1"/>
                      <a:pt x="18231" y="0"/>
                    </a:cubicBezTo>
                    <a:cubicBezTo>
                      <a:pt x="23204" y="0"/>
                      <a:pt x="28026" y="1716"/>
                      <a:pt x="31881" y="4859"/>
                    </a:cubicBezTo>
                    <a:lnTo>
                      <a:pt x="18231" y="21600"/>
                    </a:lnTo>
                    <a:close/>
                  </a:path>
                </a:pathLst>
              </a:custGeom>
              <a:noFill/>
              <a:ln w="9525">
                <a:solidFill>
                  <a:schemeClr val="accent1"/>
                </a:solidFill>
                <a:round/>
                <a:headEnd/>
                <a:tailEnd/>
              </a:ln>
              <a:effectLst/>
            </p:spPr>
            <p:txBody>
              <a:bodyPr wrap="none" anchor="ctr"/>
              <a:lstStyle/>
              <a:p>
                <a:endParaRPr lang="en-US"/>
              </a:p>
            </p:txBody>
          </p:sp>
          <p:sp>
            <p:nvSpPr>
              <p:cNvPr id="11392" name="Arc 128"/>
              <p:cNvSpPr>
                <a:spLocks/>
              </p:cNvSpPr>
              <p:nvPr/>
            </p:nvSpPr>
            <p:spPr bwMode="hidden">
              <a:xfrm>
                <a:off x="4199" y="502"/>
                <a:ext cx="299" cy="904"/>
              </a:xfrm>
              <a:custGeom>
                <a:avLst/>
                <a:gdLst>
                  <a:gd name="G0" fmla="+- 13212 0 0"/>
                  <a:gd name="G1" fmla="+- 21600 0 0"/>
                  <a:gd name="G2" fmla="+- 21600 0 0"/>
                  <a:gd name="T0" fmla="*/ 0 w 31146"/>
                  <a:gd name="T1" fmla="*/ 4512 h 21600"/>
                  <a:gd name="T2" fmla="*/ 31146 w 31146"/>
                  <a:gd name="T3" fmla="*/ 9561 h 21600"/>
                  <a:gd name="T4" fmla="*/ 13212 w 31146"/>
                  <a:gd name="T5" fmla="*/ 21600 h 21600"/>
                </a:gdLst>
                <a:ahLst/>
                <a:cxnLst>
                  <a:cxn ang="0">
                    <a:pos x="T0" y="T1"/>
                  </a:cxn>
                  <a:cxn ang="0">
                    <a:pos x="T2" y="T3"/>
                  </a:cxn>
                  <a:cxn ang="0">
                    <a:pos x="T4" y="T5"/>
                  </a:cxn>
                </a:cxnLst>
                <a:rect l="0" t="0" r="r" b="b"/>
                <a:pathLst>
                  <a:path w="31146" h="21600" fill="none" extrusionOk="0">
                    <a:moveTo>
                      <a:pt x="-1" y="4511"/>
                    </a:moveTo>
                    <a:cubicBezTo>
                      <a:pt x="3783" y="1586"/>
                      <a:pt x="8429" y="-1"/>
                      <a:pt x="13212" y="0"/>
                    </a:cubicBezTo>
                    <a:cubicBezTo>
                      <a:pt x="20409" y="0"/>
                      <a:pt x="27134" y="3585"/>
                      <a:pt x="31145" y="9561"/>
                    </a:cubicBezTo>
                  </a:path>
                  <a:path w="31146" h="21600" stroke="0" extrusionOk="0">
                    <a:moveTo>
                      <a:pt x="-1" y="4511"/>
                    </a:moveTo>
                    <a:cubicBezTo>
                      <a:pt x="3783" y="1586"/>
                      <a:pt x="8429" y="-1"/>
                      <a:pt x="13212" y="0"/>
                    </a:cubicBezTo>
                    <a:cubicBezTo>
                      <a:pt x="20409" y="0"/>
                      <a:pt x="27134" y="3585"/>
                      <a:pt x="31145" y="9561"/>
                    </a:cubicBezTo>
                    <a:lnTo>
                      <a:pt x="13212" y="21600"/>
                    </a:lnTo>
                    <a:close/>
                  </a:path>
                </a:pathLst>
              </a:custGeom>
              <a:noFill/>
              <a:ln w="9525">
                <a:solidFill>
                  <a:schemeClr val="accent2"/>
                </a:solidFill>
                <a:round/>
                <a:headEnd/>
                <a:tailEnd/>
              </a:ln>
              <a:effectLst/>
            </p:spPr>
            <p:txBody>
              <a:bodyPr wrap="none" anchor="ctr"/>
              <a:lstStyle/>
              <a:p>
                <a:endParaRPr lang="en-US"/>
              </a:p>
            </p:txBody>
          </p:sp>
          <p:sp>
            <p:nvSpPr>
              <p:cNvPr id="11393" name="Freeform 129"/>
              <p:cNvSpPr>
                <a:spLocks/>
              </p:cNvSpPr>
              <p:nvPr/>
            </p:nvSpPr>
            <p:spPr bwMode="hidden">
              <a:xfrm flipH="1">
                <a:off x="3307" y="982"/>
                <a:ext cx="425" cy="597"/>
              </a:xfrm>
              <a:custGeom>
                <a:avLst/>
                <a:gdLst/>
                <a:ahLst/>
                <a:cxnLst>
                  <a:cxn ang="0">
                    <a:pos x="0" y="64"/>
                  </a:cxn>
                  <a:cxn ang="0">
                    <a:pos x="240" y="16"/>
                  </a:cxn>
                  <a:cxn ang="0">
                    <a:pos x="96" y="160"/>
                  </a:cxn>
                  <a:cxn ang="0">
                    <a:pos x="336" y="160"/>
                  </a:cxn>
                  <a:cxn ang="0">
                    <a:pos x="192" y="304"/>
                  </a:cxn>
                  <a:cxn ang="0">
                    <a:pos x="384" y="352"/>
                  </a:cxn>
                  <a:cxn ang="0">
                    <a:pos x="288" y="448"/>
                  </a:cxn>
                  <a:cxn ang="0">
                    <a:pos x="480" y="496"/>
                  </a:cxn>
                  <a:cxn ang="0">
                    <a:pos x="384" y="592"/>
                  </a:cxn>
                  <a:cxn ang="0">
                    <a:pos x="528" y="640"/>
                  </a:cxn>
                  <a:cxn ang="0">
                    <a:pos x="480" y="736"/>
                  </a:cxn>
                  <a:cxn ang="0">
                    <a:pos x="576" y="832"/>
                  </a:cxn>
                  <a:cxn ang="0">
                    <a:pos x="576" y="928"/>
                  </a:cxn>
                  <a:cxn ang="0">
                    <a:pos x="672" y="1072"/>
                  </a:cxn>
                  <a:cxn ang="0">
                    <a:pos x="624" y="1216"/>
                  </a:cxn>
                  <a:cxn ang="0">
                    <a:pos x="720" y="1312"/>
                  </a:cxn>
                  <a:cxn ang="0">
                    <a:pos x="672" y="1456"/>
                  </a:cxn>
                  <a:cxn ang="0">
                    <a:pos x="720" y="1600"/>
                  </a:cxn>
                  <a:cxn ang="0">
                    <a:pos x="672" y="1696"/>
                  </a:cxn>
                  <a:cxn ang="0">
                    <a:pos x="768" y="1840"/>
                  </a:cxn>
                  <a:cxn ang="0">
                    <a:pos x="720" y="1984"/>
                  </a:cxn>
                  <a:cxn ang="0">
                    <a:pos x="768" y="2176"/>
                  </a:cxn>
                  <a:cxn ang="0">
                    <a:pos x="720" y="2224"/>
                  </a:cxn>
                  <a:cxn ang="0">
                    <a:pos x="768" y="2368"/>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folHlink"/>
                </a:solidFill>
                <a:round/>
                <a:headEnd/>
                <a:tailEnd/>
              </a:ln>
              <a:effectLst/>
            </p:spPr>
            <p:txBody>
              <a:bodyPr wrap="none" anchor="ctr"/>
              <a:lstStyle/>
              <a:p>
                <a:endParaRPr lang="en-US"/>
              </a:p>
            </p:txBody>
          </p:sp>
          <p:sp>
            <p:nvSpPr>
              <p:cNvPr id="11394" name="Freeform 130"/>
              <p:cNvSpPr>
                <a:spLocks/>
              </p:cNvSpPr>
              <p:nvPr/>
            </p:nvSpPr>
            <p:spPr bwMode="hidden">
              <a:xfrm flipH="1">
                <a:off x="3507" y="350"/>
                <a:ext cx="273" cy="598"/>
              </a:xfrm>
              <a:custGeom>
                <a:avLst/>
                <a:gdLst/>
                <a:ahLst/>
                <a:cxnLst>
                  <a:cxn ang="0">
                    <a:pos x="0" y="64"/>
                  </a:cxn>
                  <a:cxn ang="0">
                    <a:pos x="240" y="16"/>
                  </a:cxn>
                  <a:cxn ang="0">
                    <a:pos x="96" y="160"/>
                  </a:cxn>
                  <a:cxn ang="0">
                    <a:pos x="336" y="160"/>
                  </a:cxn>
                  <a:cxn ang="0">
                    <a:pos x="192" y="304"/>
                  </a:cxn>
                  <a:cxn ang="0">
                    <a:pos x="384" y="352"/>
                  </a:cxn>
                  <a:cxn ang="0">
                    <a:pos x="288" y="448"/>
                  </a:cxn>
                  <a:cxn ang="0">
                    <a:pos x="480" y="496"/>
                  </a:cxn>
                  <a:cxn ang="0">
                    <a:pos x="384" y="592"/>
                  </a:cxn>
                  <a:cxn ang="0">
                    <a:pos x="528" y="640"/>
                  </a:cxn>
                  <a:cxn ang="0">
                    <a:pos x="480" y="736"/>
                  </a:cxn>
                  <a:cxn ang="0">
                    <a:pos x="576" y="832"/>
                  </a:cxn>
                  <a:cxn ang="0">
                    <a:pos x="576" y="928"/>
                  </a:cxn>
                  <a:cxn ang="0">
                    <a:pos x="672" y="1072"/>
                  </a:cxn>
                  <a:cxn ang="0">
                    <a:pos x="624" y="1216"/>
                  </a:cxn>
                  <a:cxn ang="0">
                    <a:pos x="720" y="1312"/>
                  </a:cxn>
                  <a:cxn ang="0">
                    <a:pos x="672" y="1456"/>
                  </a:cxn>
                  <a:cxn ang="0">
                    <a:pos x="720" y="1600"/>
                  </a:cxn>
                  <a:cxn ang="0">
                    <a:pos x="672" y="1696"/>
                  </a:cxn>
                  <a:cxn ang="0">
                    <a:pos x="768" y="1840"/>
                  </a:cxn>
                  <a:cxn ang="0">
                    <a:pos x="720" y="1984"/>
                  </a:cxn>
                  <a:cxn ang="0">
                    <a:pos x="768" y="2176"/>
                  </a:cxn>
                  <a:cxn ang="0">
                    <a:pos x="720" y="2224"/>
                  </a:cxn>
                  <a:cxn ang="0">
                    <a:pos x="768" y="2368"/>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folHlink"/>
                </a:solidFill>
                <a:round/>
                <a:headEnd/>
                <a:tailEnd/>
              </a:ln>
              <a:effectLst/>
            </p:spPr>
            <p:txBody>
              <a:bodyPr wrap="none" anchor="ctr"/>
              <a:lstStyle/>
              <a:p>
                <a:endParaRPr lang="en-US"/>
              </a:p>
            </p:txBody>
          </p:sp>
          <p:sp>
            <p:nvSpPr>
              <p:cNvPr id="11395" name="Freeform 131"/>
              <p:cNvSpPr>
                <a:spLocks/>
              </p:cNvSpPr>
              <p:nvPr/>
            </p:nvSpPr>
            <p:spPr bwMode="hidden">
              <a:xfrm flipH="1">
                <a:off x="3821" y="172"/>
                <a:ext cx="164" cy="597"/>
              </a:xfrm>
              <a:custGeom>
                <a:avLst/>
                <a:gdLst/>
                <a:ahLst/>
                <a:cxnLst>
                  <a:cxn ang="0">
                    <a:pos x="0" y="64"/>
                  </a:cxn>
                  <a:cxn ang="0">
                    <a:pos x="240" y="16"/>
                  </a:cxn>
                  <a:cxn ang="0">
                    <a:pos x="96" y="160"/>
                  </a:cxn>
                  <a:cxn ang="0">
                    <a:pos x="336" y="160"/>
                  </a:cxn>
                  <a:cxn ang="0">
                    <a:pos x="192" y="304"/>
                  </a:cxn>
                  <a:cxn ang="0">
                    <a:pos x="384" y="352"/>
                  </a:cxn>
                  <a:cxn ang="0">
                    <a:pos x="288" y="448"/>
                  </a:cxn>
                  <a:cxn ang="0">
                    <a:pos x="480" y="496"/>
                  </a:cxn>
                  <a:cxn ang="0">
                    <a:pos x="384" y="592"/>
                  </a:cxn>
                  <a:cxn ang="0">
                    <a:pos x="528" y="640"/>
                  </a:cxn>
                  <a:cxn ang="0">
                    <a:pos x="480" y="736"/>
                  </a:cxn>
                  <a:cxn ang="0">
                    <a:pos x="576" y="832"/>
                  </a:cxn>
                  <a:cxn ang="0">
                    <a:pos x="576" y="928"/>
                  </a:cxn>
                  <a:cxn ang="0">
                    <a:pos x="672" y="1072"/>
                  </a:cxn>
                  <a:cxn ang="0">
                    <a:pos x="624" y="1216"/>
                  </a:cxn>
                  <a:cxn ang="0">
                    <a:pos x="720" y="1312"/>
                  </a:cxn>
                  <a:cxn ang="0">
                    <a:pos x="672" y="1456"/>
                  </a:cxn>
                  <a:cxn ang="0">
                    <a:pos x="720" y="1600"/>
                  </a:cxn>
                  <a:cxn ang="0">
                    <a:pos x="672" y="1696"/>
                  </a:cxn>
                  <a:cxn ang="0">
                    <a:pos x="768" y="1840"/>
                  </a:cxn>
                  <a:cxn ang="0">
                    <a:pos x="720" y="1984"/>
                  </a:cxn>
                  <a:cxn ang="0">
                    <a:pos x="768" y="2176"/>
                  </a:cxn>
                  <a:cxn ang="0">
                    <a:pos x="720" y="2224"/>
                  </a:cxn>
                  <a:cxn ang="0">
                    <a:pos x="768" y="2368"/>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folHlink"/>
                </a:solidFill>
                <a:round/>
                <a:headEnd/>
                <a:tailEnd/>
              </a:ln>
              <a:effectLst/>
            </p:spPr>
            <p:txBody>
              <a:bodyPr wrap="none" anchor="ctr"/>
              <a:lstStyle/>
              <a:p>
                <a:endParaRPr lang="en-US"/>
              </a:p>
            </p:txBody>
          </p:sp>
          <p:sp>
            <p:nvSpPr>
              <p:cNvPr id="11396" name="Freeform 132"/>
              <p:cNvSpPr>
                <a:spLocks/>
              </p:cNvSpPr>
              <p:nvPr/>
            </p:nvSpPr>
            <p:spPr bwMode="hidden">
              <a:xfrm>
                <a:off x="4841" y="894"/>
                <a:ext cx="395" cy="628"/>
              </a:xfrm>
              <a:custGeom>
                <a:avLst/>
                <a:gdLst/>
                <a:ahLst/>
                <a:cxnLst>
                  <a:cxn ang="0">
                    <a:pos x="0" y="64"/>
                  </a:cxn>
                  <a:cxn ang="0">
                    <a:pos x="240" y="16"/>
                  </a:cxn>
                  <a:cxn ang="0">
                    <a:pos x="96" y="160"/>
                  </a:cxn>
                  <a:cxn ang="0">
                    <a:pos x="336" y="160"/>
                  </a:cxn>
                  <a:cxn ang="0">
                    <a:pos x="192" y="304"/>
                  </a:cxn>
                  <a:cxn ang="0">
                    <a:pos x="384" y="352"/>
                  </a:cxn>
                  <a:cxn ang="0">
                    <a:pos x="288" y="448"/>
                  </a:cxn>
                  <a:cxn ang="0">
                    <a:pos x="480" y="496"/>
                  </a:cxn>
                  <a:cxn ang="0">
                    <a:pos x="384" y="592"/>
                  </a:cxn>
                  <a:cxn ang="0">
                    <a:pos x="528" y="640"/>
                  </a:cxn>
                  <a:cxn ang="0">
                    <a:pos x="480" y="736"/>
                  </a:cxn>
                  <a:cxn ang="0">
                    <a:pos x="576" y="832"/>
                  </a:cxn>
                  <a:cxn ang="0">
                    <a:pos x="576" y="928"/>
                  </a:cxn>
                  <a:cxn ang="0">
                    <a:pos x="672" y="1072"/>
                  </a:cxn>
                  <a:cxn ang="0">
                    <a:pos x="624" y="1216"/>
                  </a:cxn>
                  <a:cxn ang="0">
                    <a:pos x="720" y="1312"/>
                  </a:cxn>
                  <a:cxn ang="0">
                    <a:pos x="672" y="1456"/>
                  </a:cxn>
                  <a:cxn ang="0">
                    <a:pos x="720" y="1600"/>
                  </a:cxn>
                  <a:cxn ang="0">
                    <a:pos x="672" y="1696"/>
                  </a:cxn>
                  <a:cxn ang="0">
                    <a:pos x="768" y="1840"/>
                  </a:cxn>
                  <a:cxn ang="0">
                    <a:pos x="720" y="1984"/>
                  </a:cxn>
                  <a:cxn ang="0">
                    <a:pos x="768" y="2176"/>
                  </a:cxn>
                  <a:cxn ang="0">
                    <a:pos x="720" y="2224"/>
                  </a:cxn>
                  <a:cxn ang="0">
                    <a:pos x="768" y="2368"/>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accent1"/>
                </a:solidFill>
                <a:round/>
                <a:headEnd/>
                <a:tailEnd/>
              </a:ln>
              <a:effectLst/>
            </p:spPr>
            <p:txBody>
              <a:bodyPr wrap="none" anchor="ctr"/>
              <a:lstStyle/>
              <a:p>
                <a:endParaRPr lang="en-US"/>
              </a:p>
            </p:txBody>
          </p:sp>
          <p:sp>
            <p:nvSpPr>
              <p:cNvPr id="11397" name="Freeform 133"/>
              <p:cNvSpPr>
                <a:spLocks/>
              </p:cNvSpPr>
              <p:nvPr/>
            </p:nvSpPr>
            <p:spPr bwMode="hidden">
              <a:xfrm>
                <a:off x="4636" y="576"/>
                <a:ext cx="595" cy="419"/>
              </a:xfrm>
              <a:custGeom>
                <a:avLst/>
                <a:gdLst/>
                <a:ahLst/>
                <a:cxnLst>
                  <a:cxn ang="0">
                    <a:pos x="0" y="64"/>
                  </a:cxn>
                  <a:cxn ang="0">
                    <a:pos x="240" y="16"/>
                  </a:cxn>
                  <a:cxn ang="0">
                    <a:pos x="96" y="160"/>
                  </a:cxn>
                  <a:cxn ang="0">
                    <a:pos x="336" y="160"/>
                  </a:cxn>
                  <a:cxn ang="0">
                    <a:pos x="192" y="304"/>
                  </a:cxn>
                  <a:cxn ang="0">
                    <a:pos x="384" y="352"/>
                  </a:cxn>
                  <a:cxn ang="0">
                    <a:pos x="288" y="448"/>
                  </a:cxn>
                  <a:cxn ang="0">
                    <a:pos x="480" y="496"/>
                  </a:cxn>
                  <a:cxn ang="0">
                    <a:pos x="384" y="592"/>
                  </a:cxn>
                  <a:cxn ang="0">
                    <a:pos x="528" y="640"/>
                  </a:cxn>
                  <a:cxn ang="0">
                    <a:pos x="480" y="736"/>
                  </a:cxn>
                  <a:cxn ang="0">
                    <a:pos x="576" y="832"/>
                  </a:cxn>
                  <a:cxn ang="0">
                    <a:pos x="576" y="928"/>
                  </a:cxn>
                  <a:cxn ang="0">
                    <a:pos x="672" y="1072"/>
                  </a:cxn>
                  <a:cxn ang="0">
                    <a:pos x="624" y="1216"/>
                  </a:cxn>
                  <a:cxn ang="0">
                    <a:pos x="720" y="1312"/>
                  </a:cxn>
                  <a:cxn ang="0">
                    <a:pos x="672" y="1456"/>
                  </a:cxn>
                  <a:cxn ang="0">
                    <a:pos x="720" y="1600"/>
                  </a:cxn>
                  <a:cxn ang="0">
                    <a:pos x="672" y="1696"/>
                  </a:cxn>
                  <a:cxn ang="0">
                    <a:pos x="768" y="1840"/>
                  </a:cxn>
                  <a:cxn ang="0">
                    <a:pos x="720" y="1984"/>
                  </a:cxn>
                  <a:cxn ang="0">
                    <a:pos x="768" y="2176"/>
                  </a:cxn>
                  <a:cxn ang="0">
                    <a:pos x="720" y="2224"/>
                  </a:cxn>
                  <a:cxn ang="0">
                    <a:pos x="768" y="2368"/>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folHlink"/>
                </a:solidFill>
                <a:round/>
                <a:headEnd/>
                <a:tailEnd/>
              </a:ln>
              <a:effectLst/>
            </p:spPr>
            <p:txBody>
              <a:bodyPr wrap="none" anchor="ctr"/>
              <a:lstStyle/>
              <a:p>
                <a:endParaRPr lang="en-US"/>
              </a:p>
            </p:txBody>
          </p:sp>
          <p:sp>
            <p:nvSpPr>
              <p:cNvPr id="11398" name="Freeform 134"/>
              <p:cNvSpPr>
                <a:spLocks/>
              </p:cNvSpPr>
              <p:nvPr/>
            </p:nvSpPr>
            <p:spPr bwMode="hidden">
              <a:xfrm>
                <a:off x="4658" y="132"/>
                <a:ext cx="260" cy="562"/>
              </a:xfrm>
              <a:custGeom>
                <a:avLst/>
                <a:gdLst/>
                <a:ahLst/>
                <a:cxnLst>
                  <a:cxn ang="0">
                    <a:pos x="0" y="64"/>
                  </a:cxn>
                  <a:cxn ang="0">
                    <a:pos x="240" y="16"/>
                  </a:cxn>
                  <a:cxn ang="0">
                    <a:pos x="96" y="160"/>
                  </a:cxn>
                  <a:cxn ang="0">
                    <a:pos x="336" y="160"/>
                  </a:cxn>
                  <a:cxn ang="0">
                    <a:pos x="192" y="304"/>
                  </a:cxn>
                  <a:cxn ang="0">
                    <a:pos x="384" y="352"/>
                  </a:cxn>
                  <a:cxn ang="0">
                    <a:pos x="288" y="448"/>
                  </a:cxn>
                  <a:cxn ang="0">
                    <a:pos x="480" y="496"/>
                  </a:cxn>
                  <a:cxn ang="0">
                    <a:pos x="384" y="592"/>
                  </a:cxn>
                  <a:cxn ang="0">
                    <a:pos x="528" y="640"/>
                  </a:cxn>
                  <a:cxn ang="0">
                    <a:pos x="480" y="736"/>
                  </a:cxn>
                  <a:cxn ang="0">
                    <a:pos x="576" y="832"/>
                  </a:cxn>
                  <a:cxn ang="0">
                    <a:pos x="576" y="928"/>
                  </a:cxn>
                  <a:cxn ang="0">
                    <a:pos x="672" y="1072"/>
                  </a:cxn>
                  <a:cxn ang="0">
                    <a:pos x="624" y="1216"/>
                  </a:cxn>
                  <a:cxn ang="0">
                    <a:pos x="720" y="1312"/>
                  </a:cxn>
                  <a:cxn ang="0">
                    <a:pos x="672" y="1456"/>
                  </a:cxn>
                  <a:cxn ang="0">
                    <a:pos x="720" y="1600"/>
                  </a:cxn>
                  <a:cxn ang="0">
                    <a:pos x="672" y="1696"/>
                  </a:cxn>
                  <a:cxn ang="0">
                    <a:pos x="768" y="1840"/>
                  </a:cxn>
                  <a:cxn ang="0">
                    <a:pos x="720" y="1984"/>
                  </a:cxn>
                  <a:cxn ang="0">
                    <a:pos x="768" y="2176"/>
                  </a:cxn>
                  <a:cxn ang="0">
                    <a:pos x="720" y="2224"/>
                  </a:cxn>
                  <a:cxn ang="0">
                    <a:pos x="768" y="2368"/>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folHlink"/>
                </a:solidFill>
                <a:round/>
                <a:headEnd/>
                <a:tailEnd/>
              </a:ln>
              <a:effectLst/>
            </p:spPr>
            <p:txBody>
              <a:bodyPr wrap="none" anchor="ctr"/>
              <a:lstStyle/>
              <a:p>
                <a:endParaRPr lang="en-US"/>
              </a:p>
            </p:txBody>
          </p:sp>
          <p:sp>
            <p:nvSpPr>
              <p:cNvPr id="11399" name="Freeform 135"/>
              <p:cNvSpPr>
                <a:spLocks/>
              </p:cNvSpPr>
              <p:nvPr/>
            </p:nvSpPr>
            <p:spPr bwMode="hidden">
              <a:xfrm rot="20253369">
                <a:off x="4401" y="599"/>
                <a:ext cx="174" cy="329"/>
              </a:xfrm>
              <a:custGeom>
                <a:avLst/>
                <a:gdLst/>
                <a:ahLst/>
                <a:cxnLst>
                  <a:cxn ang="0">
                    <a:pos x="0" y="64"/>
                  </a:cxn>
                  <a:cxn ang="0">
                    <a:pos x="240" y="16"/>
                  </a:cxn>
                  <a:cxn ang="0">
                    <a:pos x="96" y="160"/>
                  </a:cxn>
                  <a:cxn ang="0">
                    <a:pos x="336" y="160"/>
                  </a:cxn>
                  <a:cxn ang="0">
                    <a:pos x="192" y="304"/>
                  </a:cxn>
                  <a:cxn ang="0">
                    <a:pos x="384" y="352"/>
                  </a:cxn>
                  <a:cxn ang="0">
                    <a:pos x="288" y="448"/>
                  </a:cxn>
                  <a:cxn ang="0">
                    <a:pos x="480" y="496"/>
                  </a:cxn>
                  <a:cxn ang="0">
                    <a:pos x="384" y="592"/>
                  </a:cxn>
                  <a:cxn ang="0">
                    <a:pos x="528" y="640"/>
                  </a:cxn>
                  <a:cxn ang="0">
                    <a:pos x="480" y="736"/>
                  </a:cxn>
                  <a:cxn ang="0">
                    <a:pos x="576" y="832"/>
                  </a:cxn>
                  <a:cxn ang="0">
                    <a:pos x="576" y="928"/>
                  </a:cxn>
                  <a:cxn ang="0">
                    <a:pos x="672" y="1072"/>
                  </a:cxn>
                  <a:cxn ang="0">
                    <a:pos x="624" y="1216"/>
                  </a:cxn>
                  <a:cxn ang="0">
                    <a:pos x="720" y="1312"/>
                  </a:cxn>
                  <a:cxn ang="0">
                    <a:pos x="672" y="1456"/>
                  </a:cxn>
                  <a:cxn ang="0">
                    <a:pos x="720" y="1600"/>
                  </a:cxn>
                  <a:cxn ang="0">
                    <a:pos x="672" y="1696"/>
                  </a:cxn>
                  <a:cxn ang="0">
                    <a:pos x="768" y="1840"/>
                  </a:cxn>
                  <a:cxn ang="0">
                    <a:pos x="720" y="1984"/>
                  </a:cxn>
                  <a:cxn ang="0">
                    <a:pos x="768" y="2176"/>
                  </a:cxn>
                  <a:cxn ang="0">
                    <a:pos x="720" y="2224"/>
                  </a:cxn>
                  <a:cxn ang="0">
                    <a:pos x="768" y="2368"/>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accent2"/>
                </a:solidFill>
                <a:round/>
                <a:headEnd/>
                <a:tailEnd/>
              </a:ln>
              <a:effectLst/>
            </p:spPr>
            <p:txBody>
              <a:bodyPr wrap="none" anchor="ctr"/>
              <a:lstStyle/>
              <a:p>
                <a:endParaRPr lang="en-US"/>
              </a:p>
            </p:txBody>
          </p:sp>
          <p:sp>
            <p:nvSpPr>
              <p:cNvPr id="11400" name="Freeform 136"/>
              <p:cNvSpPr>
                <a:spLocks/>
              </p:cNvSpPr>
              <p:nvPr/>
            </p:nvSpPr>
            <p:spPr bwMode="hidden">
              <a:xfrm rot="1346631" flipH="1">
                <a:off x="3783" y="590"/>
                <a:ext cx="173" cy="329"/>
              </a:xfrm>
              <a:custGeom>
                <a:avLst/>
                <a:gdLst/>
                <a:ahLst/>
                <a:cxnLst>
                  <a:cxn ang="0">
                    <a:pos x="0" y="64"/>
                  </a:cxn>
                  <a:cxn ang="0">
                    <a:pos x="240" y="16"/>
                  </a:cxn>
                  <a:cxn ang="0">
                    <a:pos x="96" y="160"/>
                  </a:cxn>
                  <a:cxn ang="0">
                    <a:pos x="336" y="160"/>
                  </a:cxn>
                  <a:cxn ang="0">
                    <a:pos x="192" y="304"/>
                  </a:cxn>
                  <a:cxn ang="0">
                    <a:pos x="384" y="352"/>
                  </a:cxn>
                  <a:cxn ang="0">
                    <a:pos x="288" y="448"/>
                  </a:cxn>
                  <a:cxn ang="0">
                    <a:pos x="480" y="496"/>
                  </a:cxn>
                  <a:cxn ang="0">
                    <a:pos x="384" y="592"/>
                  </a:cxn>
                  <a:cxn ang="0">
                    <a:pos x="528" y="640"/>
                  </a:cxn>
                  <a:cxn ang="0">
                    <a:pos x="480" y="736"/>
                  </a:cxn>
                  <a:cxn ang="0">
                    <a:pos x="576" y="832"/>
                  </a:cxn>
                  <a:cxn ang="0">
                    <a:pos x="576" y="928"/>
                  </a:cxn>
                  <a:cxn ang="0">
                    <a:pos x="672" y="1072"/>
                  </a:cxn>
                  <a:cxn ang="0">
                    <a:pos x="624" y="1216"/>
                  </a:cxn>
                  <a:cxn ang="0">
                    <a:pos x="720" y="1312"/>
                  </a:cxn>
                  <a:cxn ang="0">
                    <a:pos x="672" y="1456"/>
                  </a:cxn>
                  <a:cxn ang="0">
                    <a:pos x="720" y="1600"/>
                  </a:cxn>
                  <a:cxn ang="0">
                    <a:pos x="672" y="1696"/>
                  </a:cxn>
                  <a:cxn ang="0">
                    <a:pos x="768" y="1840"/>
                  </a:cxn>
                  <a:cxn ang="0">
                    <a:pos x="720" y="1984"/>
                  </a:cxn>
                  <a:cxn ang="0">
                    <a:pos x="768" y="2176"/>
                  </a:cxn>
                  <a:cxn ang="0">
                    <a:pos x="720" y="2224"/>
                  </a:cxn>
                  <a:cxn ang="0">
                    <a:pos x="768" y="2368"/>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accent2"/>
                </a:solidFill>
                <a:round/>
                <a:headEnd/>
                <a:tailEnd/>
              </a:ln>
              <a:effectLst/>
            </p:spPr>
            <p:txBody>
              <a:bodyPr wrap="none" anchor="ctr"/>
              <a:lstStyle/>
              <a:p>
                <a:endParaRPr lang="en-US"/>
              </a:p>
            </p:txBody>
          </p:sp>
        </p:grpSp>
      </p:grpSp>
      <p:sp>
        <p:nvSpPr>
          <p:cNvPr id="11401" name="Rectangle 137"/>
          <p:cNvSpPr>
            <a:spLocks noGrp="1" noChangeArrowheads="1"/>
          </p:cNvSpPr>
          <p:nvPr>
            <p:ph type="title"/>
          </p:nvPr>
        </p:nvSpPr>
        <p:spPr bwMode="auto">
          <a:xfrm>
            <a:off x="685800" y="301625"/>
            <a:ext cx="7772400" cy="146208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1402" name="Rectangle 138"/>
          <p:cNvSpPr>
            <a:spLocks noGrp="1" noChangeArrowheads="1"/>
          </p:cNvSpPr>
          <p:nvPr>
            <p:ph type="body" idx="1"/>
          </p:nvPr>
        </p:nvSpPr>
        <p:spPr bwMode="auto">
          <a:xfrm>
            <a:off x="685800" y="1981200"/>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1403" name="Rectangle 139"/>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mn-lt"/>
              </a:defRPr>
            </a:lvl1pPr>
          </a:lstStyle>
          <a:p>
            <a:fld id="{E5F7B1C7-8CF7-4259-B98E-DE9B15834101}" type="datetime1">
              <a:rPr lang="en-US"/>
              <a:pPr/>
              <a:t>2/15/2012</a:t>
            </a:fld>
            <a:endParaRPr lang="en-US"/>
          </a:p>
        </p:txBody>
      </p:sp>
      <p:sp>
        <p:nvSpPr>
          <p:cNvPr id="11404" name="Rectangle 140"/>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mn-lt"/>
              </a:defRPr>
            </a:lvl1pPr>
          </a:lstStyle>
          <a:p>
            <a:endParaRPr lang="en-US"/>
          </a:p>
        </p:txBody>
      </p:sp>
      <p:sp>
        <p:nvSpPr>
          <p:cNvPr id="11405" name="Rectangle 141"/>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mn-lt"/>
              </a:defRPr>
            </a:lvl1pPr>
          </a:lstStyle>
          <a:p>
            <a:fld id="{1070A103-BD6B-4EAF-9100-CD42FB5DC03E}" type="slidenum">
              <a:rPr lang="en-US"/>
              <a:pPr/>
              <a:t>‹#›</a:t>
            </a:fld>
            <a:endParaRPr lang="en-US"/>
          </a:p>
        </p:txBody>
      </p:sp>
    </p:spTree>
  </p:cSld>
  <p:clrMap bg1="dk2" tx1="lt1" bg2="dk1" tx2="lt2" accent1="accent1" accent2="accent2" accent3="accent3" accent4="accent4" accent5="accent5" accent6="accent6" hlink="hlink" folHlink="folHlink"/>
  <p:sldLayoutIdLst>
    <p:sldLayoutId id="2147483659"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Lst>
  <p:hf hdr="0" ftr="0" dt="0"/>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Arial Black" pitchFamily="34" charset="0"/>
        </a:defRPr>
      </a:lvl2pPr>
      <a:lvl3pPr algn="l" rtl="0" fontAlgn="base">
        <a:spcBef>
          <a:spcPct val="0"/>
        </a:spcBef>
        <a:spcAft>
          <a:spcPct val="0"/>
        </a:spcAft>
        <a:defRPr sz="4400">
          <a:solidFill>
            <a:schemeClr val="tx2"/>
          </a:solidFill>
          <a:latin typeface="Arial Black" pitchFamily="34" charset="0"/>
        </a:defRPr>
      </a:lvl3pPr>
      <a:lvl4pPr algn="l" rtl="0" fontAlgn="base">
        <a:spcBef>
          <a:spcPct val="0"/>
        </a:spcBef>
        <a:spcAft>
          <a:spcPct val="0"/>
        </a:spcAft>
        <a:defRPr sz="4400">
          <a:solidFill>
            <a:schemeClr val="tx2"/>
          </a:solidFill>
          <a:latin typeface="Arial Black" pitchFamily="34" charset="0"/>
        </a:defRPr>
      </a:lvl4pPr>
      <a:lvl5pPr algn="l" rtl="0" fontAlgn="base">
        <a:spcBef>
          <a:spcPct val="0"/>
        </a:spcBef>
        <a:spcAft>
          <a:spcPct val="0"/>
        </a:spcAft>
        <a:defRPr sz="4400">
          <a:solidFill>
            <a:schemeClr val="tx2"/>
          </a:solidFill>
          <a:latin typeface="Arial Black" pitchFamily="34" charset="0"/>
        </a:defRPr>
      </a:lvl5pPr>
      <a:lvl6pPr marL="457200" algn="l" rtl="0" fontAlgn="base">
        <a:spcBef>
          <a:spcPct val="0"/>
        </a:spcBef>
        <a:spcAft>
          <a:spcPct val="0"/>
        </a:spcAft>
        <a:defRPr sz="4400">
          <a:solidFill>
            <a:schemeClr val="tx2"/>
          </a:solidFill>
          <a:latin typeface="Arial Black" pitchFamily="34" charset="0"/>
        </a:defRPr>
      </a:lvl6pPr>
      <a:lvl7pPr marL="914400" algn="l" rtl="0" fontAlgn="base">
        <a:spcBef>
          <a:spcPct val="0"/>
        </a:spcBef>
        <a:spcAft>
          <a:spcPct val="0"/>
        </a:spcAft>
        <a:defRPr sz="4400">
          <a:solidFill>
            <a:schemeClr val="tx2"/>
          </a:solidFill>
          <a:latin typeface="Arial Black" pitchFamily="34" charset="0"/>
        </a:defRPr>
      </a:lvl7pPr>
      <a:lvl8pPr marL="1371600" algn="l" rtl="0" fontAlgn="base">
        <a:spcBef>
          <a:spcPct val="0"/>
        </a:spcBef>
        <a:spcAft>
          <a:spcPct val="0"/>
        </a:spcAft>
        <a:defRPr sz="4400">
          <a:solidFill>
            <a:schemeClr val="tx2"/>
          </a:solidFill>
          <a:latin typeface="Arial Black" pitchFamily="34" charset="0"/>
        </a:defRPr>
      </a:lvl8pPr>
      <a:lvl9pPr marL="1828800" algn="l" rtl="0" fontAlgn="base">
        <a:spcBef>
          <a:spcPct val="0"/>
        </a:spcBef>
        <a:spcAft>
          <a:spcPct val="0"/>
        </a:spcAft>
        <a:defRPr sz="4400">
          <a:solidFill>
            <a:schemeClr val="tx2"/>
          </a:solidFill>
          <a:latin typeface="Arial Black" pitchFamily="34" charset="0"/>
        </a:defRPr>
      </a:lvl9pPr>
    </p:titleStyle>
    <p:bodyStyle>
      <a:lvl1pPr marL="342900" indent="-342900" algn="l" rtl="0" fontAlgn="base">
        <a:spcBef>
          <a:spcPct val="20000"/>
        </a:spcBef>
        <a:spcAft>
          <a:spcPct val="0"/>
        </a:spcAft>
        <a:buClr>
          <a:schemeClr val="hlink"/>
        </a:buClr>
        <a:buChar char="•"/>
        <a:defRPr sz="3200">
          <a:solidFill>
            <a:schemeClr val="tx1"/>
          </a:solidFill>
          <a:latin typeface="+mn-lt"/>
          <a:ea typeface="+mn-ea"/>
          <a:cs typeface="+mn-cs"/>
        </a:defRPr>
      </a:lvl1pPr>
      <a:lvl2pPr marL="742950" indent="-285750" algn="l" rtl="0" fontAlgn="base">
        <a:spcBef>
          <a:spcPct val="20000"/>
        </a:spcBef>
        <a:spcAft>
          <a:spcPct val="0"/>
        </a:spcAft>
        <a:buClr>
          <a:schemeClr val="folHlink"/>
        </a:buClr>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Font typeface="Times New Roman" charset="0"/>
        <a:buChar char="−"/>
        <a:defRPr sz="2000">
          <a:solidFill>
            <a:schemeClr val="tx1"/>
          </a:solidFill>
          <a:latin typeface="+mn-lt"/>
        </a:defRPr>
      </a:lvl4pPr>
      <a:lvl5pPr marL="2057400" indent="-228600" algn="l" rtl="0" fontAlgn="base">
        <a:spcBef>
          <a:spcPct val="20000"/>
        </a:spcBef>
        <a:spcAft>
          <a:spcPct val="0"/>
        </a:spcAft>
        <a:buFont typeface="Times New Roman" charset="0"/>
        <a:buChar char="–"/>
        <a:defRPr sz="2000">
          <a:solidFill>
            <a:schemeClr val="tx1"/>
          </a:solidFill>
          <a:latin typeface="+mn-lt"/>
        </a:defRPr>
      </a:lvl5pPr>
      <a:lvl6pPr marL="2514600" indent="-228600" algn="l" rtl="0" fontAlgn="base">
        <a:spcBef>
          <a:spcPct val="20000"/>
        </a:spcBef>
        <a:spcAft>
          <a:spcPct val="0"/>
        </a:spcAft>
        <a:buFont typeface="Times New Roman" charset="0"/>
        <a:buChar char="–"/>
        <a:defRPr sz="2000">
          <a:solidFill>
            <a:schemeClr val="tx1"/>
          </a:solidFill>
          <a:latin typeface="+mn-lt"/>
        </a:defRPr>
      </a:lvl6pPr>
      <a:lvl7pPr marL="2971800" indent="-228600" algn="l" rtl="0" fontAlgn="base">
        <a:spcBef>
          <a:spcPct val="20000"/>
        </a:spcBef>
        <a:spcAft>
          <a:spcPct val="0"/>
        </a:spcAft>
        <a:buFont typeface="Times New Roman" charset="0"/>
        <a:buChar char="–"/>
        <a:defRPr sz="2000">
          <a:solidFill>
            <a:schemeClr val="tx1"/>
          </a:solidFill>
          <a:latin typeface="+mn-lt"/>
        </a:defRPr>
      </a:lvl7pPr>
      <a:lvl8pPr marL="3429000" indent="-228600" algn="l" rtl="0" fontAlgn="base">
        <a:spcBef>
          <a:spcPct val="20000"/>
        </a:spcBef>
        <a:spcAft>
          <a:spcPct val="0"/>
        </a:spcAft>
        <a:buFont typeface="Times New Roman" charset="0"/>
        <a:buChar char="–"/>
        <a:defRPr sz="2000">
          <a:solidFill>
            <a:schemeClr val="tx1"/>
          </a:solidFill>
          <a:latin typeface="+mn-lt"/>
        </a:defRPr>
      </a:lvl8pPr>
      <a:lvl9pPr marL="3886200" indent="-228600" algn="l" rtl="0" fontAlgn="base">
        <a:spcBef>
          <a:spcPct val="20000"/>
        </a:spcBef>
        <a:spcAft>
          <a:spcPct val="0"/>
        </a:spcAft>
        <a:buFont typeface="Times New Roman" charset="0"/>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3315"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3316"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fld id="{0C586A9C-2AF4-456D-B16F-404FE48EC5EF}" type="datetime1">
              <a:rPr lang="en-US"/>
              <a:pPr/>
              <a:t>2/15/2012</a:t>
            </a:fld>
            <a:endParaRPr lang="en-US"/>
          </a:p>
        </p:txBody>
      </p:sp>
      <p:sp>
        <p:nvSpPr>
          <p:cNvPr id="13317" name="Rectangle 5"/>
          <p:cNvSpPr>
            <a:spLocks noGrp="1" noChangeArrowheads="1"/>
          </p:cNvSpPr>
          <p:nvPr>
            <p:ph type="ftr" sz="quarter" idx="3"/>
          </p:nvPr>
        </p:nvSpPr>
        <p:spPr bwMode="auto">
          <a:xfrm>
            <a:off x="-685800" y="6629400"/>
            <a:ext cx="3886200" cy="1682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900">
                <a:cs typeface="Arial" charset="0"/>
              </a:defRPr>
            </a:lvl1pPr>
          </a:lstStyle>
          <a:p>
            <a:r>
              <a:rPr lang="en-US"/>
              <a:t>© J. Paul Robinson, Purdue University</a:t>
            </a:r>
          </a:p>
        </p:txBody>
      </p:sp>
      <p:sp>
        <p:nvSpPr>
          <p:cNvPr id="13318" name="Rectangle 6"/>
          <p:cNvSpPr>
            <a:spLocks noGrp="1" noChangeArrowheads="1"/>
          </p:cNvSpPr>
          <p:nvPr>
            <p:ph type="sldNum" sz="quarter" idx="4"/>
          </p:nvPr>
        </p:nvSpPr>
        <p:spPr bwMode="auto">
          <a:xfrm>
            <a:off x="6781800" y="6477000"/>
            <a:ext cx="2133600" cy="30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9937C9FC-F938-447A-BCB5-07082AE2863B}" type="slidenum">
              <a:rPr lang="en-US"/>
              <a:pPr/>
              <a:t>‹#›</a:t>
            </a:fld>
            <a:r>
              <a:rPr lang="en-US"/>
              <a:t> of 46</a:t>
            </a:r>
          </a:p>
        </p:txBody>
      </p:sp>
    </p:spTree>
  </p:cSld>
  <p:clrMap bg1="lt1" tx1="dk1" bg2="lt2" tx2="dk2" accent1="accent1" accent2="accent2" accent3="accent3" accent4="accent4" accent5="accent5" accent6="accent6" hlink="hlink" folHlink="folHlink"/>
  <p:sldLayoutIdLst>
    <p:sldLayoutId id="2147483725" r:id="rId1"/>
    <p:sldLayoutId id="2147483726" r:id="rId2"/>
    <p:sldLayoutId id="2147483727" r:id="rId3"/>
    <p:sldLayoutId id="2147483728" r:id="rId4"/>
    <p:sldLayoutId id="2147483729" r:id="rId5"/>
    <p:sldLayoutId id="2147483730" r:id="rId6"/>
    <p:sldLayoutId id="2147483731" r:id="rId7"/>
    <p:sldLayoutId id="2147483732" r:id="rId8"/>
    <p:sldLayoutId id="2147483733" r:id="rId9"/>
    <p:sldLayoutId id="2147483734" r:id="rId10"/>
    <p:sldLayoutId id="2147483735" r:id="rId11"/>
    <p:sldLayoutId id="2147483756" r:id="rId12"/>
    <p:sldLayoutId id="2147483757" r:id="rId13"/>
  </p:sldLayoutIdLst>
  <p:timing>
    <p:tnLst>
      <p:par>
        <p:cTn id="1" dur="indefinite" restart="never" nodeType="tmRoot"/>
      </p:par>
    </p:tnLst>
  </p:timing>
  <p:hf hdr="0" dt="0"/>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4338" name="Group 2"/>
          <p:cNvGrpSpPr>
            <a:grpSpLocks/>
          </p:cNvGrpSpPr>
          <p:nvPr/>
        </p:nvGrpSpPr>
        <p:grpSpPr bwMode="auto">
          <a:xfrm>
            <a:off x="228600" y="228600"/>
            <a:ext cx="8686800" cy="5943600"/>
            <a:chOff x="144" y="144"/>
            <a:chExt cx="5472" cy="3744"/>
          </a:xfrm>
        </p:grpSpPr>
        <p:sp>
          <p:nvSpPr>
            <p:cNvPr id="14339" name="Rectangle 3"/>
            <p:cNvSpPr>
              <a:spLocks noChangeArrowheads="1"/>
            </p:cNvSpPr>
            <p:nvPr/>
          </p:nvSpPr>
          <p:spPr bwMode="auto">
            <a:xfrm>
              <a:off x="144" y="144"/>
              <a:ext cx="5472" cy="3744"/>
            </a:xfrm>
            <a:prstGeom prst="rect">
              <a:avLst/>
            </a:prstGeom>
            <a:solidFill>
              <a:schemeClr val="bg1"/>
            </a:solidFill>
            <a:ln w="44450">
              <a:solidFill>
                <a:schemeClr val="folHlink"/>
              </a:solidFill>
              <a:miter lim="800000"/>
              <a:headEnd/>
              <a:tailEnd/>
            </a:ln>
            <a:effectLst/>
          </p:spPr>
          <p:txBody>
            <a:bodyPr wrap="none" anchor="ctr"/>
            <a:lstStyle/>
            <a:p>
              <a:pPr algn="ctr"/>
              <a:endParaRPr lang="en-US" sz="2400">
                <a:latin typeface="Times New Roman" charset="0"/>
              </a:endParaRPr>
            </a:p>
          </p:txBody>
        </p:sp>
        <p:sp>
          <p:nvSpPr>
            <p:cNvPr id="14340" name="Rectangle 4"/>
            <p:cNvSpPr>
              <a:spLocks noChangeArrowheads="1"/>
            </p:cNvSpPr>
            <p:nvPr/>
          </p:nvSpPr>
          <p:spPr bwMode="blackWhite">
            <a:xfrm>
              <a:off x="193" y="193"/>
              <a:ext cx="5373" cy="3635"/>
            </a:xfrm>
            <a:prstGeom prst="rect">
              <a:avLst/>
            </a:prstGeom>
            <a:solidFill>
              <a:schemeClr val="bg1"/>
            </a:solidFill>
            <a:ln w="9525">
              <a:solidFill>
                <a:schemeClr val="folHlink"/>
              </a:solidFill>
              <a:miter lim="800000"/>
              <a:headEnd/>
              <a:tailEnd/>
            </a:ln>
            <a:effectLst/>
          </p:spPr>
          <p:txBody>
            <a:bodyPr wrap="none" anchor="ctr"/>
            <a:lstStyle/>
            <a:p>
              <a:pPr algn="ctr"/>
              <a:endParaRPr lang="en-US" sz="2400">
                <a:latin typeface="Times New Roman" charset="0"/>
              </a:endParaRPr>
            </a:p>
          </p:txBody>
        </p:sp>
        <p:sp>
          <p:nvSpPr>
            <p:cNvPr id="14341" name="Line 5"/>
            <p:cNvSpPr>
              <a:spLocks noChangeShapeType="1"/>
            </p:cNvSpPr>
            <p:nvPr/>
          </p:nvSpPr>
          <p:spPr bwMode="auto">
            <a:xfrm>
              <a:off x="336" y="1092"/>
              <a:ext cx="5136" cy="0"/>
            </a:xfrm>
            <a:prstGeom prst="line">
              <a:avLst/>
            </a:prstGeom>
            <a:noFill/>
            <a:ln w="12700">
              <a:solidFill>
                <a:schemeClr val="accent2"/>
              </a:solidFill>
              <a:round/>
              <a:headEnd/>
              <a:tailEnd/>
            </a:ln>
            <a:effectLst/>
          </p:spPr>
          <p:txBody>
            <a:bodyPr/>
            <a:lstStyle/>
            <a:p>
              <a:endParaRPr lang="en-US"/>
            </a:p>
          </p:txBody>
        </p:sp>
      </p:grpSp>
      <p:sp>
        <p:nvSpPr>
          <p:cNvPr id="14342" name="Rectangle 6"/>
          <p:cNvSpPr>
            <a:spLocks noGrp="1" noChangeArrowheads="1"/>
          </p:cNvSpPr>
          <p:nvPr>
            <p:ph type="title"/>
          </p:nvPr>
        </p:nvSpPr>
        <p:spPr bwMode="auto">
          <a:xfrm>
            <a:off x="533400" y="473075"/>
            <a:ext cx="8153400" cy="11430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14343" name="Rectangle 7"/>
          <p:cNvSpPr>
            <a:spLocks noGrp="1" noChangeArrowheads="1"/>
          </p:cNvSpPr>
          <p:nvPr>
            <p:ph type="body" idx="1"/>
          </p:nvPr>
        </p:nvSpPr>
        <p:spPr bwMode="auto">
          <a:xfrm>
            <a:off x="533400" y="1828800"/>
            <a:ext cx="8153400" cy="40386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4344" name="Rectangle 8"/>
          <p:cNvSpPr>
            <a:spLocks noGrp="1" noChangeArrowheads="1"/>
          </p:cNvSpPr>
          <p:nvPr>
            <p:ph type="dt" sz="half" idx="2"/>
          </p:nvPr>
        </p:nvSpPr>
        <p:spPr bwMode="auto">
          <a:xfrm>
            <a:off x="533400" y="6248400"/>
            <a:ext cx="20574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000"/>
            </a:lvl1pPr>
          </a:lstStyle>
          <a:p>
            <a:fld id="{C612C819-DC5F-4ACC-94EF-A815248B8F8F}" type="datetime1">
              <a:rPr lang="en-US"/>
              <a:pPr/>
              <a:t>2/15/2012</a:t>
            </a:fld>
            <a:endParaRPr lang="en-US"/>
          </a:p>
        </p:txBody>
      </p:sp>
      <p:sp>
        <p:nvSpPr>
          <p:cNvPr id="14345" name="Rectangle 9"/>
          <p:cNvSpPr>
            <a:spLocks noGrp="1" noChangeArrowheads="1"/>
          </p:cNvSpPr>
          <p:nvPr>
            <p:ph type="ftr" sz="quarter" idx="3"/>
          </p:nvPr>
        </p:nvSpPr>
        <p:spPr bwMode="auto">
          <a:xfrm>
            <a:off x="32385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000"/>
            </a:lvl1pPr>
          </a:lstStyle>
          <a:p>
            <a:endParaRPr lang="en-US"/>
          </a:p>
        </p:txBody>
      </p:sp>
      <p:sp>
        <p:nvSpPr>
          <p:cNvPr id="14346" name="Rectangle 10"/>
          <p:cNvSpPr>
            <a:spLocks noGrp="1" noChangeArrowheads="1"/>
          </p:cNvSpPr>
          <p:nvPr>
            <p:ph type="sldNum" sz="quarter" idx="4"/>
          </p:nvPr>
        </p:nvSpPr>
        <p:spPr bwMode="auto">
          <a:xfrm>
            <a:off x="6781800" y="6248400"/>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000"/>
            </a:lvl1pPr>
          </a:lstStyle>
          <a:p>
            <a:fld id="{29393EF4-B3CA-4250-948A-7C13AA3D0774}" type="slidenum">
              <a:rPr lang="en-US"/>
              <a:pPr/>
              <a:t>‹#›</a:t>
            </a:fld>
            <a:endParaRPr lang="en-US"/>
          </a:p>
        </p:txBody>
      </p:sp>
    </p:spTree>
  </p:cSld>
  <p:clrMap bg1="dk2" tx1="lt1" bg2="dk1" tx2="lt2" accent1="accent1" accent2="accent2" accent3="accent3" accent4="accent4" accent5="accent5" accent6="accent6" hlink="hlink" folHlink="folHlink"/>
  <p:sldLayoutIdLst>
    <p:sldLayoutId id="2147483662" r:id="rId1"/>
    <p:sldLayoutId id="2147483736" r:id="rId2"/>
    <p:sldLayoutId id="2147483737" r:id="rId3"/>
    <p:sldLayoutId id="2147483738" r:id="rId4"/>
    <p:sldLayoutId id="2147483739" r:id="rId5"/>
    <p:sldLayoutId id="2147483740" r:id="rId6"/>
    <p:sldLayoutId id="2147483741" r:id="rId7"/>
    <p:sldLayoutId id="2147483742" r:id="rId8"/>
    <p:sldLayoutId id="2147483743" r:id="rId9"/>
    <p:sldLayoutId id="2147483744" r:id="rId10"/>
    <p:sldLayoutId id="2147483745" r:id="rId11"/>
  </p:sldLayoutIdLst>
  <p:hf hdr="0" ftr="0" dt="0"/>
  <p:txStyles>
    <p:titleStyle>
      <a:lvl1pPr algn="l" rtl="0" fontAlgn="base">
        <a:lnSpc>
          <a:spcPct val="80000"/>
        </a:lnSpc>
        <a:spcBef>
          <a:spcPct val="0"/>
        </a:spcBef>
        <a:spcAft>
          <a:spcPct val="0"/>
        </a:spcAft>
        <a:defRPr sz="4400">
          <a:solidFill>
            <a:schemeClr val="tx2"/>
          </a:solidFill>
          <a:latin typeface="+mj-lt"/>
          <a:ea typeface="+mj-ea"/>
          <a:cs typeface="+mj-cs"/>
        </a:defRPr>
      </a:lvl1pPr>
      <a:lvl2pPr algn="l" rtl="0" fontAlgn="base">
        <a:lnSpc>
          <a:spcPct val="80000"/>
        </a:lnSpc>
        <a:spcBef>
          <a:spcPct val="0"/>
        </a:spcBef>
        <a:spcAft>
          <a:spcPct val="0"/>
        </a:spcAft>
        <a:defRPr sz="4400">
          <a:solidFill>
            <a:schemeClr val="tx2"/>
          </a:solidFill>
          <a:latin typeface="Times New Roman" charset="0"/>
        </a:defRPr>
      </a:lvl2pPr>
      <a:lvl3pPr algn="l" rtl="0" fontAlgn="base">
        <a:lnSpc>
          <a:spcPct val="80000"/>
        </a:lnSpc>
        <a:spcBef>
          <a:spcPct val="0"/>
        </a:spcBef>
        <a:spcAft>
          <a:spcPct val="0"/>
        </a:spcAft>
        <a:defRPr sz="4400">
          <a:solidFill>
            <a:schemeClr val="tx2"/>
          </a:solidFill>
          <a:latin typeface="Times New Roman" charset="0"/>
        </a:defRPr>
      </a:lvl3pPr>
      <a:lvl4pPr algn="l" rtl="0" fontAlgn="base">
        <a:lnSpc>
          <a:spcPct val="80000"/>
        </a:lnSpc>
        <a:spcBef>
          <a:spcPct val="0"/>
        </a:spcBef>
        <a:spcAft>
          <a:spcPct val="0"/>
        </a:spcAft>
        <a:defRPr sz="4400">
          <a:solidFill>
            <a:schemeClr val="tx2"/>
          </a:solidFill>
          <a:latin typeface="Times New Roman" charset="0"/>
        </a:defRPr>
      </a:lvl4pPr>
      <a:lvl5pPr algn="l" rtl="0" fontAlgn="base">
        <a:lnSpc>
          <a:spcPct val="80000"/>
        </a:lnSpc>
        <a:spcBef>
          <a:spcPct val="0"/>
        </a:spcBef>
        <a:spcAft>
          <a:spcPct val="0"/>
        </a:spcAft>
        <a:defRPr sz="4400">
          <a:solidFill>
            <a:schemeClr val="tx2"/>
          </a:solidFill>
          <a:latin typeface="Times New Roman" charset="0"/>
        </a:defRPr>
      </a:lvl5pPr>
      <a:lvl6pPr marL="457200" algn="l" rtl="0" fontAlgn="base">
        <a:lnSpc>
          <a:spcPct val="80000"/>
        </a:lnSpc>
        <a:spcBef>
          <a:spcPct val="0"/>
        </a:spcBef>
        <a:spcAft>
          <a:spcPct val="0"/>
        </a:spcAft>
        <a:defRPr sz="4400">
          <a:solidFill>
            <a:schemeClr val="tx2"/>
          </a:solidFill>
          <a:latin typeface="Times New Roman" charset="0"/>
        </a:defRPr>
      </a:lvl6pPr>
      <a:lvl7pPr marL="914400" algn="l" rtl="0" fontAlgn="base">
        <a:lnSpc>
          <a:spcPct val="80000"/>
        </a:lnSpc>
        <a:spcBef>
          <a:spcPct val="0"/>
        </a:spcBef>
        <a:spcAft>
          <a:spcPct val="0"/>
        </a:spcAft>
        <a:defRPr sz="4400">
          <a:solidFill>
            <a:schemeClr val="tx2"/>
          </a:solidFill>
          <a:latin typeface="Times New Roman" charset="0"/>
        </a:defRPr>
      </a:lvl7pPr>
      <a:lvl8pPr marL="1371600" algn="l" rtl="0" fontAlgn="base">
        <a:lnSpc>
          <a:spcPct val="80000"/>
        </a:lnSpc>
        <a:spcBef>
          <a:spcPct val="0"/>
        </a:spcBef>
        <a:spcAft>
          <a:spcPct val="0"/>
        </a:spcAft>
        <a:defRPr sz="4400">
          <a:solidFill>
            <a:schemeClr val="tx2"/>
          </a:solidFill>
          <a:latin typeface="Times New Roman" charset="0"/>
        </a:defRPr>
      </a:lvl8pPr>
      <a:lvl9pPr marL="1828800" algn="l" rtl="0" fontAlgn="base">
        <a:lnSpc>
          <a:spcPct val="80000"/>
        </a:lnSpc>
        <a:spcBef>
          <a:spcPct val="0"/>
        </a:spcBef>
        <a:spcAft>
          <a:spcPct val="0"/>
        </a:spcAft>
        <a:defRPr sz="4400">
          <a:solidFill>
            <a:schemeClr val="tx2"/>
          </a:solidFill>
          <a:latin typeface="Times New Roman" charset="0"/>
        </a:defRPr>
      </a:lvl9pPr>
    </p:titleStyle>
    <p:bodyStyle>
      <a:lvl1pPr marL="342900" indent="-342900" algn="l" rtl="0" fontAlgn="base">
        <a:spcBef>
          <a:spcPct val="20000"/>
        </a:spcBef>
        <a:spcAft>
          <a:spcPct val="0"/>
        </a:spcAft>
        <a:buClr>
          <a:schemeClr val="accent2"/>
        </a:buClr>
        <a:buSzPct val="75000"/>
        <a:buFont typeface="Wingdings" pitchFamily="2" charset="2"/>
        <a:buChar char="n"/>
        <a:defRPr sz="3100">
          <a:solidFill>
            <a:schemeClr val="tx1"/>
          </a:solidFill>
          <a:latin typeface="+mn-lt"/>
          <a:ea typeface="+mn-ea"/>
          <a:cs typeface="+mn-cs"/>
        </a:defRPr>
      </a:lvl1pPr>
      <a:lvl2pPr marL="742950" indent="-285750" algn="l" rtl="0" fontAlgn="base">
        <a:spcBef>
          <a:spcPct val="20000"/>
        </a:spcBef>
        <a:spcAft>
          <a:spcPct val="0"/>
        </a:spcAft>
        <a:buClr>
          <a:schemeClr val="accent1"/>
        </a:buClr>
        <a:buSzPct val="65000"/>
        <a:buFont typeface="Wingdings" pitchFamily="2" charset="2"/>
        <a:buChar char="n"/>
        <a:defRPr sz="2600">
          <a:solidFill>
            <a:schemeClr val="tx1"/>
          </a:solidFill>
          <a:latin typeface="+mn-lt"/>
        </a:defRPr>
      </a:lvl2pPr>
      <a:lvl3pPr marL="1143000" indent="-228600" algn="l" rtl="0" fontAlgn="base">
        <a:spcBef>
          <a:spcPct val="20000"/>
        </a:spcBef>
        <a:spcAft>
          <a:spcPct val="0"/>
        </a:spcAft>
        <a:buClr>
          <a:schemeClr val="hlink"/>
        </a:buClr>
        <a:buSzPct val="55000"/>
        <a:buFont typeface="Wingdings" pitchFamily="2" charset="2"/>
        <a:buChar char="n"/>
        <a:defRPr sz="2400">
          <a:solidFill>
            <a:schemeClr val="tx1"/>
          </a:solidFill>
          <a:latin typeface="+mn-lt"/>
        </a:defRPr>
      </a:lvl3pPr>
      <a:lvl4pPr marL="1600200" indent="-228600" algn="l" rtl="0" fontAlgn="base">
        <a:spcBef>
          <a:spcPct val="20000"/>
        </a:spcBef>
        <a:spcAft>
          <a:spcPct val="0"/>
        </a:spcAft>
        <a:buClr>
          <a:schemeClr val="accent2"/>
        </a:buClr>
        <a:buFont typeface="Wingdings" pitchFamily="2" charset="2"/>
        <a:buChar char="§"/>
        <a:defRPr sz="2000">
          <a:solidFill>
            <a:schemeClr val="tx1"/>
          </a:solidFill>
          <a:latin typeface="+mn-lt"/>
        </a:defRPr>
      </a:lvl4pPr>
      <a:lvl5pPr marL="2057400" indent="-228600" algn="l" rtl="0" fontAlgn="base">
        <a:spcBef>
          <a:spcPct val="20000"/>
        </a:spcBef>
        <a:spcAft>
          <a:spcPct val="0"/>
        </a:spcAft>
        <a:buClr>
          <a:schemeClr val="tx1"/>
        </a:buClr>
        <a:buSzPct val="85000"/>
        <a:buFont typeface="Wingdings" pitchFamily="2" charset="2"/>
        <a:buChar char="§"/>
        <a:defRPr sz="2000">
          <a:solidFill>
            <a:schemeClr val="tx1"/>
          </a:solidFill>
          <a:latin typeface="+mn-lt"/>
        </a:defRPr>
      </a:lvl5pPr>
      <a:lvl6pPr marL="2514600" indent="-228600" algn="l" rtl="0" fontAlgn="base">
        <a:spcBef>
          <a:spcPct val="20000"/>
        </a:spcBef>
        <a:spcAft>
          <a:spcPct val="0"/>
        </a:spcAft>
        <a:buClr>
          <a:schemeClr val="tx1"/>
        </a:buClr>
        <a:buSzPct val="85000"/>
        <a:buFont typeface="Wingdings" pitchFamily="2" charset="2"/>
        <a:buChar char="§"/>
        <a:defRPr sz="2000">
          <a:solidFill>
            <a:schemeClr val="tx1"/>
          </a:solidFill>
          <a:latin typeface="+mn-lt"/>
        </a:defRPr>
      </a:lvl6pPr>
      <a:lvl7pPr marL="2971800" indent="-228600" algn="l" rtl="0" fontAlgn="base">
        <a:spcBef>
          <a:spcPct val="20000"/>
        </a:spcBef>
        <a:spcAft>
          <a:spcPct val="0"/>
        </a:spcAft>
        <a:buClr>
          <a:schemeClr val="tx1"/>
        </a:buClr>
        <a:buSzPct val="85000"/>
        <a:buFont typeface="Wingdings" pitchFamily="2" charset="2"/>
        <a:buChar char="§"/>
        <a:defRPr sz="2000">
          <a:solidFill>
            <a:schemeClr val="tx1"/>
          </a:solidFill>
          <a:latin typeface="+mn-lt"/>
        </a:defRPr>
      </a:lvl7pPr>
      <a:lvl8pPr marL="3429000" indent="-228600" algn="l" rtl="0" fontAlgn="base">
        <a:spcBef>
          <a:spcPct val="20000"/>
        </a:spcBef>
        <a:spcAft>
          <a:spcPct val="0"/>
        </a:spcAft>
        <a:buClr>
          <a:schemeClr val="tx1"/>
        </a:buClr>
        <a:buSzPct val="85000"/>
        <a:buFont typeface="Wingdings" pitchFamily="2" charset="2"/>
        <a:buChar char="§"/>
        <a:defRPr sz="2000">
          <a:solidFill>
            <a:schemeClr val="tx1"/>
          </a:solidFill>
          <a:latin typeface="+mn-lt"/>
        </a:defRPr>
      </a:lvl8pPr>
      <a:lvl9pPr marL="3886200" indent="-228600" algn="l" rtl="0" fontAlgn="base">
        <a:spcBef>
          <a:spcPct val="20000"/>
        </a:spcBef>
        <a:spcAft>
          <a:spcPct val="0"/>
        </a:spcAft>
        <a:buClr>
          <a:schemeClr val="tx1"/>
        </a:buClr>
        <a:buSzPct val="85000"/>
        <a:buFont typeface="Wingdings" pitchFamily="2" charset="2"/>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6386" name="Group 2"/>
          <p:cNvGrpSpPr>
            <a:grpSpLocks/>
          </p:cNvGrpSpPr>
          <p:nvPr/>
        </p:nvGrpSpPr>
        <p:grpSpPr bwMode="auto">
          <a:xfrm>
            <a:off x="0" y="152400"/>
            <a:ext cx="8686800" cy="6096000"/>
            <a:chOff x="0" y="96"/>
            <a:chExt cx="5472" cy="3840"/>
          </a:xfrm>
        </p:grpSpPr>
        <p:sp>
          <p:nvSpPr>
            <p:cNvPr id="16387" name="AutoShape 3"/>
            <p:cNvSpPr>
              <a:spLocks noChangeArrowheads="1"/>
            </p:cNvSpPr>
            <p:nvPr/>
          </p:nvSpPr>
          <p:spPr bwMode="auto">
            <a:xfrm>
              <a:off x="240" y="336"/>
              <a:ext cx="5232" cy="3600"/>
            </a:xfrm>
            <a:prstGeom prst="roundRect">
              <a:avLst>
                <a:gd name="adj" fmla="val 13727"/>
              </a:avLst>
            </a:prstGeom>
            <a:noFill/>
            <a:ln w="50800">
              <a:solidFill>
                <a:schemeClr val="bg2"/>
              </a:solidFill>
              <a:round/>
              <a:headEnd/>
              <a:tailEnd/>
            </a:ln>
            <a:effectLst/>
          </p:spPr>
          <p:txBody>
            <a:bodyPr wrap="none" anchor="ctr"/>
            <a:lstStyle/>
            <a:p>
              <a:pPr algn="ctr"/>
              <a:endParaRPr lang="en-US" sz="2400">
                <a:latin typeface="Times New Roman" charset="0"/>
              </a:endParaRPr>
            </a:p>
          </p:txBody>
        </p:sp>
        <p:sp>
          <p:nvSpPr>
            <p:cNvPr id="16388" name="AutoShape 4"/>
            <p:cNvSpPr>
              <a:spLocks noChangeArrowheads="1"/>
            </p:cNvSpPr>
            <p:nvPr/>
          </p:nvSpPr>
          <p:spPr bwMode="blackWhite">
            <a:xfrm>
              <a:off x="0" y="96"/>
              <a:ext cx="5376" cy="768"/>
            </a:xfrm>
            <a:custGeom>
              <a:avLst/>
              <a:gdLst>
                <a:gd name="G0" fmla="+- 1000 0 0"/>
                <a:gd name="G1" fmla="+- 1000 0 0"/>
                <a:gd name="G2" fmla="+- G0 0 G1"/>
                <a:gd name="G3" fmla="*/ G1 1 2"/>
                <a:gd name="G4" fmla="+- G0 0 G3"/>
                <a:gd name="T0" fmla="*/ 0 w 1000"/>
                <a:gd name="T1" fmla="*/ 0 h 1000"/>
                <a:gd name="T2" fmla="*/ G4 w 1000"/>
                <a:gd name="T3" fmla="*/ G1 h 1000"/>
              </a:gdLst>
              <a:ahLst/>
              <a:cxnLst>
                <a:cxn ang="0">
                  <a:pos x="0" y="0"/>
                </a:cxn>
                <a:cxn ang="0">
                  <a:pos x="6499" y="0"/>
                </a:cxn>
                <a:cxn ang="0">
                  <a:pos x="7000" y="500"/>
                </a:cxn>
                <a:cxn ang="0">
                  <a:pos x="6500" y="1000"/>
                </a:cxn>
                <a:cxn ang="0">
                  <a:pos x="0" y="1000"/>
                </a:cxn>
              </a:cxnLst>
              <a:rect l="T0" t="T1" r="T2" b="T3"/>
              <a:pathLst>
                <a:path w="7000" h="1000">
                  <a:moveTo>
                    <a:pt x="0" y="0"/>
                  </a:moveTo>
                  <a:lnTo>
                    <a:pt x="6499" y="0"/>
                  </a:lnTo>
                  <a:cubicBezTo>
                    <a:pt x="6776" y="0"/>
                    <a:pt x="7000" y="223"/>
                    <a:pt x="7000" y="500"/>
                  </a:cubicBezTo>
                  <a:cubicBezTo>
                    <a:pt x="7000" y="776"/>
                    <a:pt x="6776" y="999"/>
                    <a:pt x="6500" y="1000"/>
                  </a:cubicBezTo>
                  <a:lnTo>
                    <a:pt x="0" y="1000"/>
                  </a:lnTo>
                  <a:close/>
                </a:path>
              </a:pathLst>
            </a:custGeom>
            <a:solidFill>
              <a:schemeClr val="folHlink"/>
            </a:solidFill>
            <a:ln w="9525">
              <a:noFill/>
              <a:miter lim="800000"/>
              <a:headEnd/>
              <a:tailEnd/>
            </a:ln>
          </p:spPr>
          <p:txBody>
            <a:bodyPr/>
            <a:lstStyle/>
            <a:p>
              <a:endParaRPr lang="en-US" sz="2400">
                <a:latin typeface="Times New Roman" charset="0"/>
              </a:endParaRPr>
            </a:p>
          </p:txBody>
        </p:sp>
        <p:sp>
          <p:nvSpPr>
            <p:cNvPr id="16389" name="Line 5"/>
            <p:cNvSpPr>
              <a:spLocks noChangeShapeType="1"/>
            </p:cNvSpPr>
            <p:nvPr/>
          </p:nvSpPr>
          <p:spPr bwMode="auto">
            <a:xfrm>
              <a:off x="0" y="768"/>
              <a:ext cx="5088" cy="0"/>
            </a:xfrm>
            <a:prstGeom prst="line">
              <a:avLst/>
            </a:prstGeom>
            <a:noFill/>
            <a:ln w="38100">
              <a:solidFill>
                <a:schemeClr val="bg1"/>
              </a:solidFill>
              <a:round/>
              <a:headEnd/>
              <a:tailEnd/>
            </a:ln>
            <a:effectLst/>
          </p:spPr>
          <p:txBody>
            <a:bodyPr/>
            <a:lstStyle/>
            <a:p>
              <a:endParaRPr lang="en-US"/>
            </a:p>
          </p:txBody>
        </p:sp>
      </p:grpSp>
      <p:sp>
        <p:nvSpPr>
          <p:cNvPr id="16390" name="Rectangle 6"/>
          <p:cNvSpPr>
            <a:spLocks noGrp="1" noChangeArrowheads="1"/>
          </p:cNvSpPr>
          <p:nvPr>
            <p:ph type="title"/>
          </p:nvPr>
        </p:nvSpPr>
        <p:spPr bwMode="auto">
          <a:xfrm>
            <a:off x="195263" y="228600"/>
            <a:ext cx="8015287" cy="9144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6391" name="Rectangle 7"/>
          <p:cNvSpPr>
            <a:spLocks noGrp="1" noChangeArrowheads="1"/>
          </p:cNvSpPr>
          <p:nvPr>
            <p:ph type="body" idx="1"/>
          </p:nvPr>
        </p:nvSpPr>
        <p:spPr bwMode="auto">
          <a:xfrm>
            <a:off x="609600" y="1600200"/>
            <a:ext cx="7924800" cy="44196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6392" name="Rectangle 8"/>
          <p:cNvSpPr>
            <a:spLocks noGrp="1" noChangeArrowheads="1"/>
          </p:cNvSpPr>
          <p:nvPr>
            <p:ph type="dt" sz="half" idx="2"/>
          </p:nvPr>
        </p:nvSpPr>
        <p:spPr bwMode="auto">
          <a:xfrm>
            <a:off x="457200" y="624840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fld id="{4899BCF7-39E4-460D-8200-3D2362FE08DC}" type="datetime1">
              <a:rPr lang="en-US"/>
              <a:pPr/>
              <a:t>2/15/2012</a:t>
            </a:fld>
            <a:endParaRPr lang="en-US"/>
          </a:p>
        </p:txBody>
      </p:sp>
      <p:sp>
        <p:nvSpPr>
          <p:cNvPr id="16393" name="Rectangle 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vl1pPr>
          </a:lstStyle>
          <a:p>
            <a:endParaRPr lang="en-US"/>
          </a:p>
        </p:txBody>
      </p:sp>
      <p:sp>
        <p:nvSpPr>
          <p:cNvPr id="16394" name="Rectangle 10"/>
          <p:cNvSpPr>
            <a:spLocks noGrp="1" noChangeArrowheads="1"/>
          </p:cNvSpPr>
          <p:nvPr>
            <p:ph type="sldNum" sz="quarter" idx="4"/>
          </p:nvPr>
        </p:nvSpPr>
        <p:spPr bwMode="auto">
          <a:xfrm>
            <a:off x="6553200" y="624840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Arial Black" pitchFamily="34" charset="0"/>
              </a:defRPr>
            </a:lvl1pPr>
          </a:lstStyle>
          <a:p>
            <a:fld id="{785437FE-9121-43E7-BCBE-D3DD57BFB3E4}" type="slidenum">
              <a:rPr lang="en-US"/>
              <a:pPr/>
              <a:t>‹#›</a:t>
            </a:fld>
            <a:endParaRPr lang="en-US"/>
          </a:p>
        </p:txBody>
      </p:sp>
    </p:spTree>
  </p:cSld>
  <p:clrMap bg1="lt1" tx1="dk1" bg2="lt2" tx2="dk2" accent1="accent1" accent2="accent2" accent3="accent3" accent4="accent4" accent5="accent5" accent6="accent6" hlink="hlink" folHlink="folHlink"/>
  <p:sldLayoutIdLst>
    <p:sldLayoutId id="2147483664"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iming>
    <p:tnLst>
      <p:par>
        <p:cTn id="1" dur="indefinite" restart="never" nodeType="tmRoot"/>
      </p:par>
    </p:tnLst>
  </p:timing>
  <p:hf hdr="0" ftr="0" dt="0"/>
  <p:txStyles>
    <p:titleStyle>
      <a:lvl1pPr algn="l" rtl="0" fontAlgn="base">
        <a:spcBef>
          <a:spcPct val="0"/>
        </a:spcBef>
        <a:spcAft>
          <a:spcPct val="0"/>
        </a:spcAft>
        <a:defRPr sz="4200">
          <a:solidFill>
            <a:schemeClr val="tx2"/>
          </a:solidFill>
          <a:latin typeface="+mj-lt"/>
          <a:ea typeface="+mj-ea"/>
          <a:cs typeface="+mj-cs"/>
        </a:defRPr>
      </a:lvl1pPr>
      <a:lvl2pPr algn="l" rtl="0" fontAlgn="base">
        <a:spcBef>
          <a:spcPct val="0"/>
        </a:spcBef>
        <a:spcAft>
          <a:spcPct val="0"/>
        </a:spcAft>
        <a:defRPr sz="4200">
          <a:solidFill>
            <a:schemeClr val="tx2"/>
          </a:solidFill>
          <a:latin typeface="Arial" charset="0"/>
        </a:defRPr>
      </a:lvl2pPr>
      <a:lvl3pPr algn="l" rtl="0" fontAlgn="base">
        <a:spcBef>
          <a:spcPct val="0"/>
        </a:spcBef>
        <a:spcAft>
          <a:spcPct val="0"/>
        </a:spcAft>
        <a:defRPr sz="4200">
          <a:solidFill>
            <a:schemeClr val="tx2"/>
          </a:solidFill>
          <a:latin typeface="Arial" charset="0"/>
        </a:defRPr>
      </a:lvl3pPr>
      <a:lvl4pPr algn="l" rtl="0" fontAlgn="base">
        <a:spcBef>
          <a:spcPct val="0"/>
        </a:spcBef>
        <a:spcAft>
          <a:spcPct val="0"/>
        </a:spcAft>
        <a:defRPr sz="4200">
          <a:solidFill>
            <a:schemeClr val="tx2"/>
          </a:solidFill>
          <a:latin typeface="Arial" charset="0"/>
        </a:defRPr>
      </a:lvl4pPr>
      <a:lvl5pPr algn="l" rtl="0" fontAlgn="base">
        <a:spcBef>
          <a:spcPct val="0"/>
        </a:spcBef>
        <a:spcAft>
          <a:spcPct val="0"/>
        </a:spcAft>
        <a:defRPr sz="4200">
          <a:solidFill>
            <a:schemeClr val="tx2"/>
          </a:solidFill>
          <a:latin typeface="Arial" charset="0"/>
        </a:defRPr>
      </a:lvl5pPr>
      <a:lvl6pPr marL="457200" algn="l" rtl="0" fontAlgn="base">
        <a:spcBef>
          <a:spcPct val="0"/>
        </a:spcBef>
        <a:spcAft>
          <a:spcPct val="0"/>
        </a:spcAft>
        <a:defRPr sz="4200">
          <a:solidFill>
            <a:schemeClr val="tx2"/>
          </a:solidFill>
          <a:latin typeface="Arial" charset="0"/>
        </a:defRPr>
      </a:lvl6pPr>
      <a:lvl7pPr marL="914400" algn="l" rtl="0" fontAlgn="base">
        <a:spcBef>
          <a:spcPct val="0"/>
        </a:spcBef>
        <a:spcAft>
          <a:spcPct val="0"/>
        </a:spcAft>
        <a:defRPr sz="4200">
          <a:solidFill>
            <a:schemeClr val="tx2"/>
          </a:solidFill>
          <a:latin typeface="Arial" charset="0"/>
        </a:defRPr>
      </a:lvl7pPr>
      <a:lvl8pPr marL="1371600" algn="l" rtl="0" fontAlgn="base">
        <a:spcBef>
          <a:spcPct val="0"/>
        </a:spcBef>
        <a:spcAft>
          <a:spcPct val="0"/>
        </a:spcAft>
        <a:defRPr sz="4200">
          <a:solidFill>
            <a:schemeClr val="tx2"/>
          </a:solidFill>
          <a:latin typeface="Arial" charset="0"/>
        </a:defRPr>
      </a:lvl8pPr>
      <a:lvl9pPr marL="1828800" algn="l" rtl="0" fontAlgn="base">
        <a:spcBef>
          <a:spcPct val="0"/>
        </a:spcBef>
        <a:spcAft>
          <a:spcPct val="0"/>
        </a:spcAft>
        <a:defRPr sz="4200">
          <a:solidFill>
            <a:schemeClr val="tx2"/>
          </a:solidFill>
          <a:latin typeface="Arial" charset="0"/>
        </a:defRPr>
      </a:lvl9pPr>
    </p:titleStyle>
    <p:bodyStyle>
      <a:lvl1pPr marL="342900" indent="-342900" algn="l" rtl="0" fontAlgn="base">
        <a:spcBef>
          <a:spcPct val="20000"/>
        </a:spcBef>
        <a:spcAft>
          <a:spcPct val="0"/>
        </a:spcAft>
        <a:buClr>
          <a:schemeClr val="hlink"/>
        </a:buClr>
        <a:buSzPct val="80000"/>
        <a:buFont typeface="Wingdings" pitchFamily="2" charset="2"/>
        <a:buChar char="l"/>
        <a:defRPr sz="3200">
          <a:solidFill>
            <a:schemeClr val="tx1"/>
          </a:solidFill>
          <a:latin typeface="+mn-lt"/>
          <a:ea typeface="+mn-ea"/>
          <a:cs typeface="+mn-cs"/>
        </a:defRPr>
      </a:lvl1pPr>
      <a:lvl2pPr marL="742950" indent="-285750" algn="l" rtl="0" fontAlgn="base">
        <a:spcBef>
          <a:spcPct val="20000"/>
        </a:spcBef>
        <a:spcAft>
          <a:spcPct val="0"/>
        </a:spcAft>
        <a:buClr>
          <a:schemeClr val="accent1"/>
        </a:buClr>
        <a:buSzPct val="70000"/>
        <a:buFont typeface="Wingdings" pitchFamily="2" charset="2"/>
        <a:buChar char="l"/>
        <a:defRPr sz="2800">
          <a:solidFill>
            <a:schemeClr val="tx1"/>
          </a:solidFill>
          <a:latin typeface="+mn-lt"/>
        </a:defRPr>
      </a:lvl2pPr>
      <a:lvl3pPr marL="1143000" indent="-228600" algn="l" rtl="0" fontAlgn="base">
        <a:spcBef>
          <a:spcPct val="20000"/>
        </a:spcBef>
        <a:spcAft>
          <a:spcPct val="0"/>
        </a:spcAft>
        <a:buClr>
          <a:schemeClr val="bg2"/>
        </a:buClr>
        <a:buSzPct val="65000"/>
        <a:buFont typeface="Wingdings" pitchFamily="2" charset="2"/>
        <a:buChar char="l"/>
        <a:defRPr sz="2400">
          <a:solidFill>
            <a:schemeClr val="tx1"/>
          </a:solidFill>
          <a:latin typeface="+mn-lt"/>
        </a:defRPr>
      </a:lvl3pPr>
      <a:lvl4pPr marL="1600200" indent="-228600" algn="l" rtl="0" fontAlgn="base">
        <a:spcBef>
          <a:spcPct val="20000"/>
        </a:spcBef>
        <a:spcAft>
          <a:spcPct val="0"/>
        </a:spcAft>
        <a:buClr>
          <a:schemeClr val="hlink"/>
        </a:buClr>
        <a:buSzPct val="60000"/>
        <a:buFont typeface="Wingdings" pitchFamily="2" charset="2"/>
        <a:buChar char="l"/>
        <a:defRPr sz="2000">
          <a:solidFill>
            <a:schemeClr val="tx1"/>
          </a:solidFill>
          <a:latin typeface="+mn-lt"/>
        </a:defRPr>
      </a:lvl4pPr>
      <a:lvl5pPr marL="2057400" indent="-228600" algn="l" rtl="0" fontAlgn="base">
        <a:spcBef>
          <a:spcPct val="20000"/>
        </a:spcBef>
        <a:spcAft>
          <a:spcPct val="0"/>
        </a:spcAft>
        <a:buClr>
          <a:schemeClr val="bg2"/>
        </a:buClr>
        <a:buSzPct val="40000"/>
        <a:buFont typeface="Wingdings" pitchFamily="2" charset="2"/>
        <a:buChar char="l"/>
        <a:defRPr sz="2000">
          <a:solidFill>
            <a:schemeClr val="tx1"/>
          </a:solidFill>
          <a:latin typeface="+mn-lt"/>
        </a:defRPr>
      </a:lvl5pPr>
      <a:lvl6pPr marL="2514600" indent="-228600" algn="l" rtl="0" fontAlgn="base">
        <a:spcBef>
          <a:spcPct val="20000"/>
        </a:spcBef>
        <a:spcAft>
          <a:spcPct val="0"/>
        </a:spcAft>
        <a:buClr>
          <a:schemeClr val="bg2"/>
        </a:buClr>
        <a:buSzPct val="40000"/>
        <a:buFont typeface="Wingdings" pitchFamily="2" charset="2"/>
        <a:buChar char="l"/>
        <a:defRPr sz="2000">
          <a:solidFill>
            <a:schemeClr val="tx1"/>
          </a:solidFill>
          <a:latin typeface="+mn-lt"/>
        </a:defRPr>
      </a:lvl6pPr>
      <a:lvl7pPr marL="2971800" indent="-228600" algn="l" rtl="0" fontAlgn="base">
        <a:spcBef>
          <a:spcPct val="20000"/>
        </a:spcBef>
        <a:spcAft>
          <a:spcPct val="0"/>
        </a:spcAft>
        <a:buClr>
          <a:schemeClr val="bg2"/>
        </a:buClr>
        <a:buSzPct val="40000"/>
        <a:buFont typeface="Wingdings" pitchFamily="2" charset="2"/>
        <a:buChar char="l"/>
        <a:defRPr sz="2000">
          <a:solidFill>
            <a:schemeClr val="tx1"/>
          </a:solidFill>
          <a:latin typeface="+mn-lt"/>
        </a:defRPr>
      </a:lvl7pPr>
      <a:lvl8pPr marL="3429000" indent="-228600" algn="l" rtl="0" fontAlgn="base">
        <a:spcBef>
          <a:spcPct val="20000"/>
        </a:spcBef>
        <a:spcAft>
          <a:spcPct val="0"/>
        </a:spcAft>
        <a:buClr>
          <a:schemeClr val="bg2"/>
        </a:buClr>
        <a:buSzPct val="40000"/>
        <a:buFont typeface="Wingdings" pitchFamily="2" charset="2"/>
        <a:buChar char="l"/>
        <a:defRPr sz="2000">
          <a:solidFill>
            <a:schemeClr val="tx1"/>
          </a:solidFill>
          <a:latin typeface="+mn-lt"/>
        </a:defRPr>
      </a:lvl8pPr>
      <a:lvl9pPr marL="3886200" indent="-228600" algn="l" rtl="0" fontAlgn="base">
        <a:spcBef>
          <a:spcPct val="20000"/>
        </a:spcBef>
        <a:spcAft>
          <a:spcPct val="0"/>
        </a:spcAft>
        <a:buClr>
          <a:schemeClr val="bg2"/>
        </a:buClr>
        <a:buSzPct val="40000"/>
        <a:buFont typeface="Wingdings" pitchFamily="2" charset="2"/>
        <a:buChar char="l"/>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cyto.purdue.edu/education" TargetMode="External"/><Relationship Id="rId2" Type="http://schemas.openxmlformats.org/officeDocument/2006/relationships/notesSlide" Target="../notesSlides/notesSlide1.xml"/><Relationship Id="rId1" Type="http://schemas.openxmlformats.org/officeDocument/2006/relationships/slideLayout" Target="../slideLayouts/slideLayout67.xml"/><Relationship Id="rId4" Type="http://schemas.openxmlformats.org/officeDocument/2006/relationships/image" Target="../media/image12.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8.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8.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8.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68.xml"/></Relationships>
</file>

<file path=ppt/slides/_rels/slide14.xml.rels><?xml version="1.0" encoding="UTF-8" standalone="yes"?>
<Relationships xmlns="http://schemas.openxmlformats.org/package/2006/relationships"><Relationship Id="rId3" Type="http://schemas.openxmlformats.org/officeDocument/2006/relationships/image" Target="../media/image13.wmf"/><Relationship Id="rId2" Type="http://schemas.openxmlformats.org/officeDocument/2006/relationships/notesSlide" Target="../notesSlides/notesSlide14.xml"/><Relationship Id="rId1" Type="http://schemas.openxmlformats.org/officeDocument/2006/relationships/slideLayout" Target="../slideLayouts/slideLayout68.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8.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68.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68.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68.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8.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5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68.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68.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8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0.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94.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68.xml"/></Relationships>
</file>

<file path=ppt/slides/_rels/slide29.xml.rels><?xml version="1.0" encoding="UTF-8" standalone="yes"?>
<Relationships xmlns="http://schemas.openxmlformats.org/package/2006/relationships"><Relationship Id="rId3" Type="http://schemas.openxmlformats.org/officeDocument/2006/relationships/hyperlink" Target="http://www.immunospot.com/images/old_new_view.jpg" TargetMode="External"/><Relationship Id="rId2" Type="http://schemas.openxmlformats.org/officeDocument/2006/relationships/notesSlide" Target="../notesSlides/notesSlide29.xml"/><Relationship Id="rId1" Type="http://schemas.openxmlformats.org/officeDocument/2006/relationships/slideLayout" Target="../slideLayouts/slideLayout35.xml"/><Relationship Id="rId4" Type="http://schemas.openxmlformats.org/officeDocument/2006/relationships/image" Target="../media/image14.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8.xml"/></Relationships>
</file>

<file path=ppt/slides/_rels/slide30.xml.rels><?xml version="1.0" encoding="UTF-8" standalone="yes"?>
<Relationships xmlns="http://schemas.openxmlformats.org/package/2006/relationships"><Relationship Id="rId3" Type="http://schemas.openxmlformats.org/officeDocument/2006/relationships/hyperlink" Target="http://www.immunospot.com/images/old_new_view.jpg" TargetMode="External"/><Relationship Id="rId2" Type="http://schemas.openxmlformats.org/officeDocument/2006/relationships/notesSlide" Target="../notesSlides/notesSlide30.xml"/><Relationship Id="rId1" Type="http://schemas.openxmlformats.org/officeDocument/2006/relationships/slideLayout" Target="../slideLayouts/slideLayout35.xml"/><Relationship Id="rId4" Type="http://schemas.openxmlformats.org/officeDocument/2006/relationships/image" Target="../media/image14.png"/></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68.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68.xml"/></Relationships>
</file>

<file path=ppt/slides/_rels/slide3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3.xml"/><Relationship Id="rId1" Type="http://schemas.openxmlformats.org/officeDocument/2006/relationships/slideLayout" Target="../slideLayouts/slideLayout68.xml"/></Relationships>
</file>

<file path=ppt/slides/_rels/slide3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4.xml"/><Relationship Id="rId1" Type="http://schemas.openxmlformats.org/officeDocument/2006/relationships/slideLayout" Target="../slideLayouts/slideLayout68.xml"/></Relationships>
</file>

<file path=ppt/slides/_rels/slide3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5.xml"/><Relationship Id="rId1" Type="http://schemas.openxmlformats.org/officeDocument/2006/relationships/slideLayout" Target="../slideLayouts/slideLayout68.xml"/></Relationships>
</file>

<file path=ppt/slides/_rels/slide36.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notesSlide" Target="../notesSlides/notesSlide36.xml"/><Relationship Id="rId1" Type="http://schemas.openxmlformats.org/officeDocument/2006/relationships/slideLayout" Target="../slideLayouts/slideLayout73.xml"/></Relationships>
</file>

<file path=ppt/slides/_rels/slide37.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notesSlide" Target="../notesSlides/notesSlide37.xml"/><Relationship Id="rId1" Type="http://schemas.openxmlformats.org/officeDocument/2006/relationships/slideLayout" Target="../slideLayouts/slideLayout73.xml"/></Relationships>
</file>

<file path=ppt/slides/_rels/slide38.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notesSlide" Target="../notesSlides/notesSlide38.xml"/><Relationship Id="rId1" Type="http://schemas.openxmlformats.org/officeDocument/2006/relationships/slideLayout" Target="../slideLayouts/slideLayout73.xml"/></Relationships>
</file>

<file path=ppt/slides/_rels/slide39.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39.xml"/><Relationship Id="rId1" Type="http://schemas.openxmlformats.org/officeDocument/2006/relationships/slideLayout" Target="../slideLayouts/slideLayout51.xml"/><Relationship Id="rId4" Type="http://schemas.openxmlformats.org/officeDocument/2006/relationships/image" Target="../media/image22.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8.xml"/></Relationships>
</file>

<file path=ppt/slides/_rels/slide4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40.xml"/><Relationship Id="rId1" Type="http://schemas.openxmlformats.org/officeDocument/2006/relationships/slideLayout" Target="../slideLayouts/slideLayout70.xml"/><Relationship Id="rId4" Type="http://schemas.openxmlformats.org/officeDocument/2006/relationships/image" Target="../media/image24.png"/></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68.xml"/></Relationships>
</file>

<file path=ppt/slides/_rels/slide42.xml.rels><?xml version="1.0" encoding="UTF-8" standalone="yes"?>
<Relationships xmlns="http://schemas.openxmlformats.org/package/2006/relationships"><Relationship Id="rId3" Type="http://schemas.openxmlformats.org/officeDocument/2006/relationships/notesSlide" Target="../notesSlides/notesSlide42.xml"/><Relationship Id="rId2" Type="http://schemas.openxmlformats.org/officeDocument/2006/relationships/slideLayout" Target="../slideLayouts/slideLayout78.xml"/><Relationship Id="rId1" Type="http://schemas.openxmlformats.org/officeDocument/2006/relationships/video" Target="movie008.mpg" TargetMode="External"/><Relationship Id="rId4" Type="http://schemas.openxmlformats.org/officeDocument/2006/relationships/image" Target="../media/image25.png"/></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68.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68.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68.xml"/></Relationships>
</file>

<file path=ppt/slides/_rels/slide4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46.xml"/><Relationship Id="rId1" Type="http://schemas.openxmlformats.org/officeDocument/2006/relationships/slideLayout" Target="../slideLayouts/slideLayout79.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68.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68.xml"/></Relationships>
</file>

<file path=ppt/slides/_rels/slide49.xml.rels><?xml version="1.0" encoding="UTF-8" standalone="yes"?>
<Relationships xmlns="http://schemas.openxmlformats.org/package/2006/relationships"><Relationship Id="rId3" Type="http://schemas.openxmlformats.org/officeDocument/2006/relationships/hyperlink" Target="http://www.cyto.purdue.edu/" TargetMode="External"/><Relationship Id="rId2" Type="http://schemas.openxmlformats.org/officeDocument/2006/relationships/notesSlide" Target="../notesSlides/notesSlide49.xml"/><Relationship Id="rId1" Type="http://schemas.openxmlformats.org/officeDocument/2006/relationships/slideLayout" Target="../slideLayouts/slideLayout68.xml"/></Relationships>
</file>

<file path=ppt/slides/_rels/slide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5.xml"/><Relationship Id="rId1" Type="http://schemas.openxmlformats.org/officeDocument/2006/relationships/slideLayout" Target="../slideLayouts/slideLayout7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8.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8.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ctrTitle"/>
          </p:nvPr>
        </p:nvSpPr>
        <p:spPr>
          <a:xfrm>
            <a:off x="685800" y="533400"/>
            <a:ext cx="7772400" cy="1470025"/>
          </a:xfrm>
        </p:spPr>
        <p:txBody>
          <a:bodyPr/>
          <a:lstStyle/>
          <a:p>
            <a:r>
              <a:rPr lang="en-US"/>
              <a:t>Presentation 101 for Graduate Students</a:t>
            </a:r>
          </a:p>
        </p:txBody>
      </p:sp>
      <p:sp>
        <p:nvSpPr>
          <p:cNvPr id="20483" name="Rectangle 3"/>
          <p:cNvSpPr>
            <a:spLocks noGrp="1" noChangeArrowheads="1"/>
          </p:cNvSpPr>
          <p:nvPr>
            <p:ph type="subTitle" idx="1"/>
          </p:nvPr>
        </p:nvSpPr>
        <p:spPr>
          <a:xfrm>
            <a:off x="838200" y="2362200"/>
            <a:ext cx="6400800" cy="1752600"/>
          </a:xfrm>
        </p:spPr>
        <p:txBody>
          <a:bodyPr/>
          <a:lstStyle/>
          <a:p>
            <a:pPr>
              <a:lnSpc>
                <a:spcPct val="80000"/>
              </a:lnSpc>
            </a:pPr>
            <a:r>
              <a:rPr lang="en-US" dirty="0"/>
              <a:t>J. Paul Robinson</a:t>
            </a:r>
          </a:p>
          <a:p>
            <a:pPr>
              <a:lnSpc>
                <a:spcPct val="80000"/>
              </a:lnSpc>
            </a:pPr>
            <a:r>
              <a:rPr lang="en-US" sz="2000" dirty="0"/>
              <a:t>SVM Professor of </a:t>
            </a:r>
            <a:r>
              <a:rPr lang="en-US" sz="2000" dirty="0" err="1"/>
              <a:t>Cytomics</a:t>
            </a:r>
            <a:endParaRPr lang="en-US" sz="2000" dirty="0"/>
          </a:p>
          <a:p>
            <a:pPr>
              <a:lnSpc>
                <a:spcPct val="80000"/>
              </a:lnSpc>
            </a:pPr>
            <a:r>
              <a:rPr lang="en-US" sz="2000" dirty="0"/>
              <a:t>Department of Basic Medical Sciences</a:t>
            </a:r>
          </a:p>
          <a:p>
            <a:pPr>
              <a:lnSpc>
                <a:spcPct val="80000"/>
              </a:lnSpc>
            </a:pPr>
            <a:r>
              <a:rPr lang="en-US" sz="2000" dirty="0"/>
              <a:t> &amp; Weldon School of Biomedical Engineering</a:t>
            </a:r>
          </a:p>
          <a:p>
            <a:pPr>
              <a:lnSpc>
                <a:spcPct val="80000"/>
              </a:lnSpc>
            </a:pPr>
            <a:r>
              <a:rPr lang="en-US" sz="2000" dirty="0"/>
              <a:t>Purdue University</a:t>
            </a:r>
          </a:p>
        </p:txBody>
      </p:sp>
      <p:sp>
        <p:nvSpPr>
          <p:cNvPr id="20484" name="Text Box 4"/>
          <p:cNvSpPr txBox="1">
            <a:spLocks noChangeArrowheads="1"/>
          </p:cNvSpPr>
          <p:nvPr/>
        </p:nvSpPr>
        <p:spPr bwMode="auto">
          <a:xfrm>
            <a:off x="193675" y="4241800"/>
            <a:ext cx="8561388" cy="1797050"/>
          </a:xfrm>
          <a:prstGeom prst="rect">
            <a:avLst/>
          </a:prstGeom>
          <a:noFill/>
          <a:ln w="9525">
            <a:noFill/>
            <a:miter lim="800000"/>
            <a:headEnd/>
            <a:tailEnd/>
          </a:ln>
          <a:effectLst/>
        </p:spPr>
        <p:txBody>
          <a:bodyPr wrap="none">
            <a:spAutoFit/>
          </a:bodyPr>
          <a:lstStyle/>
          <a:p>
            <a:pPr algn="ctr"/>
            <a:r>
              <a:rPr lang="en-US" sz="2000">
                <a:solidFill>
                  <a:schemeClr val="accent2"/>
                </a:solidFill>
              </a:rPr>
              <a:t>A set of suggestions and examples for creating good quality presentations.</a:t>
            </a:r>
          </a:p>
          <a:p>
            <a:pPr algn="ctr"/>
            <a:r>
              <a:rPr lang="en-US" sz="2000">
                <a:solidFill>
                  <a:schemeClr val="accent2"/>
                </a:solidFill>
              </a:rPr>
              <a:t>What to do and what not to do in your seminar!!</a:t>
            </a:r>
          </a:p>
          <a:p>
            <a:pPr algn="ctr"/>
            <a:endParaRPr lang="en-US" sz="2400">
              <a:solidFill>
                <a:schemeClr val="accent2"/>
              </a:solidFill>
            </a:endParaRPr>
          </a:p>
          <a:p>
            <a:pPr algn="ctr"/>
            <a:r>
              <a:rPr lang="en-US" sz="2400"/>
              <a:t>This presentation is available for download from</a:t>
            </a:r>
          </a:p>
          <a:p>
            <a:pPr algn="ctr"/>
            <a:r>
              <a:rPr lang="en-US" sz="2400">
                <a:hlinkClick r:id="rId3"/>
              </a:rPr>
              <a:t>http://www.cyto.purdue.edu/education</a:t>
            </a:r>
            <a:r>
              <a:rPr lang="en-US" sz="2400"/>
              <a:t> </a:t>
            </a:r>
          </a:p>
        </p:txBody>
      </p:sp>
      <p:pic>
        <p:nvPicPr>
          <p:cNvPr id="20485" name="Picture 5" descr="paul"/>
          <p:cNvPicPr>
            <a:picLocks noChangeAspect="1" noChangeArrowheads="1"/>
          </p:cNvPicPr>
          <p:nvPr/>
        </p:nvPicPr>
        <p:blipFill>
          <a:blip r:embed="rId4" cstate="print"/>
          <a:srcRect/>
          <a:stretch>
            <a:fillRect/>
          </a:stretch>
        </p:blipFill>
        <p:spPr bwMode="auto">
          <a:xfrm>
            <a:off x="6629400" y="1752600"/>
            <a:ext cx="1543050" cy="2124075"/>
          </a:xfrm>
          <a:prstGeom prst="rect">
            <a:avLst/>
          </a:prstGeom>
          <a:noFill/>
        </p:spPr>
      </p:pic>
      <p:sp>
        <p:nvSpPr>
          <p:cNvPr id="20486" name="Text Box 6"/>
          <p:cNvSpPr txBox="1">
            <a:spLocks noChangeArrowheads="1"/>
          </p:cNvSpPr>
          <p:nvPr/>
        </p:nvSpPr>
        <p:spPr bwMode="auto">
          <a:xfrm>
            <a:off x="2209800" y="6172200"/>
            <a:ext cx="5211683" cy="646331"/>
          </a:xfrm>
          <a:prstGeom prst="rect">
            <a:avLst/>
          </a:prstGeom>
          <a:noFill/>
          <a:ln w="9525">
            <a:noFill/>
            <a:miter lim="800000"/>
            <a:headEnd/>
            <a:tailEnd/>
          </a:ln>
          <a:effectLst/>
        </p:spPr>
        <p:txBody>
          <a:bodyPr wrap="none">
            <a:spAutoFit/>
          </a:bodyPr>
          <a:lstStyle/>
          <a:p>
            <a:r>
              <a:rPr lang="en-US" dirty="0"/>
              <a:t>Presented to grad students each year since </a:t>
            </a:r>
            <a:r>
              <a:rPr lang="en-US" dirty="0" smtClean="0"/>
              <a:t>2000</a:t>
            </a:r>
          </a:p>
          <a:p>
            <a:r>
              <a:rPr lang="en-US" dirty="0" smtClean="0"/>
              <a:t>This version 2003</a:t>
            </a:r>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4"/>
          <p:cNvSpPr>
            <a:spLocks noGrp="1"/>
          </p:cNvSpPr>
          <p:nvPr>
            <p:ph type="ftr" sz="quarter" idx="11"/>
          </p:nvPr>
        </p:nvSpPr>
        <p:spPr/>
        <p:txBody>
          <a:bodyPr/>
          <a:lstStyle/>
          <a:p>
            <a:r>
              <a:rPr lang="en-US"/>
              <a:t>© J. Paul Robinson, Purdue University</a:t>
            </a:r>
          </a:p>
        </p:txBody>
      </p:sp>
      <p:sp>
        <p:nvSpPr>
          <p:cNvPr id="5" name="Slide Number Placeholder 5"/>
          <p:cNvSpPr>
            <a:spLocks noGrp="1"/>
          </p:cNvSpPr>
          <p:nvPr>
            <p:ph type="sldNum" sz="quarter" idx="12"/>
          </p:nvPr>
        </p:nvSpPr>
        <p:spPr/>
        <p:txBody>
          <a:bodyPr/>
          <a:lstStyle/>
          <a:p>
            <a:fld id="{B06C1BA3-1969-4AF1-8884-667DC4934104}" type="slidenum">
              <a:rPr lang="en-US"/>
              <a:pPr/>
              <a:t>10</a:t>
            </a:fld>
            <a:r>
              <a:rPr lang="en-US"/>
              <a:t> of 46</a:t>
            </a:r>
          </a:p>
        </p:txBody>
      </p:sp>
      <p:sp>
        <p:nvSpPr>
          <p:cNvPr id="40962" name="Rectangle 2"/>
          <p:cNvSpPr>
            <a:spLocks noGrp="1" noChangeArrowheads="1"/>
          </p:cNvSpPr>
          <p:nvPr>
            <p:ph type="title"/>
          </p:nvPr>
        </p:nvSpPr>
        <p:spPr/>
        <p:txBody>
          <a:bodyPr/>
          <a:lstStyle/>
          <a:p>
            <a:r>
              <a:rPr lang="en-US"/>
              <a:t>Key Material Items to consider</a:t>
            </a:r>
          </a:p>
        </p:txBody>
      </p:sp>
      <p:sp>
        <p:nvSpPr>
          <p:cNvPr id="40963" name="Rectangle 3"/>
          <p:cNvSpPr>
            <a:spLocks noGrp="1" noChangeArrowheads="1"/>
          </p:cNvSpPr>
          <p:nvPr>
            <p:ph type="body" idx="1"/>
          </p:nvPr>
        </p:nvSpPr>
        <p:spPr/>
        <p:txBody>
          <a:bodyPr/>
          <a:lstStyle/>
          <a:p>
            <a:pPr>
              <a:lnSpc>
                <a:spcPct val="90000"/>
              </a:lnSpc>
            </a:pPr>
            <a:r>
              <a:rPr lang="en-US" sz="2800" dirty="0"/>
              <a:t>Your personal habits</a:t>
            </a:r>
          </a:p>
          <a:p>
            <a:pPr>
              <a:lnSpc>
                <a:spcPct val="90000"/>
              </a:lnSpc>
            </a:pPr>
            <a:r>
              <a:rPr lang="en-US" sz="2800" dirty="0"/>
              <a:t>Use of the laser pointer</a:t>
            </a:r>
          </a:p>
          <a:p>
            <a:pPr>
              <a:lnSpc>
                <a:spcPct val="90000"/>
              </a:lnSpc>
            </a:pPr>
            <a:r>
              <a:rPr lang="en-US" sz="2800" dirty="0"/>
              <a:t>The slide background</a:t>
            </a:r>
          </a:p>
          <a:p>
            <a:pPr>
              <a:lnSpc>
                <a:spcPct val="90000"/>
              </a:lnSpc>
            </a:pPr>
            <a:r>
              <a:rPr lang="en-US" sz="2800" dirty="0"/>
              <a:t>Use of </a:t>
            </a:r>
            <a:r>
              <a:rPr lang="en-US" sz="2800" dirty="0" smtClean="0"/>
              <a:t>color/fonts</a:t>
            </a:r>
            <a:endParaRPr lang="en-US" sz="2800" dirty="0"/>
          </a:p>
          <a:p>
            <a:pPr>
              <a:lnSpc>
                <a:spcPct val="90000"/>
              </a:lnSpc>
            </a:pPr>
            <a:r>
              <a:rPr lang="en-US" sz="2800" dirty="0"/>
              <a:t>Use of animation tools</a:t>
            </a:r>
          </a:p>
          <a:p>
            <a:pPr>
              <a:lnSpc>
                <a:spcPct val="90000"/>
              </a:lnSpc>
            </a:pPr>
            <a:r>
              <a:rPr lang="en-US" sz="2800" dirty="0"/>
              <a:t>Use of diagrams or flow charts</a:t>
            </a:r>
          </a:p>
          <a:p>
            <a:pPr>
              <a:lnSpc>
                <a:spcPct val="90000"/>
              </a:lnSpc>
            </a:pPr>
            <a:r>
              <a:rPr lang="en-US" sz="2800" dirty="0"/>
              <a:t>Amount of material per slide</a:t>
            </a:r>
          </a:p>
          <a:p>
            <a:pPr>
              <a:lnSpc>
                <a:spcPct val="90000"/>
              </a:lnSpc>
            </a:pPr>
            <a:r>
              <a:rPr lang="en-US" sz="2800" dirty="0"/>
              <a:t>Number of slides in the presentation</a:t>
            </a:r>
          </a:p>
          <a:p>
            <a:pPr>
              <a:lnSpc>
                <a:spcPct val="90000"/>
              </a:lnSpc>
            </a:pPr>
            <a:r>
              <a:rPr lang="en-US" sz="2800" dirty="0"/>
              <a:t>Your first and last slides</a:t>
            </a:r>
          </a:p>
          <a:p>
            <a:pPr>
              <a:lnSpc>
                <a:spcPct val="90000"/>
              </a:lnSpc>
            </a:pPr>
            <a:endParaRPr lang="en-US" sz="2800"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4"/>
          <p:cNvSpPr>
            <a:spLocks noGrp="1"/>
          </p:cNvSpPr>
          <p:nvPr>
            <p:ph type="ftr" sz="quarter" idx="11"/>
          </p:nvPr>
        </p:nvSpPr>
        <p:spPr/>
        <p:txBody>
          <a:bodyPr/>
          <a:lstStyle/>
          <a:p>
            <a:r>
              <a:rPr lang="en-US"/>
              <a:t>© J. Paul Robinson, Purdue University</a:t>
            </a:r>
          </a:p>
        </p:txBody>
      </p:sp>
      <p:sp>
        <p:nvSpPr>
          <p:cNvPr id="5" name="Slide Number Placeholder 5"/>
          <p:cNvSpPr>
            <a:spLocks noGrp="1"/>
          </p:cNvSpPr>
          <p:nvPr>
            <p:ph type="sldNum" sz="quarter" idx="12"/>
          </p:nvPr>
        </p:nvSpPr>
        <p:spPr/>
        <p:txBody>
          <a:bodyPr/>
          <a:lstStyle/>
          <a:p>
            <a:fld id="{84FF174E-E1A3-418E-8053-7C32E130D9D1}" type="slidenum">
              <a:rPr lang="en-US"/>
              <a:pPr/>
              <a:t>11</a:t>
            </a:fld>
            <a:r>
              <a:rPr lang="en-US"/>
              <a:t> of 46</a:t>
            </a:r>
          </a:p>
        </p:txBody>
      </p:sp>
      <p:sp>
        <p:nvSpPr>
          <p:cNvPr id="38914" name="Rectangle 2"/>
          <p:cNvSpPr>
            <a:spLocks noGrp="1" noChangeArrowheads="1"/>
          </p:cNvSpPr>
          <p:nvPr>
            <p:ph type="title"/>
          </p:nvPr>
        </p:nvSpPr>
        <p:spPr>
          <a:xfrm>
            <a:off x="457200" y="0"/>
            <a:ext cx="8229600" cy="1143000"/>
          </a:xfrm>
        </p:spPr>
        <p:txBody>
          <a:bodyPr/>
          <a:lstStyle/>
          <a:p>
            <a:r>
              <a:rPr lang="en-US"/>
              <a:t>Your personal habits</a:t>
            </a:r>
          </a:p>
        </p:txBody>
      </p:sp>
      <p:sp>
        <p:nvSpPr>
          <p:cNvPr id="38915" name="Rectangle 3"/>
          <p:cNvSpPr>
            <a:spLocks noGrp="1" noChangeArrowheads="1"/>
          </p:cNvSpPr>
          <p:nvPr>
            <p:ph type="body" idx="1"/>
          </p:nvPr>
        </p:nvSpPr>
        <p:spPr>
          <a:xfrm>
            <a:off x="0" y="1143000"/>
            <a:ext cx="8991600" cy="4525963"/>
          </a:xfrm>
        </p:spPr>
        <p:txBody>
          <a:bodyPr/>
          <a:lstStyle/>
          <a:p>
            <a:pPr>
              <a:lnSpc>
                <a:spcPct val="80000"/>
              </a:lnSpc>
            </a:pPr>
            <a:r>
              <a:rPr lang="en-US" sz="2400" b="1">
                <a:solidFill>
                  <a:srgbClr val="FF0000"/>
                </a:solidFill>
              </a:rPr>
              <a:t>Standing:</a:t>
            </a:r>
            <a:r>
              <a:rPr lang="en-US" sz="2400"/>
              <a:t>	Face your audience, but if you are very nervous, look only at people in the middle or back rows</a:t>
            </a:r>
          </a:p>
          <a:p>
            <a:pPr>
              <a:lnSpc>
                <a:spcPct val="80000"/>
              </a:lnSpc>
            </a:pPr>
            <a:endParaRPr lang="en-US" sz="2400"/>
          </a:p>
          <a:p>
            <a:pPr>
              <a:lnSpc>
                <a:spcPct val="80000"/>
              </a:lnSpc>
            </a:pPr>
            <a:r>
              <a:rPr lang="en-US" sz="2400" b="1">
                <a:solidFill>
                  <a:srgbClr val="FF0000"/>
                </a:solidFill>
              </a:rPr>
              <a:t>Pacing:</a:t>
            </a:r>
            <a:r>
              <a:rPr lang="en-US" sz="2400"/>
              <a:t> Sometimes pacing helps when you are nervous – it can also help to keep the audience’s attention – but it can also be distracting – if you pace, pace slowly and deliberately</a:t>
            </a:r>
          </a:p>
          <a:p>
            <a:pPr>
              <a:lnSpc>
                <a:spcPct val="80000"/>
              </a:lnSpc>
            </a:pPr>
            <a:endParaRPr lang="en-US" sz="2400"/>
          </a:p>
          <a:p>
            <a:pPr>
              <a:lnSpc>
                <a:spcPct val="80000"/>
              </a:lnSpc>
            </a:pPr>
            <a:r>
              <a:rPr lang="en-US" sz="2400" b="1">
                <a:solidFill>
                  <a:srgbClr val="FF0000"/>
                </a:solidFill>
              </a:rPr>
              <a:t>Speech:</a:t>
            </a:r>
            <a:r>
              <a:rPr lang="en-US" sz="2400"/>
              <a:t> Speak slowly, clearly, &amp; deliberately </a:t>
            </a:r>
          </a:p>
          <a:p>
            <a:pPr lvl="1">
              <a:lnSpc>
                <a:spcPct val="80000"/>
              </a:lnSpc>
            </a:pPr>
            <a:r>
              <a:rPr lang="en-US" sz="2000"/>
              <a:t>don’t say </a:t>
            </a:r>
            <a:r>
              <a:rPr lang="en-US" sz="2000">
                <a:solidFill>
                  <a:srgbClr val="0033CC"/>
                </a:solidFill>
              </a:rPr>
              <a:t>“Ummm”…or “Ah….”….</a:t>
            </a:r>
            <a:r>
              <a:rPr lang="en-US" sz="2000"/>
              <a:t>between every sentence</a:t>
            </a:r>
          </a:p>
          <a:p>
            <a:pPr lvl="1">
              <a:lnSpc>
                <a:spcPct val="80000"/>
              </a:lnSpc>
            </a:pPr>
            <a:r>
              <a:rPr lang="en-US" sz="2000"/>
              <a:t>don’t say “</a:t>
            </a:r>
            <a:r>
              <a:rPr lang="en-US" sz="2000">
                <a:solidFill>
                  <a:srgbClr val="0033CC"/>
                </a:solidFill>
              </a:rPr>
              <a:t>You know….”</a:t>
            </a:r>
            <a:r>
              <a:rPr lang="en-US" sz="2000"/>
              <a:t> when you pause </a:t>
            </a:r>
          </a:p>
          <a:p>
            <a:pPr>
              <a:lnSpc>
                <a:spcPct val="80000"/>
              </a:lnSpc>
            </a:pPr>
            <a:endParaRPr lang="en-US" sz="2400"/>
          </a:p>
          <a:p>
            <a:pPr>
              <a:lnSpc>
                <a:spcPct val="80000"/>
              </a:lnSpc>
            </a:pPr>
            <a:r>
              <a:rPr lang="en-US" sz="2400" b="1">
                <a:solidFill>
                  <a:srgbClr val="FF0000"/>
                </a:solidFill>
              </a:rPr>
              <a:t>Fidgeting:</a:t>
            </a:r>
            <a:r>
              <a:rPr lang="en-US" sz="2400"/>
              <a:t> Don’t play with the toys (like keys) or put your hands in your pockets – hold the lectern if you have to</a:t>
            </a:r>
          </a:p>
          <a:p>
            <a:pPr>
              <a:lnSpc>
                <a:spcPct val="80000"/>
              </a:lnSpc>
            </a:pPr>
            <a:endParaRPr lang="en-US" sz="2400"/>
          </a:p>
          <a:p>
            <a:pPr>
              <a:lnSpc>
                <a:spcPct val="80000"/>
              </a:lnSpc>
            </a:pPr>
            <a:r>
              <a:rPr lang="en-US" sz="2400" b="1">
                <a:solidFill>
                  <a:srgbClr val="FF0000"/>
                </a:solidFill>
              </a:rPr>
              <a:t>Humor:</a:t>
            </a:r>
            <a:r>
              <a:rPr lang="en-US" sz="2400"/>
              <a:t> Use very sparingly, it can be an ice-breaker but it is very hard to do – my suggestion is to avoid it </a:t>
            </a:r>
          </a:p>
          <a:p>
            <a:pPr>
              <a:lnSpc>
                <a:spcPct val="80000"/>
              </a:lnSpc>
              <a:buFontTx/>
              <a:buNone/>
            </a:pPr>
            <a:endParaRPr lang="en-US" sz="240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4"/>
          <p:cNvSpPr>
            <a:spLocks noGrp="1"/>
          </p:cNvSpPr>
          <p:nvPr>
            <p:ph type="ftr" sz="quarter" idx="11"/>
          </p:nvPr>
        </p:nvSpPr>
        <p:spPr/>
        <p:txBody>
          <a:bodyPr/>
          <a:lstStyle/>
          <a:p>
            <a:r>
              <a:rPr lang="en-US"/>
              <a:t>© J. Paul Robinson, Purdue University</a:t>
            </a:r>
          </a:p>
        </p:txBody>
      </p:sp>
      <p:sp>
        <p:nvSpPr>
          <p:cNvPr id="7" name="Slide Number Placeholder 5"/>
          <p:cNvSpPr>
            <a:spLocks noGrp="1"/>
          </p:cNvSpPr>
          <p:nvPr>
            <p:ph type="sldNum" sz="quarter" idx="12"/>
          </p:nvPr>
        </p:nvSpPr>
        <p:spPr/>
        <p:txBody>
          <a:bodyPr/>
          <a:lstStyle/>
          <a:p>
            <a:fld id="{0E81A6D4-3653-4317-BF59-11FFE46C1122}" type="slidenum">
              <a:rPr lang="en-US"/>
              <a:pPr/>
              <a:t>12</a:t>
            </a:fld>
            <a:r>
              <a:rPr lang="en-US" dirty="0"/>
              <a:t> of 46</a:t>
            </a:r>
          </a:p>
        </p:txBody>
      </p:sp>
      <p:sp>
        <p:nvSpPr>
          <p:cNvPr id="43010" name="Rectangle 2"/>
          <p:cNvSpPr>
            <a:spLocks noGrp="1" noChangeArrowheads="1"/>
          </p:cNvSpPr>
          <p:nvPr>
            <p:ph type="title"/>
          </p:nvPr>
        </p:nvSpPr>
        <p:spPr>
          <a:xfrm>
            <a:off x="457200" y="304800"/>
            <a:ext cx="8229600" cy="990600"/>
          </a:xfrm>
        </p:spPr>
        <p:txBody>
          <a:bodyPr/>
          <a:lstStyle/>
          <a:p>
            <a:r>
              <a:rPr lang="en-US"/>
              <a:t>Using a pointer</a:t>
            </a:r>
          </a:p>
        </p:txBody>
      </p:sp>
      <p:sp>
        <p:nvSpPr>
          <p:cNvPr id="43011" name="Rectangle 3"/>
          <p:cNvSpPr>
            <a:spLocks noGrp="1" noChangeArrowheads="1"/>
          </p:cNvSpPr>
          <p:nvPr>
            <p:ph type="body" idx="1"/>
          </p:nvPr>
        </p:nvSpPr>
        <p:spPr>
          <a:xfrm>
            <a:off x="685800" y="1219200"/>
            <a:ext cx="8229600" cy="4068763"/>
          </a:xfrm>
        </p:spPr>
        <p:txBody>
          <a:bodyPr/>
          <a:lstStyle/>
          <a:p>
            <a:r>
              <a:rPr lang="en-US"/>
              <a:t>Use the pointer to add emphasis and assist the audience follow your ideas</a:t>
            </a:r>
          </a:p>
        </p:txBody>
      </p:sp>
      <p:sp>
        <p:nvSpPr>
          <p:cNvPr id="43012" name="Text Box 4"/>
          <p:cNvSpPr txBox="1">
            <a:spLocks noChangeArrowheads="1"/>
          </p:cNvSpPr>
          <p:nvPr/>
        </p:nvSpPr>
        <p:spPr bwMode="auto">
          <a:xfrm>
            <a:off x="1447800" y="2590800"/>
            <a:ext cx="6019800" cy="2540000"/>
          </a:xfrm>
          <a:prstGeom prst="rect">
            <a:avLst/>
          </a:prstGeom>
          <a:solidFill>
            <a:srgbClr val="FFDDBB"/>
          </a:solidFill>
          <a:ln w="9525">
            <a:solidFill>
              <a:schemeClr val="tx1"/>
            </a:solidFill>
            <a:miter lim="800000"/>
            <a:headEnd/>
            <a:tailEnd/>
          </a:ln>
          <a:effectLst/>
        </p:spPr>
        <p:txBody>
          <a:bodyPr>
            <a:spAutoFit/>
          </a:bodyPr>
          <a:lstStyle/>
          <a:p>
            <a:r>
              <a:rPr lang="en-US" sz="2000" b="1"/>
              <a:t>Do:</a:t>
            </a:r>
            <a:r>
              <a:rPr lang="en-US" sz="2000"/>
              <a:t> 	- Use sparingly</a:t>
            </a:r>
          </a:p>
          <a:p>
            <a:r>
              <a:rPr lang="en-US" sz="2000"/>
              <a:t>	- Hold on only for a second at a time</a:t>
            </a:r>
          </a:p>
          <a:p>
            <a:r>
              <a:rPr lang="en-US" sz="2000"/>
              <a:t>	- Hold it steady</a:t>
            </a:r>
          </a:p>
          <a:p>
            <a:endParaRPr lang="en-US" sz="2000"/>
          </a:p>
          <a:p>
            <a:r>
              <a:rPr lang="en-US" sz="2000" b="1"/>
              <a:t>Don’t:</a:t>
            </a:r>
            <a:r>
              <a:rPr lang="en-US" sz="2000"/>
              <a:t>	- Hold the pointer on!!</a:t>
            </a:r>
          </a:p>
          <a:p>
            <a:r>
              <a:rPr lang="en-US" sz="2000"/>
              <a:t>	- Spray the audience…ouch!</a:t>
            </a:r>
          </a:p>
          <a:p>
            <a:r>
              <a:rPr lang="en-US" sz="2000"/>
              <a:t>	- Flash the pointer all over the slide</a:t>
            </a:r>
          </a:p>
          <a:p>
            <a:r>
              <a:rPr lang="en-US" sz="2000"/>
              <a:t>	</a:t>
            </a:r>
          </a:p>
        </p:txBody>
      </p:sp>
      <p:sp>
        <p:nvSpPr>
          <p:cNvPr id="43013" name="Text Box 5"/>
          <p:cNvSpPr txBox="1">
            <a:spLocks noChangeArrowheads="1"/>
          </p:cNvSpPr>
          <p:nvPr/>
        </p:nvSpPr>
        <p:spPr bwMode="auto">
          <a:xfrm>
            <a:off x="381000" y="5334000"/>
            <a:ext cx="8534400" cy="1200329"/>
          </a:xfrm>
          <a:prstGeom prst="rect">
            <a:avLst/>
          </a:prstGeom>
          <a:solidFill>
            <a:srgbClr val="CCFFFF"/>
          </a:solidFill>
          <a:ln w="9525">
            <a:noFill/>
            <a:miter lim="800000"/>
            <a:headEnd/>
            <a:tailEnd/>
          </a:ln>
          <a:effectLst/>
        </p:spPr>
        <p:txBody>
          <a:bodyPr wrap="square">
            <a:spAutoFit/>
          </a:bodyPr>
          <a:lstStyle/>
          <a:p>
            <a:r>
              <a:rPr lang="en-US" b="1" dirty="0"/>
              <a:t>So In Emergency:</a:t>
            </a:r>
            <a:r>
              <a:rPr lang="en-US" dirty="0"/>
              <a:t> If the pointer dies: don’t panic. A good chairperson will observe and deal with it. If not, find a stick, pen, or some long object and use that to point to the screen. Don’t let this put you off your </a:t>
            </a:r>
            <a:r>
              <a:rPr lang="en-US" dirty="0" smtClean="0"/>
              <a:t>presentation. Try to pretend you are not at all fazed!!</a:t>
            </a:r>
            <a:endParaRPr lang="en-U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a:t>© J. Paul Robinson, Purdue University</a:t>
            </a:r>
          </a:p>
        </p:txBody>
      </p:sp>
      <p:sp>
        <p:nvSpPr>
          <p:cNvPr id="6" name="Slide Number Placeholder 5"/>
          <p:cNvSpPr>
            <a:spLocks noGrp="1"/>
          </p:cNvSpPr>
          <p:nvPr>
            <p:ph type="sldNum" sz="quarter" idx="12"/>
          </p:nvPr>
        </p:nvSpPr>
        <p:spPr/>
        <p:txBody>
          <a:bodyPr/>
          <a:lstStyle/>
          <a:p>
            <a:fld id="{731686F2-C5A2-4AB7-A5B2-4B37370E6BFE}" type="slidenum">
              <a:rPr lang="en-US"/>
              <a:pPr/>
              <a:t>13</a:t>
            </a:fld>
            <a:r>
              <a:rPr lang="en-US"/>
              <a:t> of 46</a:t>
            </a:r>
          </a:p>
        </p:txBody>
      </p:sp>
      <p:sp>
        <p:nvSpPr>
          <p:cNvPr id="45058" name="Rectangle 2"/>
          <p:cNvSpPr>
            <a:spLocks noGrp="1" noChangeArrowheads="1"/>
          </p:cNvSpPr>
          <p:nvPr>
            <p:ph type="title"/>
          </p:nvPr>
        </p:nvSpPr>
        <p:spPr/>
        <p:txBody>
          <a:bodyPr/>
          <a:lstStyle/>
          <a:p>
            <a:r>
              <a:rPr lang="en-US"/>
              <a:t>Pointer use example</a:t>
            </a:r>
          </a:p>
        </p:txBody>
      </p:sp>
      <p:sp>
        <p:nvSpPr>
          <p:cNvPr id="45059" name="Rectangle 3"/>
          <p:cNvSpPr>
            <a:spLocks noGrp="1" noChangeArrowheads="1"/>
          </p:cNvSpPr>
          <p:nvPr>
            <p:ph type="body" idx="1"/>
          </p:nvPr>
        </p:nvSpPr>
        <p:spPr>
          <a:xfrm>
            <a:off x="457200" y="1295400"/>
            <a:ext cx="8229600" cy="4373563"/>
          </a:xfrm>
        </p:spPr>
        <p:txBody>
          <a:bodyPr/>
          <a:lstStyle/>
          <a:p>
            <a:r>
              <a:rPr lang="en-US"/>
              <a:t>There are 4 main points:</a:t>
            </a:r>
          </a:p>
          <a:p>
            <a:pPr lvl="1"/>
            <a:r>
              <a:rPr lang="en-US"/>
              <a:t>The length of time you leave the pointer on</a:t>
            </a:r>
          </a:p>
          <a:p>
            <a:pPr lvl="1"/>
            <a:r>
              <a:rPr lang="en-US"/>
              <a:t>How steady your hand is</a:t>
            </a:r>
          </a:p>
          <a:p>
            <a:pPr lvl="1"/>
            <a:r>
              <a:rPr lang="en-US"/>
              <a:t>Are you “firing” at the audience?</a:t>
            </a:r>
          </a:p>
          <a:p>
            <a:pPr lvl="1"/>
            <a:r>
              <a:rPr lang="en-US"/>
              <a:t>Are you distracting your audience rather than focusing them?</a:t>
            </a:r>
          </a:p>
          <a:p>
            <a:pPr lvl="1">
              <a:buFontTx/>
              <a:buNone/>
            </a:pPr>
            <a:endParaRPr lang="en-US"/>
          </a:p>
        </p:txBody>
      </p:sp>
      <p:sp>
        <p:nvSpPr>
          <p:cNvPr id="45060" name="Text Box 4"/>
          <p:cNvSpPr txBox="1">
            <a:spLocks noChangeArrowheads="1"/>
          </p:cNvSpPr>
          <p:nvPr/>
        </p:nvSpPr>
        <p:spPr bwMode="auto">
          <a:xfrm>
            <a:off x="685800" y="5029200"/>
            <a:ext cx="7696200" cy="1190625"/>
          </a:xfrm>
          <a:prstGeom prst="rect">
            <a:avLst/>
          </a:prstGeom>
          <a:solidFill>
            <a:srgbClr val="CCFFFF"/>
          </a:solidFill>
          <a:ln w="9525">
            <a:noFill/>
            <a:miter lim="800000"/>
            <a:headEnd/>
            <a:tailEnd/>
          </a:ln>
          <a:effectLst/>
        </p:spPr>
        <p:txBody>
          <a:bodyPr>
            <a:spAutoFit/>
          </a:bodyPr>
          <a:lstStyle/>
          <a:p>
            <a:r>
              <a:rPr lang="en-US" b="1"/>
              <a:t>Example:</a:t>
            </a:r>
            <a:r>
              <a:rPr lang="en-US"/>
              <a:t> When you mention the first point – put the laser at the “-”. Discuss this point, then move to the next point. Mostly pointers are useful when dealing with figures and images. It is unnecessary to point to each line of text, but for learners, it is a good way to keep yourself on track. </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a:t>© J. Paul Robinson, Purdue University</a:t>
            </a:r>
          </a:p>
        </p:txBody>
      </p:sp>
      <p:sp>
        <p:nvSpPr>
          <p:cNvPr id="6" name="Slide Number Placeholder 5"/>
          <p:cNvSpPr>
            <a:spLocks noGrp="1"/>
          </p:cNvSpPr>
          <p:nvPr>
            <p:ph type="sldNum" sz="quarter" idx="12"/>
          </p:nvPr>
        </p:nvSpPr>
        <p:spPr/>
        <p:txBody>
          <a:bodyPr/>
          <a:lstStyle/>
          <a:p>
            <a:fld id="{DAC5D917-8839-4C92-B462-7B5D524FDE94}" type="slidenum">
              <a:rPr lang="en-US"/>
              <a:pPr/>
              <a:t>14</a:t>
            </a:fld>
            <a:r>
              <a:rPr lang="en-US"/>
              <a:t> of 46</a:t>
            </a:r>
          </a:p>
        </p:txBody>
      </p:sp>
      <p:sp>
        <p:nvSpPr>
          <p:cNvPr id="47106" name="Rectangle 2"/>
          <p:cNvSpPr>
            <a:spLocks noGrp="1" noChangeArrowheads="1"/>
          </p:cNvSpPr>
          <p:nvPr>
            <p:ph type="title"/>
          </p:nvPr>
        </p:nvSpPr>
        <p:spPr/>
        <p:txBody>
          <a:bodyPr/>
          <a:lstStyle/>
          <a:p>
            <a:r>
              <a:rPr lang="en-US" sz="4000"/>
              <a:t>Pointer hints for nervous people</a:t>
            </a:r>
            <a:br>
              <a:rPr lang="en-US" sz="4000"/>
            </a:br>
            <a:r>
              <a:rPr lang="en-US" sz="4000"/>
              <a:t>(that’s most people actually!)</a:t>
            </a:r>
          </a:p>
        </p:txBody>
      </p:sp>
      <p:sp>
        <p:nvSpPr>
          <p:cNvPr id="47107" name="Rectangle 3"/>
          <p:cNvSpPr>
            <a:spLocks noGrp="1" noChangeArrowheads="1"/>
          </p:cNvSpPr>
          <p:nvPr>
            <p:ph type="body" idx="1"/>
          </p:nvPr>
        </p:nvSpPr>
        <p:spPr>
          <a:xfrm>
            <a:off x="5105400" y="1752600"/>
            <a:ext cx="3581400" cy="4525963"/>
          </a:xfrm>
          <a:solidFill>
            <a:srgbClr val="CCECFF"/>
          </a:solidFill>
        </p:spPr>
        <p:txBody>
          <a:bodyPr/>
          <a:lstStyle/>
          <a:p>
            <a:pPr>
              <a:lnSpc>
                <a:spcPct val="80000"/>
              </a:lnSpc>
            </a:pPr>
            <a:r>
              <a:rPr lang="en-US" sz="2400"/>
              <a:t>Hold the lectern when you talk – it stops your hands doing funny things. When you become more confident, you can walk away from the lectern.</a:t>
            </a:r>
          </a:p>
          <a:p>
            <a:pPr>
              <a:lnSpc>
                <a:spcPct val="80000"/>
              </a:lnSpc>
            </a:pPr>
            <a:r>
              <a:rPr lang="en-US" sz="2400"/>
              <a:t>Hold the laser pointer on the edge of the lectern when you point it – then your quivering fingers won’t make the pointer bounce everywhere!!</a:t>
            </a:r>
          </a:p>
        </p:txBody>
      </p:sp>
      <p:pic>
        <p:nvPicPr>
          <p:cNvPr id="47108" name="Picture 4" descr="MCj02971310000[1]"/>
          <p:cNvPicPr>
            <a:picLocks noChangeAspect="1" noChangeArrowheads="1"/>
          </p:cNvPicPr>
          <p:nvPr/>
        </p:nvPicPr>
        <p:blipFill>
          <a:blip r:embed="rId3" cstate="print"/>
          <a:srcRect/>
          <a:stretch>
            <a:fillRect/>
          </a:stretch>
        </p:blipFill>
        <p:spPr bwMode="auto">
          <a:xfrm>
            <a:off x="685800" y="1447800"/>
            <a:ext cx="4311650" cy="4800600"/>
          </a:xfrm>
          <a:prstGeom prst="rect">
            <a:avLst/>
          </a:prstGeom>
          <a:noFill/>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0"/>
            <a:ext cx="8229600" cy="792162"/>
          </a:xfrm>
        </p:spPr>
        <p:txBody>
          <a:bodyPr/>
          <a:lstStyle/>
          <a:p>
            <a:r>
              <a:rPr lang="en-US" dirty="0" smtClean="0"/>
              <a:t>Fonts</a:t>
            </a:r>
            <a:endParaRPr lang="en-US" dirty="0"/>
          </a:p>
        </p:txBody>
      </p:sp>
      <p:sp>
        <p:nvSpPr>
          <p:cNvPr id="3" name="Content Placeholder 2"/>
          <p:cNvSpPr>
            <a:spLocks noGrp="1"/>
          </p:cNvSpPr>
          <p:nvPr>
            <p:ph idx="1"/>
          </p:nvPr>
        </p:nvSpPr>
        <p:spPr>
          <a:xfrm>
            <a:off x="381000" y="762000"/>
            <a:ext cx="8229600" cy="4525963"/>
          </a:xfrm>
        </p:spPr>
        <p:txBody>
          <a:bodyPr/>
          <a:lstStyle/>
          <a:p>
            <a:r>
              <a:rPr lang="en-US" dirty="0" smtClean="0"/>
              <a:t>Try to use a single, clear font across the entire presentation</a:t>
            </a:r>
          </a:p>
          <a:p>
            <a:r>
              <a:rPr lang="en-US" dirty="0" smtClean="0"/>
              <a:t>Make the text large enough that the audience can read it</a:t>
            </a:r>
          </a:p>
          <a:p>
            <a:r>
              <a:rPr lang="en-US" dirty="0" smtClean="0">
                <a:latin typeface="French Script MT" pitchFamily="66" charset="0"/>
              </a:rPr>
              <a:t>Some fonts are really bad</a:t>
            </a:r>
          </a:p>
          <a:p>
            <a:r>
              <a:rPr lang="en-US" dirty="0" smtClean="0">
                <a:latin typeface="Amienne" pitchFamily="82" charset="0"/>
              </a:rPr>
              <a:t>Some are worse</a:t>
            </a:r>
          </a:p>
          <a:p>
            <a:r>
              <a:rPr lang="en-US" dirty="0" smtClean="0">
                <a:latin typeface="Academy Engraved LET" pitchFamily="2" charset="0"/>
              </a:rPr>
              <a:t>And some should be avoided at all costs</a:t>
            </a:r>
            <a:endParaRPr lang="en-US" dirty="0">
              <a:latin typeface="Academy Engraved LET" pitchFamily="2" charset="0"/>
            </a:endParaRPr>
          </a:p>
        </p:txBody>
      </p:sp>
      <p:sp>
        <p:nvSpPr>
          <p:cNvPr id="6" name="Text Box 4"/>
          <p:cNvSpPr txBox="1">
            <a:spLocks noChangeArrowheads="1"/>
          </p:cNvSpPr>
          <p:nvPr/>
        </p:nvSpPr>
        <p:spPr bwMode="auto">
          <a:xfrm>
            <a:off x="304800" y="5486400"/>
            <a:ext cx="8458200" cy="923330"/>
          </a:xfrm>
          <a:prstGeom prst="rect">
            <a:avLst/>
          </a:prstGeom>
          <a:solidFill>
            <a:srgbClr val="CCFFFF"/>
          </a:solidFill>
          <a:ln w="9525">
            <a:solidFill>
              <a:schemeClr val="tx1">
                <a:lumMod val="50000"/>
                <a:lumOff val="50000"/>
              </a:schemeClr>
            </a:solidFill>
            <a:miter lim="800000"/>
            <a:headEnd/>
            <a:tailEnd/>
          </a:ln>
        </p:spPr>
        <p:txBody>
          <a:bodyPr wrap="square">
            <a:spAutoFit/>
          </a:bodyPr>
          <a:lstStyle/>
          <a:p>
            <a:r>
              <a:rPr lang="en-US" b="1" dirty="0" smtClean="0"/>
              <a:t>Note:</a:t>
            </a:r>
            <a:r>
              <a:rPr lang="en-US" dirty="0" smtClean="0"/>
              <a:t> You might think that your science is a work of art, but the art is in the science not the art!! Some slides in this presentation use other fonts, but they are taken from various talks to show particular points…so …</a:t>
            </a:r>
            <a:endParaRPr lang="en-US" dirty="0"/>
          </a:p>
        </p:txBody>
      </p:sp>
      <p:sp>
        <p:nvSpPr>
          <p:cNvPr id="8" name="Rectangle 7"/>
          <p:cNvSpPr/>
          <p:nvPr/>
        </p:nvSpPr>
        <p:spPr>
          <a:xfrm rot="19796601">
            <a:off x="254160" y="4984600"/>
            <a:ext cx="7923215" cy="707886"/>
          </a:xfrm>
          <a:prstGeom prst="rect">
            <a:avLst/>
          </a:prstGeom>
          <a:noFill/>
        </p:spPr>
        <p:txBody>
          <a:bodyPr wrap="square" lIns="91440" tIns="45720" rIns="91440" bIns="45720">
            <a:prstTxWarp prst="textArchUp">
              <a:avLst/>
            </a:prstTxWarp>
            <a:spAutoFit/>
            <a:scene3d>
              <a:camera prst="isometricLeftDown"/>
              <a:lightRig rig="threePt" dir="t"/>
            </a:scene3d>
          </a:bodyPr>
          <a:lstStyle/>
          <a:p>
            <a:pPr algn="ctr"/>
            <a:r>
              <a:rPr lang="en-US" sz="4000" b="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Don’ t even think of doing this!</a:t>
            </a:r>
            <a:endParaRPr lang="en-US" sz="40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
        <p:nvSpPr>
          <p:cNvPr id="7" name="Footer Placeholder 6"/>
          <p:cNvSpPr>
            <a:spLocks noGrp="1"/>
          </p:cNvSpPr>
          <p:nvPr>
            <p:ph type="ftr" sz="quarter" idx="11"/>
          </p:nvPr>
        </p:nvSpPr>
        <p:spPr/>
        <p:txBody>
          <a:bodyPr/>
          <a:lstStyle/>
          <a:p>
            <a:pPr>
              <a:defRPr/>
            </a:pPr>
            <a:r>
              <a:rPr lang="en-US" smtClean="0"/>
              <a:t>© J. Paul Robinson, Purdue University</a:t>
            </a:r>
            <a:endParaRPr lang="en-US" dirty="0"/>
          </a:p>
        </p:txBody>
      </p:sp>
      <p:sp>
        <p:nvSpPr>
          <p:cNvPr id="9" name="Date Placeholder 8"/>
          <p:cNvSpPr>
            <a:spLocks noGrp="1"/>
          </p:cNvSpPr>
          <p:nvPr>
            <p:ph type="dt" sz="half" idx="10"/>
          </p:nvPr>
        </p:nvSpPr>
        <p:spPr>
          <a:xfrm>
            <a:off x="8153400" y="6610350"/>
            <a:ext cx="2133600" cy="476250"/>
          </a:xfrm>
        </p:spPr>
        <p:txBody>
          <a:bodyPr/>
          <a:lstStyle/>
          <a:p>
            <a:pPr>
              <a:defRPr/>
            </a:pPr>
            <a:fld id="{19780F65-4CDF-41F6-85AB-D653BC7D1ECD}" type="datetime12">
              <a:rPr lang="en-US" smtClean="0"/>
              <a:t>7:59 PM</a:t>
            </a:fld>
            <a:endParaRPr lang="en-US"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4"/>
          <p:cNvSpPr>
            <a:spLocks noGrp="1"/>
          </p:cNvSpPr>
          <p:nvPr>
            <p:ph type="ftr" sz="quarter" idx="11"/>
          </p:nvPr>
        </p:nvSpPr>
        <p:spPr/>
        <p:txBody>
          <a:bodyPr/>
          <a:lstStyle/>
          <a:p>
            <a:r>
              <a:rPr lang="en-US"/>
              <a:t>© J. Paul Robinson, Purdue University</a:t>
            </a:r>
          </a:p>
        </p:txBody>
      </p:sp>
      <p:sp>
        <p:nvSpPr>
          <p:cNvPr id="7" name="Slide Number Placeholder 5"/>
          <p:cNvSpPr>
            <a:spLocks noGrp="1"/>
          </p:cNvSpPr>
          <p:nvPr>
            <p:ph type="sldNum" sz="quarter" idx="12"/>
          </p:nvPr>
        </p:nvSpPr>
        <p:spPr/>
        <p:txBody>
          <a:bodyPr/>
          <a:lstStyle/>
          <a:p>
            <a:fld id="{0470D737-EEC4-4EE5-9470-05A5245DECB9}" type="slidenum">
              <a:rPr lang="en-US"/>
              <a:pPr/>
              <a:t>16</a:t>
            </a:fld>
            <a:r>
              <a:rPr lang="en-US"/>
              <a:t> of 46</a:t>
            </a:r>
          </a:p>
        </p:txBody>
      </p:sp>
      <p:sp>
        <p:nvSpPr>
          <p:cNvPr id="49154" name="Rectangle 2"/>
          <p:cNvSpPr>
            <a:spLocks noChangeArrowheads="1"/>
          </p:cNvSpPr>
          <p:nvPr/>
        </p:nvSpPr>
        <p:spPr bwMode="auto">
          <a:xfrm>
            <a:off x="6462713" y="5010150"/>
            <a:ext cx="990600" cy="533400"/>
          </a:xfrm>
          <a:prstGeom prst="rect">
            <a:avLst/>
          </a:prstGeom>
          <a:solidFill>
            <a:schemeClr val="tx1"/>
          </a:solidFill>
          <a:ln w="9525">
            <a:solidFill>
              <a:schemeClr val="tx1"/>
            </a:solidFill>
            <a:miter lim="800000"/>
            <a:headEnd/>
            <a:tailEnd/>
          </a:ln>
          <a:effectLst/>
        </p:spPr>
        <p:txBody>
          <a:bodyPr wrap="none" anchor="ctr"/>
          <a:lstStyle/>
          <a:p>
            <a:pPr algn="ctr"/>
            <a:r>
              <a:rPr lang="en-US" sz="2800">
                <a:solidFill>
                  <a:schemeClr val="bg1"/>
                </a:solidFill>
              </a:rPr>
              <a:t>White</a:t>
            </a:r>
          </a:p>
        </p:txBody>
      </p:sp>
      <p:sp>
        <p:nvSpPr>
          <p:cNvPr id="49155" name="Rectangle 3"/>
          <p:cNvSpPr>
            <a:spLocks noGrp="1" noChangeArrowheads="1"/>
          </p:cNvSpPr>
          <p:nvPr>
            <p:ph type="title"/>
          </p:nvPr>
        </p:nvSpPr>
        <p:spPr/>
        <p:txBody>
          <a:bodyPr/>
          <a:lstStyle/>
          <a:p>
            <a:r>
              <a:rPr lang="en-US"/>
              <a:t>Using Backgrounds</a:t>
            </a:r>
          </a:p>
        </p:txBody>
      </p:sp>
      <p:sp>
        <p:nvSpPr>
          <p:cNvPr id="49156" name="Rectangle 4"/>
          <p:cNvSpPr>
            <a:spLocks noGrp="1" noChangeArrowheads="1"/>
          </p:cNvSpPr>
          <p:nvPr>
            <p:ph type="body" idx="1"/>
          </p:nvPr>
        </p:nvSpPr>
        <p:spPr>
          <a:xfrm>
            <a:off x="457200" y="1447800"/>
            <a:ext cx="8229600" cy="2925763"/>
          </a:xfrm>
        </p:spPr>
        <p:txBody>
          <a:bodyPr/>
          <a:lstStyle/>
          <a:p>
            <a:pPr>
              <a:lnSpc>
                <a:spcPct val="90000"/>
              </a:lnSpc>
            </a:pPr>
            <a:r>
              <a:rPr lang="en-US" sz="2800"/>
              <a:t>Backgrounds are fun, but they can be distracting</a:t>
            </a:r>
          </a:p>
          <a:p>
            <a:pPr>
              <a:lnSpc>
                <a:spcPct val="90000"/>
              </a:lnSpc>
            </a:pPr>
            <a:r>
              <a:rPr lang="en-US" sz="2800"/>
              <a:t>Sometimes you cannot read the text</a:t>
            </a:r>
          </a:p>
          <a:p>
            <a:pPr>
              <a:lnSpc>
                <a:spcPct val="90000"/>
              </a:lnSpc>
            </a:pPr>
            <a:r>
              <a:rPr lang="en-US" sz="2800"/>
              <a:t>Sometimes they are more interesting than the data</a:t>
            </a:r>
          </a:p>
          <a:p>
            <a:pPr>
              <a:lnSpc>
                <a:spcPct val="90000"/>
              </a:lnSpc>
            </a:pPr>
            <a:r>
              <a:rPr lang="en-US" sz="2800"/>
              <a:t>They significantly increase the size of the file</a:t>
            </a:r>
          </a:p>
          <a:p>
            <a:pPr>
              <a:lnSpc>
                <a:spcPct val="90000"/>
              </a:lnSpc>
            </a:pPr>
            <a:r>
              <a:rPr lang="en-US" sz="2800"/>
              <a:t>Sometimes they just look ridiculous</a:t>
            </a:r>
          </a:p>
          <a:p>
            <a:pPr>
              <a:lnSpc>
                <a:spcPct val="90000"/>
              </a:lnSpc>
            </a:pPr>
            <a:r>
              <a:rPr lang="en-US" sz="2800"/>
              <a:t>It is a well known fact that the most important factor in reading text is …..</a:t>
            </a:r>
            <a:r>
              <a:rPr lang="en-US" sz="2800" b="1"/>
              <a:t>contrast</a:t>
            </a:r>
          </a:p>
          <a:p>
            <a:pPr>
              <a:lnSpc>
                <a:spcPct val="90000"/>
              </a:lnSpc>
            </a:pPr>
            <a:r>
              <a:rPr lang="en-US" sz="2800"/>
              <a:t>The best contrast is……Black and</a:t>
            </a:r>
          </a:p>
        </p:txBody>
      </p:sp>
      <p:sp>
        <p:nvSpPr>
          <p:cNvPr id="49157" name="Text Box 5"/>
          <p:cNvSpPr txBox="1">
            <a:spLocks noChangeArrowheads="1"/>
          </p:cNvSpPr>
          <p:nvPr/>
        </p:nvSpPr>
        <p:spPr bwMode="auto">
          <a:xfrm>
            <a:off x="457200" y="5867400"/>
            <a:ext cx="7696200" cy="366713"/>
          </a:xfrm>
          <a:prstGeom prst="rect">
            <a:avLst/>
          </a:prstGeom>
          <a:solidFill>
            <a:srgbClr val="CCFFFF"/>
          </a:solidFill>
          <a:ln w="9525">
            <a:noFill/>
            <a:miter lim="800000"/>
            <a:headEnd/>
            <a:tailEnd/>
          </a:ln>
          <a:effectLst/>
        </p:spPr>
        <p:txBody>
          <a:bodyPr>
            <a:spAutoFit/>
          </a:bodyPr>
          <a:lstStyle/>
          <a:p>
            <a:r>
              <a:rPr lang="en-US" b="1" dirty="0"/>
              <a:t>So:</a:t>
            </a:r>
            <a:r>
              <a:rPr lang="en-US" dirty="0"/>
              <a:t> Sometimes boring old black and white slides are </a:t>
            </a:r>
            <a:r>
              <a:rPr lang="en-US" dirty="0" smtClean="0"/>
              <a:t>much easier </a:t>
            </a:r>
            <a:r>
              <a:rPr lang="en-US" dirty="0"/>
              <a:t>to see!! </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a:t>© J. Paul Robinson, Purdue University</a:t>
            </a:r>
          </a:p>
        </p:txBody>
      </p:sp>
      <p:sp>
        <p:nvSpPr>
          <p:cNvPr id="6" name="Slide Number Placeholder 5"/>
          <p:cNvSpPr>
            <a:spLocks noGrp="1"/>
          </p:cNvSpPr>
          <p:nvPr>
            <p:ph type="sldNum" sz="quarter" idx="12"/>
          </p:nvPr>
        </p:nvSpPr>
        <p:spPr/>
        <p:txBody>
          <a:bodyPr/>
          <a:lstStyle/>
          <a:p>
            <a:fld id="{D2C1753D-0C44-448E-9735-A68888C8563E}" type="slidenum">
              <a:rPr lang="en-US"/>
              <a:pPr/>
              <a:t>17</a:t>
            </a:fld>
            <a:r>
              <a:rPr lang="en-US"/>
              <a:t> of 46</a:t>
            </a:r>
          </a:p>
        </p:txBody>
      </p:sp>
      <p:sp>
        <p:nvSpPr>
          <p:cNvPr id="51202" name="Rectangle 2"/>
          <p:cNvSpPr>
            <a:spLocks noGrp="1" noChangeArrowheads="1"/>
          </p:cNvSpPr>
          <p:nvPr>
            <p:ph type="title"/>
          </p:nvPr>
        </p:nvSpPr>
        <p:spPr>
          <a:xfrm>
            <a:off x="457200" y="274638"/>
            <a:ext cx="8229600" cy="944562"/>
          </a:xfrm>
        </p:spPr>
        <p:txBody>
          <a:bodyPr/>
          <a:lstStyle/>
          <a:p>
            <a:r>
              <a:rPr lang="en-US"/>
              <a:t>Backgrounds</a:t>
            </a:r>
          </a:p>
        </p:txBody>
      </p:sp>
      <p:sp>
        <p:nvSpPr>
          <p:cNvPr id="51203" name="Rectangle 3"/>
          <p:cNvSpPr>
            <a:spLocks noGrp="1" noChangeArrowheads="1"/>
          </p:cNvSpPr>
          <p:nvPr>
            <p:ph type="body" idx="1"/>
          </p:nvPr>
        </p:nvSpPr>
        <p:spPr>
          <a:xfrm>
            <a:off x="457200" y="1143000"/>
            <a:ext cx="8229600" cy="4525963"/>
          </a:xfrm>
        </p:spPr>
        <p:txBody>
          <a:bodyPr/>
          <a:lstStyle/>
          <a:p>
            <a:r>
              <a:rPr lang="en-US"/>
              <a:t>Be careful when using backgrounds available from templates</a:t>
            </a:r>
          </a:p>
          <a:p>
            <a:r>
              <a:rPr lang="en-US"/>
              <a:t>A more conservative approach is safer</a:t>
            </a:r>
          </a:p>
          <a:p>
            <a:r>
              <a:rPr lang="en-US"/>
              <a:t>You want the audience to focus on your data, not your background</a:t>
            </a:r>
          </a:p>
          <a:p>
            <a:r>
              <a:rPr lang="en-US"/>
              <a:t>If you must, use a simple color like blue</a:t>
            </a:r>
          </a:p>
          <a:p>
            <a:r>
              <a:rPr lang="en-US"/>
              <a:t>Some examples follow in the next 5 slides – the last 2 are not acceptable</a:t>
            </a:r>
          </a:p>
        </p:txBody>
      </p:sp>
      <p:sp>
        <p:nvSpPr>
          <p:cNvPr id="51204" name="Text Box 4"/>
          <p:cNvSpPr txBox="1">
            <a:spLocks noChangeArrowheads="1"/>
          </p:cNvSpPr>
          <p:nvPr/>
        </p:nvSpPr>
        <p:spPr bwMode="auto">
          <a:xfrm>
            <a:off x="685800" y="5562600"/>
            <a:ext cx="7162800" cy="915988"/>
          </a:xfrm>
          <a:prstGeom prst="rect">
            <a:avLst/>
          </a:prstGeom>
          <a:solidFill>
            <a:srgbClr val="CCFFFF"/>
          </a:solidFill>
          <a:ln w="9525">
            <a:noFill/>
            <a:miter lim="800000"/>
            <a:headEnd/>
            <a:tailEnd/>
          </a:ln>
          <a:effectLst/>
        </p:spPr>
        <p:txBody>
          <a:bodyPr>
            <a:spAutoFit/>
          </a:bodyPr>
          <a:lstStyle/>
          <a:p>
            <a:r>
              <a:rPr lang="en-US" b="1"/>
              <a:t>Lesson:</a:t>
            </a:r>
            <a:r>
              <a:rPr lang="en-US"/>
              <a:t> Pretty backgrounds are fun but foolish! It might seem like a good idea at the time, but your audience is thinking ...”</a:t>
            </a:r>
            <a:r>
              <a:rPr lang="en-US" i="1"/>
              <a:t>Oh no, not another symphony of colors</a:t>
            </a:r>
            <a:r>
              <a:rPr lang="en-US"/>
              <a:t>….” </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a:t>© J. Paul Robinson, Purdue University</a:t>
            </a:r>
          </a:p>
        </p:txBody>
      </p:sp>
      <p:sp>
        <p:nvSpPr>
          <p:cNvPr id="6" name="Slide Number Placeholder 5"/>
          <p:cNvSpPr>
            <a:spLocks noGrp="1"/>
          </p:cNvSpPr>
          <p:nvPr>
            <p:ph type="sldNum" sz="quarter" idx="12"/>
          </p:nvPr>
        </p:nvSpPr>
        <p:spPr/>
        <p:txBody>
          <a:bodyPr/>
          <a:lstStyle/>
          <a:p>
            <a:fld id="{AD0620DE-9828-4301-9595-5BD7D013B1E1}" type="slidenum">
              <a:rPr lang="en-US"/>
              <a:pPr/>
              <a:t>18</a:t>
            </a:fld>
            <a:r>
              <a:rPr lang="en-US"/>
              <a:t> of 46</a:t>
            </a:r>
          </a:p>
        </p:txBody>
      </p:sp>
      <p:sp>
        <p:nvSpPr>
          <p:cNvPr id="53250" name="Rectangle 2"/>
          <p:cNvSpPr>
            <a:spLocks noGrp="1" noChangeArrowheads="1"/>
          </p:cNvSpPr>
          <p:nvPr>
            <p:ph type="title"/>
          </p:nvPr>
        </p:nvSpPr>
        <p:spPr/>
        <p:txBody>
          <a:bodyPr/>
          <a:lstStyle/>
          <a:p>
            <a:r>
              <a:rPr lang="en-US"/>
              <a:t>What Resources are Required?</a:t>
            </a:r>
          </a:p>
        </p:txBody>
      </p:sp>
      <p:sp>
        <p:nvSpPr>
          <p:cNvPr id="53251" name="Rectangle 3"/>
          <p:cNvSpPr>
            <a:spLocks noGrp="1" noChangeArrowheads="1"/>
          </p:cNvSpPr>
          <p:nvPr>
            <p:ph type="body" idx="1"/>
          </p:nvPr>
        </p:nvSpPr>
        <p:spPr/>
        <p:txBody>
          <a:bodyPr/>
          <a:lstStyle/>
          <a:p>
            <a:r>
              <a:rPr lang="en-US" sz="2800"/>
              <a:t>Start with educational objectives and goals</a:t>
            </a:r>
          </a:p>
          <a:p>
            <a:r>
              <a:rPr lang="en-US" sz="2800"/>
              <a:t>Define needs based only on the educational objectives</a:t>
            </a:r>
          </a:p>
          <a:p>
            <a:r>
              <a:rPr lang="en-US" sz="2800"/>
              <a:t>Initially identify minimal hardware requirements, beg or borrow if necessary</a:t>
            </a:r>
          </a:p>
          <a:p>
            <a:r>
              <a:rPr lang="en-US" sz="2800"/>
              <a:t>Integrate staff into lab with scientific staff to increase participation</a:t>
            </a:r>
          </a:p>
        </p:txBody>
      </p:sp>
      <p:sp>
        <p:nvSpPr>
          <p:cNvPr id="53252" name="Text Box 4"/>
          <p:cNvSpPr txBox="1">
            <a:spLocks noChangeArrowheads="1"/>
          </p:cNvSpPr>
          <p:nvPr/>
        </p:nvSpPr>
        <p:spPr bwMode="auto">
          <a:xfrm>
            <a:off x="1219200" y="5791200"/>
            <a:ext cx="6781800" cy="646331"/>
          </a:xfrm>
          <a:prstGeom prst="rect">
            <a:avLst/>
          </a:prstGeom>
          <a:solidFill>
            <a:srgbClr val="CCFFFF"/>
          </a:solidFill>
          <a:ln w="9525">
            <a:noFill/>
            <a:miter lim="800000"/>
            <a:headEnd/>
            <a:tailEnd/>
          </a:ln>
          <a:effectLst/>
        </p:spPr>
        <p:txBody>
          <a:bodyPr wrap="square">
            <a:spAutoFit/>
          </a:bodyPr>
          <a:lstStyle/>
          <a:p>
            <a:r>
              <a:rPr lang="en-US" b="1" dirty="0"/>
              <a:t>So:</a:t>
            </a:r>
            <a:r>
              <a:rPr lang="en-US" dirty="0"/>
              <a:t> Very plain example slide. No frills</a:t>
            </a:r>
            <a:r>
              <a:rPr lang="en-US" dirty="0" smtClean="0"/>
              <a:t>. There is no question as to what your message is.</a:t>
            </a:r>
            <a:endParaRPr lang="en-US"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42375285-3631-40B1-A028-64B767F1D9CC}" type="slidenum">
              <a:rPr lang="en-US"/>
              <a:pPr/>
              <a:t>19</a:t>
            </a:fld>
            <a:endParaRPr lang="en-US"/>
          </a:p>
        </p:txBody>
      </p:sp>
      <p:sp>
        <p:nvSpPr>
          <p:cNvPr id="55298" name="Rectangle 2"/>
          <p:cNvSpPr>
            <a:spLocks noGrp="1" noChangeArrowheads="1"/>
          </p:cNvSpPr>
          <p:nvPr>
            <p:ph type="title"/>
          </p:nvPr>
        </p:nvSpPr>
        <p:spPr/>
        <p:txBody>
          <a:bodyPr/>
          <a:lstStyle/>
          <a:p>
            <a:r>
              <a:rPr lang="en-US"/>
              <a:t>What Resources are Required?</a:t>
            </a:r>
          </a:p>
        </p:txBody>
      </p:sp>
      <p:sp>
        <p:nvSpPr>
          <p:cNvPr id="55299" name="Rectangle 3"/>
          <p:cNvSpPr>
            <a:spLocks noGrp="1" noChangeArrowheads="1"/>
          </p:cNvSpPr>
          <p:nvPr>
            <p:ph type="body" idx="1"/>
          </p:nvPr>
        </p:nvSpPr>
        <p:spPr/>
        <p:txBody>
          <a:bodyPr/>
          <a:lstStyle/>
          <a:p>
            <a:r>
              <a:rPr lang="en-US" sz="2800"/>
              <a:t>Start with educational objectives and goals</a:t>
            </a:r>
          </a:p>
          <a:p>
            <a:r>
              <a:rPr lang="en-US" sz="2800"/>
              <a:t>Define needs based only on the educational objectives</a:t>
            </a:r>
          </a:p>
          <a:p>
            <a:r>
              <a:rPr lang="en-US" sz="2800"/>
              <a:t>Initially identify minimal hardware requirements, beg or borrow if necessary</a:t>
            </a:r>
          </a:p>
          <a:p>
            <a:r>
              <a:rPr lang="en-US" sz="2800"/>
              <a:t>Integrate staff into lab with scientific staff to increase participation</a:t>
            </a:r>
          </a:p>
          <a:p>
            <a:endParaRPr lang="en-US" sz="2800"/>
          </a:p>
        </p:txBody>
      </p:sp>
      <p:sp>
        <p:nvSpPr>
          <p:cNvPr id="55300" name="Text Box 4"/>
          <p:cNvSpPr txBox="1">
            <a:spLocks noChangeArrowheads="1"/>
          </p:cNvSpPr>
          <p:nvPr/>
        </p:nvSpPr>
        <p:spPr bwMode="auto">
          <a:xfrm>
            <a:off x="2362200" y="5715000"/>
            <a:ext cx="5486400" cy="641350"/>
          </a:xfrm>
          <a:prstGeom prst="rect">
            <a:avLst/>
          </a:prstGeom>
          <a:solidFill>
            <a:srgbClr val="CCFFFF"/>
          </a:solidFill>
          <a:ln w="9525">
            <a:noFill/>
            <a:miter lim="800000"/>
            <a:headEnd/>
            <a:tailEnd/>
          </a:ln>
          <a:effectLst/>
        </p:spPr>
        <p:txBody>
          <a:bodyPr>
            <a:spAutoFit/>
          </a:bodyPr>
          <a:lstStyle/>
          <a:p>
            <a:r>
              <a:rPr lang="en-US" b="1" dirty="0"/>
              <a:t>So:</a:t>
            </a:r>
            <a:r>
              <a:rPr lang="en-US" dirty="0"/>
              <a:t> Good example slide (logo and top bar work OK) Colors are muted and tasteful</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a:t>© J. Paul Robinson, Purdue University</a:t>
            </a:r>
          </a:p>
        </p:txBody>
      </p:sp>
      <p:sp>
        <p:nvSpPr>
          <p:cNvPr id="6" name="Slide Number Placeholder 5"/>
          <p:cNvSpPr>
            <a:spLocks noGrp="1"/>
          </p:cNvSpPr>
          <p:nvPr>
            <p:ph type="sldNum" sz="quarter" idx="12"/>
          </p:nvPr>
        </p:nvSpPr>
        <p:spPr/>
        <p:txBody>
          <a:bodyPr/>
          <a:lstStyle/>
          <a:p>
            <a:fld id="{65856D8B-9AC3-4175-AA5F-455712F11883}" type="slidenum">
              <a:rPr lang="en-US"/>
              <a:pPr/>
              <a:t>2</a:t>
            </a:fld>
            <a:r>
              <a:rPr lang="en-US"/>
              <a:t> of 46</a:t>
            </a:r>
          </a:p>
        </p:txBody>
      </p:sp>
      <p:sp>
        <p:nvSpPr>
          <p:cNvPr id="22530" name="Rectangle 2"/>
          <p:cNvSpPr>
            <a:spLocks noGrp="1" noChangeArrowheads="1"/>
          </p:cNvSpPr>
          <p:nvPr>
            <p:ph type="title"/>
          </p:nvPr>
        </p:nvSpPr>
        <p:spPr>
          <a:xfrm>
            <a:off x="762000" y="457200"/>
            <a:ext cx="7543800" cy="563563"/>
          </a:xfrm>
        </p:spPr>
        <p:txBody>
          <a:bodyPr/>
          <a:lstStyle/>
          <a:p>
            <a:r>
              <a:rPr lang="en-US" sz="2400" b="1" dirty="0" smtClean="0"/>
              <a:t>Notes </a:t>
            </a:r>
            <a:r>
              <a:rPr lang="en-US" sz="2400" b="1" dirty="0"/>
              <a:t>for those reading this presentation from this online version</a:t>
            </a:r>
          </a:p>
        </p:txBody>
      </p:sp>
      <p:sp>
        <p:nvSpPr>
          <p:cNvPr id="22531" name="Rectangle 3"/>
          <p:cNvSpPr>
            <a:spLocks noGrp="1" noChangeArrowheads="1"/>
          </p:cNvSpPr>
          <p:nvPr>
            <p:ph type="body" idx="1"/>
          </p:nvPr>
        </p:nvSpPr>
        <p:spPr>
          <a:xfrm>
            <a:off x="381000" y="1371600"/>
            <a:ext cx="8229600" cy="3657600"/>
          </a:xfrm>
        </p:spPr>
        <p:txBody>
          <a:bodyPr/>
          <a:lstStyle/>
          <a:p>
            <a:pPr>
              <a:buFontTx/>
              <a:buNone/>
            </a:pPr>
            <a:r>
              <a:rPr lang="en-US" sz="2400" dirty="0"/>
              <a:t>   It is not ideal to review a set of slides without having heard the presentation. However, I have put them on line to assist new students when they have to give seminars or conference talks. My suggestions are mainly for beginners, but some things carry all the way to experienced speakers. My goal was to increase the confidence of students by giving them a solid basis to use when preparing their slides. To understand each slide, I suggest you download the PPT file and play it on your computer. I have added explanations to the slides that give my key pointers. </a:t>
            </a:r>
          </a:p>
          <a:p>
            <a:pPr>
              <a:lnSpc>
                <a:spcPct val="80000"/>
              </a:lnSpc>
              <a:buFontTx/>
              <a:buNone/>
            </a:pPr>
            <a:r>
              <a:rPr lang="en-US" sz="1400" i="1" dirty="0"/>
              <a:t>					</a:t>
            </a:r>
          </a:p>
          <a:p>
            <a:pPr>
              <a:lnSpc>
                <a:spcPct val="80000"/>
              </a:lnSpc>
              <a:buFontTx/>
              <a:buNone/>
            </a:pPr>
            <a:endParaRPr lang="en-US" sz="1400" i="1" dirty="0"/>
          </a:p>
          <a:p>
            <a:pPr>
              <a:lnSpc>
                <a:spcPct val="80000"/>
              </a:lnSpc>
              <a:buFontTx/>
              <a:buNone/>
            </a:pPr>
            <a:r>
              <a:rPr lang="en-US" sz="1400" i="1" dirty="0"/>
              <a:t>					   </a:t>
            </a:r>
          </a:p>
          <a:p>
            <a:pPr>
              <a:lnSpc>
                <a:spcPct val="80000"/>
              </a:lnSpc>
              <a:buFontTx/>
              <a:buNone/>
            </a:pPr>
            <a:r>
              <a:rPr lang="en-US" sz="1400" i="1" dirty="0"/>
              <a:t>						</a:t>
            </a:r>
            <a:r>
              <a:rPr lang="en-US" sz="1400" i="1" dirty="0" smtClean="0"/>
              <a:t>J</a:t>
            </a:r>
            <a:r>
              <a:rPr lang="en-US" sz="1400" i="1" dirty="0"/>
              <a:t>. Paul Robinson, Purdue University</a:t>
            </a:r>
          </a:p>
        </p:txBody>
      </p:sp>
      <p:sp>
        <p:nvSpPr>
          <p:cNvPr id="22532" name="Text Box 4"/>
          <p:cNvSpPr txBox="1">
            <a:spLocks noChangeArrowheads="1"/>
          </p:cNvSpPr>
          <p:nvPr/>
        </p:nvSpPr>
        <p:spPr bwMode="auto">
          <a:xfrm>
            <a:off x="762000" y="5576888"/>
            <a:ext cx="7550150" cy="366712"/>
          </a:xfrm>
          <a:prstGeom prst="rect">
            <a:avLst/>
          </a:prstGeom>
          <a:solidFill>
            <a:srgbClr val="CCECFF"/>
          </a:solidFill>
          <a:ln w="9525">
            <a:noFill/>
            <a:miter lim="800000"/>
            <a:headEnd/>
            <a:tailEnd/>
          </a:ln>
          <a:effectLst/>
        </p:spPr>
        <p:txBody>
          <a:bodyPr wrap="none">
            <a:spAutoFit/>
          </a:bodyPr>
          <a:lstStyle/>
          <a:p>
            <a:r>
              <a:rPr lang="en-US" b="1"/>
              <a:t>So:</a:t>
            </a:r>
            <a:r>
              <a:rPr lang="en-US"/>
              <a:t> These are in the boxes that look like this at the bottom of most slides</a:t>
            </a: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p:txBody>
          <a:bodyPr/>
          <a:lstStyle/>
          <a:p>
            <a:fld id="{63A5FD82-C7EB-4A91-8EA7-4C1F23C5B791}" type="slidenum">
              <a:rPr lang="en-US"/>
              <a:pPr/>
              <a:t>20</a:t>
            </a:fld>
            <a:endParaRPr lang="en-US"/>
          </a:p>
        </p:txBody>
      </p:sp>
      <p:sp>
        <p:nvSpPr>
          <p:cNvPr id="57346" name="AutoShape 2"/>
          <p:cNvSpPr>
            <a:spLocks noGrp="1" noChangeArrowheads="1"/>
          </p:cNvSpPr>
          <p:nvPr>
            <p:ph type="title"/>
          </p:nvPr>
        </p:nvSpPr>
        <p:spPr/>
        <p:txBody>
          <a:bodyPr/>
          <a:lstStyle/>
          <a:p>
            <a:r>
              <a:rPr lang="en-US"/>
              <a:t>What Resources are Required?</a:t>
            </a:r>
          </a:p>
        </p:txBody>
      </p:sp>
      <p:sp>
        <p:nvSpPr>
          <p:cNvPr id="57347" name="Rectangle 3"/>
          <p:cNvSpPr>
            <a:spLocks noGrp="1" noChangeArrowheads="1"/>
          </p:cNvSpPr>
          <p:nvPr>
            <p:ph type="body" idx="1"/>
          </p:nvPr>
        </p:nvSpPr>
        <p:spPr/>
        <p:txBody>
          <a:bodyPr/>
          <a:lstStyle/>
          <a:p>
            <a:r>
              <a:rPr lang="en-US" dirty="0"/>
              <a:t>Start with educational objectives and goals</a:t>
            </a:r>
          </a:p>
          <a:p>
            <a:r>
              <a:rPr lang="en-US" dirty="0"/>
              <a:t>Define needs based only on the educational objectives</a:t>
            </a:r>
          </a:p>
          <a:p>
            <a:r>
              <a:rPr lang="en-US" dirty="0"/>
              <a:t>Initially identify minimal hardware requirements, beg or borrow if necessary</a:t>
            </a:r>
          </a:p>
          <a:p>
            <a:r>
              <a:rPr lang="en-US" dirty="0"/>
              <a:t>Integrate staff into lab with scientific staff to increase participation</a:t>
            </a:r>
          </a:p>
          <a:p>
            <a:endParaRPr lang="en-US" dirty="0"/>
          </a:p>
        </p:txBody>
      </p:sp>
      <p:sp>
        <p:nvSpPr>
          <p:cNvPr id="57348" name="Text Box 4"/>
          <p:cNvSpPr txBox="1">
            <a:spLocks noChangeArrowheads="1"/>
          </p:cNvSpPr>
          <p:nvPr/>
        </p:nvSpPr>
        <p:spPr bwMode="auto">
          <a:xfrm>
            <a:off x="4648200" y="8458200"/>
            <a:ext cx="4032250" cy="366713"/>
          </a:xfrm>
          <a:prstGeom prst="rect">
            <a:avLst/>
          </a:prstGeom>
          <a:noFill/>
          <a:ln w="9525">
            <a:noFill/>
            <a:miter lim="800000"/>
            <a:headEnd/>
            <a:tailEnd/>
          </a:ln>
          <a:effectLst/>
        </p:spPr>
        <p:txBody>
          <a:bodyPr wrap="none">
            <a:spAutoFit/>
          </a:bodyPr>
          <a:lstStyle/>
          <a:p>
            <a:r>
              <a:rPr lang="en-US"/>
              <a:t>Good example slide –top and side bar</a:t>
            </a:r>
          </a:p>
        </p:txBody>
      </p:sp>
      <p:sp>
        <p:nvSpPr>
          <p:cNvPr id="57349" name="Text Box 5"/>
          <p:cNvSpPr txBox="1">
            <a:spLocks noChangeArrowheads="1"/>
          </p:cNvSpPr>
          <p:nvPr/>
        </p:nvSpPr>
        <p:spPr bwMode="auto">
          <a:xfrm>
            <a:off x="1905000" y="6096000"/>
            <a:ext cx="5486400" cy="641350"/>
          </a:xfrm>
          <a:prstGeom prst="rect">
            <a:avLst/>
          </a:prstGeom>
          <a:solidFill>
            <a:srgbClr val="CCFFFF"/>
          </a:solidFill>
          <a:ln w="9525">
            <a:noFill/>
            <a:miter lim="800000"/>
            <a:headEnd/>
            <a:tailEnd/>
          </a:ln>
          <a:effectLst/>
        </p:spPr>
        <p:txBody>
          <a:bodyPr>
            <a:spAutoFit/>
          </a:bodyPr>
          <a:lstStyle/>
          <a:p>
            <a:r>
              <a:rPr lang="en-US" b="1"/>
              <a:t>So:</a:t>
            </a:r>
            <a:r>
              <a:rPr lang="en-US"/>
              <a:t> Good example slide (side/top bar work OK) Colors are fine, note slide number on left.</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p:txBody>
          <a:bodyPr/>
          <a:lstStyle/>
          <a:p>
            <a:fld id="{4F4F484A-33C1-4710-9683-04B8CEAFEB91}" type="slidenum">
              <a:rPr lang="en-US"/>
              <a:pPr/>
              <a:t>21</a:t>
            </a:fld>
            <a:endParaRPr lang="en-US"/>
          </a:p>
        </p:txBody>
      </p:sp>
      <p:sp>
        <p:nvSpPr>
          <p:cNvPr id="59394" name="Rectangle 2"/>
          <p:cNvSpPr>
            <a:spLocks noGrp="1" noChangeArrowheads="1"/>
          </p:cNvSpPr>
          <p:nvPr>
            <p:ph type="title"/>
          </p:nvPr>
        </p:nvSpPr>
        <p:spPr/>
        <p:txBody>
          <a:bodyPr/>
          <a:lstStyle/>
          <a:p>
            <a:r>
              <a:rPr lang="en-US"/>
              <a:t>What Resources are Required?</a:t>
            </a:r>
          </a:p>
        </p:txBody>
      </p:sp>
      <p:sp>
        <p:nvSpPr>
          <p:cNvPr id="59395" name="Rectangle 3"/>
          <p:cNvSpPr>
            <a:spLocks noGrp="1" noChangeArrowheads="1"/>
          </p:cNvSpPr>
          <p:nvPr>
            <p:ph type="body" idx="1"/>
          </p:nvPr>
        </p:nvSpPr>
        <p:spPr/>
        <p:txBody>
          <a:bodyPr/>
          <a:lstStyle/>
          <a:p>
            <a:r>
              <a:rPr lang="en-US"/>
              <a:t>Start with educational objectives and goals</a:t>
            </a:r>
          </a:p>
          <a:p>
            <a:r>
              <a:rPr lang="en-US"/>
              <a:t>Define needs based only on the educational objectives</a:t>
            </a:r>
          </a:p>
          <a:p>
            <a:r>
              <a:rPr lang="en-US"/>
              <a:t>Initially identify minimal hardware requirements, beg or borrow if necessary</a:t>
            </a:r>
          </a:p>
          <a:p>
            <a:r>
              <a:rPr lang="en-US"/>
              <a:t>Integrate staff into lab with scientific staff to increase participation</a:t>
            </a:r>
          </a:p>
          <a:p>
            <a:endParaRPr lang="en-US"/>
          </a:p>
        </p:txBody>
      </p:sp>
      <p:sp>
        <p:nvSpPr>
          <p:cNvPr id="59396" name="Text Box 4"/>
          <p:cNvSpPr txBox="1">
            <a:spLocks noChangeArrowheads="1"/>
          </p:cNvSpPr>
          <p:nvPr/>
        </p:nvSpPr>
        <p:spPr bwMode="auto">
          <a:xfrm>
            <a:off x="3733800" y="7772400"/>
            <a:ext cx="2368550" cy="366713"/>
          </a:xfrm>
          <a:prstGeom prst="rect">
            <a:avLst/>
          </a:prstGeom>
          <a:noFill/>
          <a:ln w="9525">
            <a:noFill/>
            <a:miter lim="800000"/>
            <a:headEnd/>
            <a:tailEnd/>
          </a:ln>
          <a:effectLst/>
        </p:spPr>
        <p:txBody>
          <a:bodyPr wrap="none">
            <a:spAutoFit/>
          </a:bodyPr>
          <a:lstStyle/>
          <a:p>
            <a:r>
              <a:rPr lang="en-US"/>
              <a:t>BAD example slide – </a:t>
            </a:r>
          </a:p>
        </p:txBody>
      </p:sp>
      <p:sp>
        <p:nvSpPr>
          <p:cNvPr id="59397" name="Text Box 5"/>
          <p:cNvSpPr txBox="1">
            <a:spLocks noChangeArrowheads="1"/>
          </p:cNvSpPr>
          <p:nvPr/>
        </p:nvSpPr>
        <p:spPr bwMode="auto">
          <a:xfrm>
            <a:off x="1600200" y="6172200"/>
            <a:ext cx="5638800" cy="641350"/>
          </a:xfrm>
          <a:prstGeom prst="rect">
            <a:avLst/>
          </a:prstGeom>
          <a:solidFill>
            <a:srgbClr val="CCFFFF"/>
          </a:solidFill>
          <a:ln w="9525">
            <a:noFill/>
            <a:miter lim="800000"/>
            <a:headEnd/>
            <a:tailEnd/>
          </a:ln>
          <a:effectLst/>
        </p:spPr>
        <p:txBody>
          <a:bodyPr>
            <a:spAutoFit/>
          </a:bodyPr>
          <a:lstStyle/>
          <a:p>
            <a:r>
              <a:rPr lang="en-US" b="1" dirty="0">
                <a:solidFill>
                  <a:srgbClr val="000000"/>
                </a:solidFill>
              </a:rPr>
              <a:t>So:</a:t>
            </a:r>
            <a:r>
              <a:rPr lang="en-US" dirty="0">
                <a:solidFill>
                  <a:srgbClr val="000000"/>
                </a:solidFill>
              </a:rPr>
              <a:t> BAD example slide - nasty background – </a:t>
            </a:r>
            <a:r>
              <a:rPr lang="en-US" dirty="0" smtClean="0">
                <a:solidFill>
                  <a:srgbClr val="000000"/>
                </a:solidFill>
              </a:rPr>
              <a:t>it’s </a:t>
            </a:r>
            <a:r>
              <a:rPr lang="en-US" dirty="0">
                <a:solidFill>
                  <a:srgbClr val="000000"/>
                </a:solidFill>
              </a:rPr>
              <a:t>very distracting and much more interesting than the text!!</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20F5C631-A9FC-4E6C-8418-C8B4C619BB39}" type="slidenum">
              <a:rPr lang="en-US"/>
              <a:pPr/>
              <a:t>22</a:t>
            </a:fld>
            <a:endParaRPr lang="en-US"/>
          </a:p>
        </p:txBody>
      </p:sp>
      <p:sp>
        <p:nvSpPr>
          <p:cNvPr id="61442" name="Rectangle 2"/>
          <p:cNvSpPr>
            <a:spLocks noGrp="1" noChangeArrowheads="1"/>
          </p:cNvSpPr>
          <p:nvPr>
            <p:ph type="title"/>
          </p:nvPr>
        </p:nvSpPr>
        <p:spPr/>
        <p:txBody>
          <a:bodyPr/>
          <a:lstStyle/>
          <a:p>
            <a:r>
              <a:rPr lang="en-US"/>
              <a:t>What Resources are Required?</a:t>
            </a:r>
          </a:p>
        </p:txBody>
      </p:sp>
      <p:sp>
        <p:nvSpPr>
          <p:cNvPr id="61443" name="Rectangle 3"/>
          <p:cNvSpPr>
            <a:spLocks noGrp="1" noChangeArrowheads="1"/>
          </p:cNvSpPr>
          <p:nvPr>
            <p:ph type="body" idx="1"/>
          </p:nvPr>
        </p:nvSpPr>
        <p:spPr/>
        <p:txBody>
          <a:bodyPr/>
          <a:lstStyle/>
          <a:p>
            <a:r>
              <a:rPr lang="en-US" sz="2400" dirty="0"/>
              <a:t>Start with educational objectives and goals</a:t>
            </a:r>
          </a:p>
          <a:p>
            <a:r>
              <a:rPr lang="en-US" sz="2400" dirty="0"/>
              <a:t>Define needs based only on the educational objectives</a:t>
            </a:r>
          </a:p>
          <a:p>
            <a:r>
              <a:rPr lang="en-US" sz="2400" dirty="0"/>
              <a:t>Initially identify minimal hardware requirements, beg or borrow if necessary</a:t>
            </a:r>
          </a:p>
          <a:p>
            <a:r>
              <a:rPr lang="en-US" sz="2400" dirty="0"/>
              <a:t>Integrate staff into lab with scientific staff to increase participation</a:t>
            </a:r>
          </a:p>
          <a:p>
            <a:endParaRPr lang="en-US" sz="2400" dirty="0"/>
          </a:p>
        </p:txBody>
      </p:sp>
      <p:sp>
        <p:nvSpPr>
          <p:cNvPr id="61444" name="Text Box 4"/>
          <p:cNvSpPr txBox="1">
            <a:spLocks noChangeArrowheads="1"/>
          </p:cNvSpPr>
          <p:nvPr/>
        </p:nvSpPr>
        <p:spPr bwMode="auto">
          <a:xfrm>
            <a:off x="1828800" y="6096000"/>
            <a:ext cx="5340350" cy="366713"/>
          </a:xfrm>
          <a:prstGeom prst="rect">
            <a:avLst/>
          </a:prstGeom>
          <a:solidFill>
            <a:schemeClr val="accent3">
              <a:lumMod val="20000"/>
              <a:lumOff val="80000"/>
            </a:schemeClr>
          </a:solidFill>
          <a:ln w="9525">
            <a:noFill/>
            <a:miter lim="800000"/>
            <a:headEnd/>
            <a:tailEnd/>
          </a:ln>
          <a:effectLst/>
        </p:spPr>
        <p:txBody>
          <a:bodyPr wrap="none">
            <a:spAutoFit/>
          </a:bodyPr>
          <a:lstStyle/>
          <a:p>
            <a:r>
              <a:rPr lang="en-US" dirty="0">
                <a:solidFill>
                  <a:schemeClr val="bg1"/>
                </a:solidFill>
              </a:rPr>
              <a:t>So: VERY BAD example slide – drop the fireworks!</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ooter Placeholder 4"/>
          <p:cNvSpPr>
            <a:spLocks noGrp="1"/>
          </p:cNvSpPr>
          <p:nvPr>
            <p:ph type="ftr" sz="quarter" idx="11"/>
          </p:nvPr>
        </p:nvSpPr>
        <p:spPr/>
        <p:txBody>
          <a:bodyPr/>
          <a:lstStyle/>
          <a:p>
            <a:r>
              <a:rPr lang="en-US"/>
              <a:t>© J. Paul Robinson, Purdue University</a:t>
            </a:r>
          </a:p>
        </p:txBody>
      </p:sp>
      <p:sp>
        <p:nvSpPr>
          <p:cNvPr id="9" name="Slide Number Placeholder 5"/>
          <p:cNvSpPr>
            <a:spLocks noGrp="1"/>
          </p:cNvSpPr>
          <p:nvPr>
            <p:ph type="sldNum" sz="quarter" idx="12"/>
          </p:nvPr>
        </p:nvSpPr>
        <p:spPr/>
        <p:txBody>
          <a:bodyPr/>
          <a:lstStyle/>
          <a:p>
            <a:fld id="{8716FD57-3B17-431B-95EF-61E1EFF7D132}" type="slidenum">
              <a:rPr lang="en-US"/>
              <a:pPr/>
              <a:t>23</a:t>
            </a:fld>
            <a:r>
              <a:rPr lang="en-US"/>
              <a:t> of 46</a:t>
            </a:r>
          </a:p>
        </p:txBody>
      </p:sp>
      <p:sp>
        <p:nvSpPr>
          <p:cNvPr id="63490" name="Rectangle 2"/>
          <p:cNvSpPr>
            <a:spLocks noChangeArrowheads="1"/>
          </p:cNvSpPr>
          <p:nvPr/>
        </p:nvSpPr>
        <p:spPr bwMode="auto">
          <a:xfrm>
            <a:off x="762000" y="5181600"/>
            <a:ext cx="4572000" cy="381000"/>
          </a:xfrm>
          <a:prstGeom prst="rect">
            <a:avLst/>
          </a:prstGeom>
          <a:solidFill>
            <a:schemeClr val="tx1"/>
          </a:solidFill>
          <a:ln w="9525">
            <a:solidFill>
              <a:schemeClr val="tx1"/>
            </a:solidFill>
            <a:miter lim="800000"/>
            <a:headEnd/>
            <a:tailEnd/>
          </a:ln>
          <a:effectLst/>
        </p:spPr>
        <p:txBody>
          <a:bodyPr wrap="none" anchor="ctr"/>
          <a:lstStyle/>
          <a:p>
            <a:endParaRPr lang="en-US"/>
          </a:p>
        </p:txBody>
      </p:sp>
      <p:sp>
        <p:nvSpPr>
          <p:cNvPr id="63491" name="Rectangle 3"/>
          <p:cNvSpPr>
            <a:spLocks noChangeArrowheads="1"/>
          </p:cNvSpPr>
          <p:nvPr/>
        </p:nvSpPr>
        <p:spPr bwMode="auto">
          <a:xfrm>
            <a:off x="1066800" y="3276600"/>
            <a:ext cx="7467600" cy="609600"/>
          </a:xfrm>
          <a:prstGeom prst="rect">
            <a:avLst/>
          </a:prstGeom>
          <a:solidFill>
            <a:srgbClr val="FF0000"/>
          </a:solidFill>
          <a:ln w="9525">
            <a:solidFill>
              <a:schemeClr val="tx1"/>
            </a:solidFill>
            <a:miter lim="800000"/>
            <a:headEnd/>
            <a:tailEnd/>
          </a:ln>
          <a:effectLst/>
        </p:spPr>
        <p:txBody>
          <a:bodyPr wrap="none" anchor="ctr"/>
          <a:lstStyle/>
          <a:p>
            <a:endParaRPr lang="en-US"/>
          </a:p>
        </p:txBody>
      </p:sp>
      <p:sp>
        <p:nvSpPr>
          <p:cNvPr id="63492" name="Rectangle 4"/>
          <p:cNvSpPr>
            <a:spLocks noChangeArrowheads="1"/>
          </p:cNvSpPr>
          <p:nvPr/>
        </p:nvSpPr>
        <p:spPr bwMode="auto">
          <a:xfrm>
            <a:off x="1066800" y="2667000"/>
            <a:ext cx="7467600" cy="609600"/>
          </a:xfrm>
          <a:prstGeom prst="rect">
            <a:avLst/>
          </a:prstGeom>
          <a:solidFill>
            <a:srgbClr val="0033CC"/>
          </a:solidFill>
          <a:ln w="9525">
            <a:solidFill>
              <a:schemeClr val="tx1"/>
            </a:solidFill>
            <a:miter lim="800000"/>
            <a:headEnd/>
            <a:tailEnd/>
          </a:ln>
          <a:effectLst/>
        </p:spPr>
        <p:txBody>
          <a:bodyPr wrap="none" anchor="ctr"/>
          <a:lstStyle/>
          <a:p>
            <a:endParaRPr lang="en-US"/>
          </a:p>
        </p:txBody>
      </p:sp>
      <p:sp>
        <p:nvSpPr>
          <p:cNvPr id="63493" name="Rectangle 5"/>
          <p:cNvSpPr>
            <a:spLocks noGrp="1" noChangeArrowheads="1"/>
          </p:cNvSpPr>
          <p:nvPr>
            <p:ph type="title"/>
          </p:nvPr>
        </p:nvSpPr>
        <p:spPr>
          <a:xfrm>
            <a:off x="457200" y="0"/>
            <a:ext cx="8229600" cy="792163"/>
          </a:xfrm>
        </p:spPr>
        <p:txBody>
          <a:bodyPr/>
          <a:lstStyle/>
          <a:p>
            <a:r>
              <a:rPr lang="en-US"/>
              <a:t>Use of Color</a:t>
            </a:r>
          </a:p>
        </p:txBody>
      </p:sp>
      <p:sp>
        <p:nvSpPr>
          <p:cNvPr id="63494" name="Rectangle 6"/>
          <p:cNvSpPr>
            <a:spLocks noGrp="1" noChangeArrowheads="1"/>
          </p:cNvSpPr>
          <p:nvPr>
            <p:ph type="body" idx="1"/>
          </p:nvPr>
        </p:nvSpPr>
        <p:spPr>
          <a:xfrm>
            <a:off x="304800" y="990600"/>
            <a:ext cx="8229600" cy="990600"/>
          </a:xfrm>
        </p:spPr>
        <p:txBody>
          <a:bodyPr/>
          <a:lstStyle/>
          <a:p>
            <a:pPr>
              <a:lnSpc>
                <a:spcPct val="80000"/>
              </a:lnSpc>
            </a:pPr>
            <a:r>
              <a:rPr lang="en-US" sz="2800"/>
              <a:t>Color shows </a:t>
            </a:r>
            <a:r>
              <a:rPr lang="en-US" sz="2800">
                <a:solidFill>
                  <a:srgbClr val="FF0000"/>
                </a:solidFill>
              </a:rPr>
              <a:t>emphasis….</a:t>
            </a:r>
            <a:r>
              <a:rPr lang="en-US" sz="2800"/>
              <a:t>BUT..</a:t>
            </a:r>
          </a:p>
          <a:p>
            <a:pPr>
              <a:lnSpc>
                <a:spcPct val="80000"/>
              </a:lnSpc>
            </a:pPr>
            <a:r>
              <a:rPr lang="en-US" sz="2800"/>
              <a:t>It should be used sparingly</a:t>
            </a:r>
          </a:p>
          <a:p>
            <a:pPr>
              <a:lnSpc>
                <a:spcPct val="80000"/>
              </a:lnSpc>
            </a:pPr>
            <a:r>
              <a:rPr lang="en-US" sz="2800"/>
              <a:t>Certain colors cannot be used together</a:t>
            </a:r>
          </a:p>
          <a:p>
            <a:pPr lvl="1">
              <a:lnSpc>
                <a:spcPct val="80000"/>
              </a:lnSpc>
            </a:pPr>
            <a:r>
              <a:rPr lang="en-US" sz="2400"/>
              <a:t>For example:</a:t>
            </a:r>
          </a:p>
          <a:p>
            <a:pPr lvl="1">
              <a:lnSpc>
                <a:spcPct val="80000"/>
              </a:lnSpc>
            </a:pPr>
            <a:r>
              <a:rPr lang="en-US" sz="2400">
                <a:solidFill>
                  <a:srgbClr val="FF0000"/>
                </a:solidFill>
              </a:rPr>
              <a:t>Red text cannot be used on blue backgrounds or vice versa</a:t>
            </a:r>
          </a:p>
          <a:p>
            <a:pPr lvl="1">
              <a:lnSpc>
                <a:spcPct val="80000"/>
              </a:lnSpc>
            </a:pPr>
            <a:r>
              <a:rPr lang="en-US" sz="2400">
                <a:solidFill>
                  <a:srgbClr val="0033CC"/>
                </a:solidFill>
              </a:rPr>
              <a:t>Blue text cannot be used on red backgrounds or vice versa</a:t>
            </a:r>
          </a:p>
          <a:p>
            <a:pPr>
              <a:lnSpc>
                <a:spcPct val="80000"/>
              </a:lnSpc>
            </a:pPr>
            <a:endParaRPr lang="en-US" sz="2800">
              <a:solidFill>
                <a:srgbClr val="0033CC"/>
              </a:solidFill>
            </a:endParaRPr>
          </a:p>
          <a:p>
            <a:pPr>
              <a:lnSpc>
                <a:spcPct val="80000"/>
              </a:lnSpc>
            </a:pPr>
            <a:r>
              <a:rPr lang="en-US" sz="2800">
                <a:solidFill>
                  <a:srgbClr val="FF0000"/>
                </a:solidFill>
              </a:rPr>
              <a:t>Colors that should virtually never be used are:</a:t>
            </a:r>
          </a:p>
          <a:p>
            <a:pPr lvl="1">
              <a:lnSpc>
                <a:spcPct val="80000"/>
              </a:lnSpc>
            </a:pPr>
            <a:r>
              <a:rPr lang="en-US" sz="2400">
                <a:solidFill>
                  <a:srgbClr val="990099"/>
                </a:solidFill>
              </a:rPr>
              <a:t>Purple</a:t>
            </a:r>
            <a:r>
              <a:rPr lang="en-US" sz="2400">
                <a:solidFill>
                  <a:srgbClr val="FF0000"/>
                </a:solidFill>
              </a:rPr>
              <a:t>, </a:t>
            </a:r>
            <a:r>
              <a:rPr lang="en-US" sz="2400">
                <a:solidFill>
                  <a:srgbClr val="FF6699"/>
                </a:solidFill>
              </a:rPr>
              <a:t>pink </a:t>
            </a:r>
            <a:r>
              <a:rPr lang="en-US" sz="2400"/>
              <a:t>and</a:t>
            </a:r>
            <a:r>
              <a:rPr lang="en-US" sz="2400">
                <a:solidFill>
                  <a:srgbClr val="FF0000"/>
                </a:solidFill>
              </a:rPr>
              <a:t>  </a:t>
            </a:r>
            <a:r>
              <a:rPr lang="en-US" sz="2400">
                <a:solidFill>
                  <a:srgbClr val="66FF33"/>
                </a:solidFill>
              </a:rPr>
              <a:t>bright green</a:t>
            </a:r>
          </a:p>
          <a:p>
            <a:pPr>
              <a:lnSpc>
                <a:spcPct val="80000"/>
              </a:lnSpc>
            </a:pPr>
            <a:r>
              <a:rPr lang="en-US" sz="2800">
                <a:solidFill>
                  <a:srgbClr val="FFFF00"/>
                </a:solidFill>
              </a:rPr>
              <a:t>Yellow can be used on black</a:t>
            </a:r>
            <a:r>
              <a:rPr lang="en-US" sz="2800"/>
              <a:t> </a:t>
            </a:r>
            <a:r>
              <a:rPr lang="en-US" sz="2800">
                <a:solidFill>
                  <a:srgbClr val="FFFF00"/>
                </a:solidFill>
              </a:rPr>
              <a:t>but never on white background</a:t>
            </a:r>
          </a:p>
        </p:txBody>
      </p:sp>
      <p:sp>
        <p:nvSpPr>
          <p:cNvPr id="63495" name="Text Box 7"/>
          <p:cNvSpPr txBox="1">
            <a:spLocks noChangeArrowheads="1"/>
          </p:cNvSpPr>
          <p:nvPr/>
        </p:nvSpPr>
        <p:spPr bwMode="auto">
          <a:xfrm>
            <a:off x="990600" y="5943600"/>
            <a:ext cx="6858000" cy="641350"/>
          </a:xfrm>
          <a:prstGeom prst="rect">
            <a:avLst/>
          </a:prstGeom>
          <a:solidFill>
            <a:srgbClr val="CCFFFF"/>
          </a:solidFill>
          <a:ln w="9525">
            <a:noFill/>
            <a:miter lim="800000"/>
            <a:headEnd/>
            <a:tailEnd/>
          </a:ln>
          <a:effectLst/>
        </p:spPr>
        <p:txBody>
          <a:bodyPr>
            <a:spAutoFit/>
          </a:bodyPr>
          <a:lstStyle/>
          <a:p>
            <a:r>
              <a:rPr lang="en-US" b="1"/>
              <a:t>So:</a:t>
            </a:r>
            <a:r>
              <a:rPr lang="en-US"/>
              <a:t> NEVER use red and blue together…it might look OK on your computer screen, but it’s horrible on the projector screen!! </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Footer Placeholder 4"/>
          <p:cNvSpPr>
            <a:spLocks noGrp="1"/>
          </p:cNvSpPr>
          <p:nvPr>
            <p:ph type="ftr" sz="quarter" idx="11"/>
          </p:nvPr>
        </p:nvSpPr>
        <p:spPr/>
        <p:txBody>
          <a:bodyPr/>
          <a:lstStyle/>
          <a:p>
            <a:r>
              <a:rPr lang="en-US"/>
              <a:t>© J. Paul Robinson, Purdue University</a:t>
            </a:r>
          </a:p>
        </p:txBody>
      </p:sp>
      <p:sp>
        <p:nvSpPr>
          <p:cNvPr id="18" name="Slide Number Placeholder 5"/>
          <p:cNvSpPr>
            <a:spLocks noGrp="1"/>
          </p:cNvSpPr>
          <p:nvPr>
            <p:ph type="sldNum" sz="quarter" idx="12"/>
          </p:nvPr>
        </p:nvSpPr>
        <p:spPr/>
        <p:txBody>
          <a:bodyPr/>
          <a:lstStyle/>
          <a:p>
            <a:fld id="{516D75DF-19B4-4C5E-A2CA-83D8419FD4F9}" type="slidenum">
              <a:rPr lang="en-US"/>
              <a:pPr/>
              <a:t>24</a:t>
            </a:fld>
            <a:r>
              <a:rPr lang="en-US"/>
              <a:t> of 46</a:t>
            </a:r>
          </a:p>
        </p:txBody>
      </p:sp>
      <p:sp>
        <p:nvSpPr>
          <p:cNvPr id="65538" name="Rectangle 2"/>
          <p:cNvSpPr>
            <a:spLocks noGrp="1" noChangeArrowheads="1"/>
          </p:cNvSpPr>
          <p:nvPr>
            <p:ph type="title"/>
          </p:nvPr>
        </p:nvSpPr>
        <p:spPr>
          <a:xfrm>
            <a:off x="0" y="0"/>
            <a:ext cx="9144000" cy="1143000"/>
          </a:xfrm>
        </p:spPr>
        <p:txBody>
          <a:bodyPr/>
          <a:lstStyle/>
          <a:p>
            <a:r>
              <a:rPr lang="en-US" sz="3600"/>
              <a:t>The difference between the computer screen and the projector screen</a:t>
            </a:r>
          </a:p>
        </p:txBody>
      </p:sp>
      <p:sp>
        <p:nvSpPr>
          <p:cNvPr id="65539" name="Rectangle 3"/>
          <p:cNvSpPr>
            <a:spLocks noGrp="1" noChangeArrowheads="1"/>
          </p:cNvSpPr>
          <p:nvPr>
            <p:ph type="body" idx="1"/>
          </p:nvPr>
        </p:nvSpPr>
        <p:spPr>
          <a:xfrm>
            <a:off x="228600" y="1143000"/>
            <a:ext cx="8610600" cy="4525963"/>
          </a:xfrm>
        </p:spPr>
        <p:txBody>
          <a:bodyPr/>
          <a:lstStyle/>
          <a:p>
            <a:r>
              <a:rPr lang="en-US" sz="2400"/>
              <a:t>Colors that look great on your computer screen may be HORRIBLE on the projector screen.</a:t>
            </a:r>
          </a:p>
          <a:p>
            <a:r>
              <a:rPr lang="en-US" sz="2400"/>
              <a:t>For example BLUE background CANNOT have black text.</a:t>
            </a:r>
          </a:p>
        </p:txBody>
      </p:sp>
      <p:sp>
        <p:nvSpPr>
          <p:cNvPr id="65540" name="Rectangle 4"/>
          <p:cNvSpPr>
            <a:spLocks noChangeArrowheads="1"/>
          </p:cNvSpPr>
          <p:nvPr/>
        </p:nvSpPr>
        <p:spPr bwMode="auto">
          <a:xfrm>
            <a:off x="4724400" y="2438400"/>
            <a:ext cx="3810000" cy="2743200"/>
          </a:xfrm>
          <a:prstGeom prst="rect">
            <a:avLst/>
          </a:prstGeom>
          <a:solidFill>
            <a:srgbClr val="002060"/>
          </a:solidFill>
          <a:ln w="9525">
            <a:solidFill>
              <a:schemeClr val="tx1"/>
            </a:solidFill>
            <a:miter lim="800000"/>
            <a:headEnd/>
            <a:tailEnd/>
          </a:ln>
          <a:effectLst/>
        </p:spPr>
        <p:txBody>
          <a:bodyPr wrap="none" anchor="ctr"/>
          <a:lstStyle/>
          <a:p>
            <a:endParaRPr lang="en-US"/>
          </a:p>
        </p:txBody>
      </p:sp>
      <p:sp>
        <p:nvSpPr>
          <p:cNvPr id="65541" name="Rectangle 5"/>
          <p:cNvSpPr>
            <a:spLocks noChangeArrowheads="1"/>
          </p:cNvSpPr>
          <p:nvPr/>
        </p:nvSpPr>
        <p:spPr bwMode="auto">
          <a:xfrm>
            <a:off x="533400" y="2438400"/>
            <a:ext cx="3810000" cy="2743200"/>
          </a:xfrm>
          <a:prstGeom prst="rect">
            <a:avLst/>
          </a:prstGeom>
          <a:solidFill>
            <a:srgbClr val="6600FF"/>
          </a:solidFill>
          <a:ln w="9525">
            <a:solidFill>
              <a:schemeClr val="tx1"/>
            </a:solidFill>
            <a:miter lim="800000"/>
            <a:headEnd/>
            <a:tailEnd/>
          </a:ln>
          <a:effectLst/>
        </p:spPr>
        <p:txBody>
          <a:bodyPr wrap="none" anchor="ctr"/>
          <a:lstStyle/>
          <a:p>
            <a:pPr algn="ctr"/>
            <a:endParaRPr lang="en-US">
              <a:solidFill>
                <a:schemeClr val="accent2"/>
              </a:solidFill>
            </a:endParaRPr>
          </a:p>
        </p:txBody>
      </p:sp>
      <p:sp>
        <p:nvSpPr>
          <p:cNvPr id="65542" name="Text Box 6"/>
          <p:cNvSpPr txBox="1">
            <a:spLocks noChangeArrowheads="1"/>
          </p:cNvSpPr>
          <p:nvPr/>
        </p:nvSpPr>
        <p:spPr bwMode="auto">
          <a:xfrm>
            <a:off x="762000" y="5181600"/>
            <a:ext cx="3702050" cy="641350"/>
          </a:xfrm>
          <a:prstGeom prst="rect">
            <a:avLst/>
          </a:prstGeom>
          <a:noFill/>
          <a:ln w="9525">
            <a:noFill/>
            <a:miter lim="800000"/>
            <a:headEnd/>
            <a:tailEnd/>
          </a:ln>
          <a:effectLst/>
        </p:spPr>
        <p:txBody>
          <a:bodyPr wrap="none">
            <a:spAutoFit/>
          </a:bodyPr>
          <a:lstStyle/>
          <a:p>
            <a:r>
              <a:rPr lang="en-US"/>
              <a:t>Your computer SCREEN looks like</a:t>
            </a:r>
          </a:p>
          <a:p>
            <a:r>
              <a:rPr lang="en-US"/>
              <a:t>this….It’s just OK.</a:t>
            </a:r>
          </a:p>
        </p:txBody>
      </p:sp>
      <p:sp>
        <p:nvSpPr>
          <p:cNvPr id="65543" name="Text Box 7"/>
          <p:cNvSpPr txBox="1">
            <a:spLocks noChangeArrowheads="1"/>
          </p:cNvSpPr>
          <p:nvPr/>
        </p:nvSpPr>
        <p:spPr bwMode="auto">
          <a:xfrm>
            <a:off x="5010150" y="5181600"/>
            <a:ext cx="3676650" cy="641350"/>
          </a:xfrm>
          <a:prstGeom prst="rect">
            <a:avLst/>
          </a:prstGeom>
          <a:noFill/>
          <a:ln w="9525">
            <a:noFill/>
            <a:miter lim="800000"/>
            <a:headEnd/>
            <a:tailEnd/>
          </a:ln>
          <a:effectLst/>
        </p:spPr>
        <p:txBody>
          <a:bodyPr wrap="none">
            <a:spAutoFit/>
          </a:bodyPr>
          <a:lstStyle/>
          <a:p>
            <a:r>
              <a:rPr lang="en-US"/>
              <a:t>But this is what happens when it is</a:t>
            </a:r>
          </a:p>
          <a:p>
            <a:r>
              <a:rPr lang="en-US"/>
              <a:t>projected onto the screen….</a:t>
            </a:r>
          </a:p>
        </p:txBody>
      </p:sp>
      <p:sp>
        <p:nvSpPr>
          <p:cNvPr id="65544" name="Text Box 8"/>
          <p:cNvSpPr txBox="1">
            <a:spLocks noChangeArrowheads="1"/>
          </p:cNvSpPr>
          <p:nvPr/>
        </p:nvSpPr>
        <p:spPr bwMode="auto">
          <a:xfrm>
            <a:off x="838200" y="2743200"/>
            <a:ext cx="3105150" cy="641350"/>
          </a:xfrm>
          <a:prstGeom prst="rect">
            <a:avLst/>
          </a:prstGeom>
          <a:noFill/>
          <a:ln w="9525">
            <a:noFill/>
            <a:miter lim="800000"/>
            <a:headEnd/>
            <a:tailEnd/>
          </a:ln>
          <a:effectLst/>
        </p:spPr>
        <p:txBody>
          <a:bodyPr wrap="none">
            <a:spAutoFit/>
          </a:bodyPr>
          <a:lstStyle/>
          <a:p>
            <a:r>
              <a:rPr lang="en-US"/>
              <a:t>Black Text looks fine on your</a:t>
            </a:r>
          </a:p>
          <a:p>
            <a:r>
              <a:rPr lang="en-US"/>
              <a:t>Computer screen</a:t>
            </a:r>
          </a:p>
        </p:txBody>
      </p:sp>
      <p:sp>
        <p:nvSpPr>
          <p:cNvPr id="65545" name="Line 9"/>
          <p:cNvSpPr>
            <a:spLocks noChangeShapeType="1"/>
          </p:cNvSpPr>
          <p:nvPr/>
        </p:nvSpPr>
        <p:spPr bwMode="auto">
          <a:xfrm>
            <a:off x="1066800" y="3657600"/>
            <a:ext cx="0" cy="1066800"/>
          </a:xfrm>
          <a:prstGeom prst="line">
            <a:avLst/>
          </a:prstGeom>
          <a:noFill/>
          <a:ln w="9525">
            <a:solidFill>
              <a:schemeClr val="tx1"/>
            </a:solidFill>
            <a:round/>
            <a:headEnd/>
            <a:tailEnd/>
          </a:ln>
          <a:effectLst/>
        </p:spPr>
        <p:txBody>
          <a:bodyPr wrap="none"/>
          <a:lstStyle/>
          <a:p>
            <a:endParaRPr lang="en-US"/>
          </a:p>
        </p:txBody>
      </p:sp>
      <p:sp>
        <p:nvSpPr>
          <p:cNvPr id="65546" name="Line 10"/>
          <p:cNvSpPr>
            <a:spLocks noChangeShapeType="1"/>
          </p:cNvSpPr>
          <p:nvPr/>
        </p:nvSpPr>
        <p:spPr bwMode="auto">
          <a:xfrm>
            <a:off x="1066800" y="4724400"/>
            <a:ext cx="2667000" cy="0"/>
          </a:xfrm>
          <a:prstGeom prst="line">
            <a:avLst/>
          </a:prstGeom>
          <a:noFill/>
          <a:ln w="9525">
            <a:solidFill>
              <a:schemeClr val="tx1"/>
            </a:solidFill>
            <a:round/>
            <a:headEnd/>
            <a:tailEnd/>
          </a:ln>
          <a:effectLst/>
        </p:spPr>
        <p:txBody>
          <a:bodyPr wrap="none"/>
          <a:lstStyle/>
          <a:p>
            <a:endParaRPr lang="en-US"/>
          </a:p>
        </p:txBody>
      </p:sp>
      <p:sp>
        <p:nvSpPr>
          <p:cNvPr id="65547" name="Freeform 11"/>
          <p:cNvSpPr>
            <a:spLocks/>
          </p:cNvSpPr>
          <p:nvPr/>
        </p:nvSpPr>
        <p:spPr bwMode="auto">
          <a:xfrm>
            <a:off x="1262063" y="3479800"/>
            <a:ext cx="2584450" cy="1184275"/>
          </a:xfrm>
          <a:custGeom>
            <a:avLst/>
            <a:gdLst/>
            <a:ahLst/>
            <a:cxnLst>
              <a:cxn ang="0">
                <a:pos x="0" y="695"/>
              </a:cxn>
              <a:cxn ang="0">
                <a:pos x="46" y="603"/>
              </a:cxn>
              <a:cxn ang="0">
                <a:pos x="92" y="613"/>
              </a:cxn>
              <a:cxn ang="0">
                <a:pos x="110" y="667"/>
              </a:cxn>
              <a:cxn ang="0">
                <a:pos x="156" y="603"/>
              </a:cxn>
              <a:cxn ang="0">
                <a:pos x="238" y="613"/>
              </a:cxn>
              <a:cxn ang="0">
                <a:pos x="266" y="457"/>
              </a:cxn>
              <a:cxn ang="0">
                <a:pos x="293" y="448"/>
              </a:cxn>
              <a:cxn ang="0">
                <a:pos x="311" y="567"/>
              </a:cxn>
              <a:cxn ang="0">
                <a:pos x="357" y="558"/>
              </a:cxn>
              <a:cxn ang="0">
                <a:pos x="412" y="393"/>
              </a:cxn>
              <a:cxn ang="0">
                <a:pos x="439" y="430"/>
              </a:cxn>
              <a:cxn ang="0">
                <a:pos x="458" y="485"/>
              </a:cxn>
              <a:cxn ang="0">
                <a:pos x="503" y="475"/>
              </a:cxn>
              <a:cxn ang="0">
                <a:pos x="549" y="421"/>
              </a:cxn>
              <a:cxn ang="0">
                <a:pos x="622" y="247"/>
              </a:cxn>
              <a:cxn ang="0">
                <a:pos x="732" y="283"/>
              </a:cxn>
              <a:cxn ang="0">
                <a:pos x="778" y="439"/>
              </a:cxn>
              <a:cxn ang="0">
                <a:pos x="832" y="421"/>
              </a:cxn>
              <a:cxn ang="0">
                <a:pos x="915" y="293"/>
              </a:cxn>
              <a:cxn ang="0">
                <a:pos x="960" y="366"/>
              </a:cxn>
              <a:cxn ang="0">
                <a:pos x="997" y="283"/>
              </a:cxn>
              <a:cxn ang="0">
                <a:pos x="1034" y="201"/>
              </a:cxn>
              <a:cxn ang="0">
                <a:pos x="1070" y="101"/>
              </a:cxn>
              <a:cxn ang="0">
                <a:pos x="1098" y="37"/>
              </a:cxn>
              <a:cxn ang="0">
                <a:pos x="1152" y="0"/>
              </a:cxn>
              <a:cxn ang="0">
                <a:pos x="1152" y="101"/>
              </a:cxn>
              <a:cxn ang="0">
                <a:pos x="1098" y="448"/>
              </a:cxn>
              <a:cxn ang="0">
                <a:pos x="1198" y="722"/>
              </a:cxn>
              <a:cxn ang="0">
                <a:pos x="1235" y="603"/>
              </a:cxn>
              <a:cxn ang="0">
                <a:pos x="1271" y="494"/>
              </a:cxn>
              <a:cxn ang="0">
                <a:pos x="1326" y="585"/>
              </a:cxn>
              <a:cxn ang="0">
                <a:pos x="1354" y="384"/>
              </a:cxn>
              <a:cxn ang="0">
                <a:pos x="1436" y="475"/>
              </a:cxn>
              <a:cxn ang="0">
                <a:pos x="1500" y="475"/>
              </a:cxn>
              <a:cxn ang="0">
                <a:pos x="1509" y="439"/>
              </a:cxn>
              <a:cxn ang="0">
                <a:pos x="1518" y="393"/>
              </a:cxn>
              <a:cxn ang="0">
                <a:pos x="1546" y="430"/>
              </a:cxn>
              <a:cxn ang="0">
                <a:pos x="1610" y="549"/>
              </a:cxn>
              <a:cxn ang="0">
                <a:pos x="1628" y="658"/>
              </a:cxn>
            </a:cxnLst>
            <a:rect l="0" t="0" r="r" b="b"/>
            <a:pathLst>
              <a:path w="1628" h="746">
                <a:moveTo>
                  <a:pt x="0" y="695"/>
                </a:moveTo>
                <a:cubicBezTo>
                  <a:pt x="9" y="651"/>
                  <a:pt x="16" y="634"/>
                  <a:pt x="46" y="603"/>
                </a:cubicBezTo>
                <a:cubicBezTo>
                  <a:pt x="61" y="606"/>
                  <a:pt x="81" y="602"/>
                  <a:pt x="92" y="613"/>
                </a:cubicBezTo>
                <a:cubicBezTo>
                  <a:pt x="105" y="626"/>
                  <a:pt x="110" y="667"/>
                  <a:pt x="110" y="667"/>
                </a:cubicBezTo>
                <a:cubicBezTo>
                  <a:pt x="120" y="636"/>
                  <a:pt x="134" y="626"/>
                  <a:pt x="156" y="603"/>
                </a:cubicBezTo>
                <a:cubicBezTo>
                  <a:pt x="189" y="615"/>
                  <a:pt x="203" y="625"/>
                  <a:pt x="238" y="613"/>
                </a:cubicBezTo>
                <a:cubicBezTo>
                  <a:pt x="239" y="601"/>
                  <a:pt x="247" y="476"/>
                  <a:pt x="266" y="457"/>
                </a:cubicBezTo>
                <a:cubicBezTo>
                  <a:pt x="273" y="450"/>
                  <a:pt x="284" y="451"/>
                  <a:pt x="293" y="448"/>
                </a:cubicBezTo>
                <a:cubicBezTo>
                  <a:pt x="306" y="486"/>
                  <a:pt x="289" y="534"/>
                  <a:pt x="311" y="567"/>
                </a:cubicBezTo>
                <a:cubicBezTo>
                  <a:pt x="320" y="580"/>
                  <a:pt x="342" y="561"/>
                  <a:pt x="357" y="558"/>
                </a:cubicBezTo>
                <a:cubicBezTo>
                  <a:pt x="364" y="459"/>
                  <a:pt x="333" y="418"/>
                  <a:pt x="412" y="393"/>
                </a:cubicBezTo>
                <a:cubicBezTo>
                  <a:pt x="421" y="405"/>
                  <a:pt x="432" y="416"/>
                  <a:pt x="439" y="430"/>
                </a:cubicBezTo>
                <a:cubicBezTo>
                  <a:pt x="448" y="447"/>
                  <a:pt x="458" y="485"/>
                  <a:pt x="458" y="485"/>
                </a:cubicBezTo>
                <a:cubicBezTo>
                  <a:pt x="473" y="482"/>
                  <a:pt x="489" y="481"/>
                  <a:pt x="503" y="475"/>
                </a:cubicBezTo>
                <a:cubicBezTo>
                  <a:pt x="516" y="469"/>
                  <a:pt x="547" y="425"/>
                  <a:pt x="549" y="421"/>
                </a:cubicBezTo>
                <a:cubicBezTo>
                  <a:pt x="586" y="364"/>
                  <a:pt x="604" y="312"/>
                  <a:pt x="622" y="247"/>
                </a:cubicBezTo>
                <a:cubicBezTo>
                  <a:pt x="670" y="255"/>
                  <a:pt x="693" y="258"/>
                  <a:pt x="732" y="283"/>
                </a:cubicBezTo>
                <a:cubicBezTo>
                  <a:pt x="751" y="342"/>
                  <a:pt x="710" y="417"/>
                  <a:pt x="778" y="439"/>
                </a:cubicBezTo>
                <a:cubicBezTo>
                  <a:pt x="796" y="433"/>
                  <a:pt x="816" y="431"/>
                  <a:pt x="832" y="421"/>
                </a:cubicBezTo>
                <a:cubicBezTo>
                  <a:pt x="883" y="389"/>
                  <a:pt x="836" y="318"/>
                  <a:pt x="915" y="293"/>
                </a:cubicBezTo>
                <a:cubicBezTo>
                  <a:pt x="932" y="319"/>
                  <a:pt x="939" y="344"/>
                  <a:pt x="960" y="366"/>
                </a:cubicBezTo>
                <a:cubicBezTo>
                  <a:pt x="969" y="332"/>
                  <a:pt x="973" y="309"/>
                  <a:pt x="997" y="283"/>
                </a:cubicBezTo>
                <a:cubicBezTo>
                  <a:pt x="1007" y="253"/>
                  <a:pt x="1026" y="231"/>
                  <a:pt x="1034" y="201"/>
                </a:cubicBezTo>
                <a:cubicBezTo>
                  <a:pt x="1045" y="159"/>
                  <a:pt x="1046" y="137"/>
                  <a:pt x="1070" y="101"/>
                </a:cubicBezTo>
                <a:cubicBezTo>
                  <a:pt x="1076" y="74"/>
                  <a:pt x="1076" y="56"/>
                  <a:pt x="1098" y="37"/>
                </a:cubicBezTo>
                <a:cubicBezTo>
                  <a:pt x="1114" y="23"/>
                  <a:pt x="1152" y="0"/>
                  <a:pt x="1152" y="0"/>
                </a:cubicBezTo>
                <a:cubicBezTo>
                  <a:pt x="1192" y="38"/>
                  <a:pt x="1172" y="8"/>
                  <a:pt x="1152" y="101"/>
                </a:cubicBezTo>
                <a:cubicBezTo>
                  <a:pt x="1127" y="217"/>
                  <a:pt x="1109" y="330"/>
                  <a:pt x="1098" y="448"/>
                </a:cubicBezTo>
                <a:cubicBezTo>
                  <a:pt x="1106" y="696"/>
                  <a:pt x="1027" y="746"/>
                  <a:pt x="1198" y="722"/>
                </a:cubicBezTo>
                <a:cubicBezTo>
                  <a:pt x="1238" y="658"/>
                  <a:pt x="1226" y="691"/>
                  <a:pt x="1235" y="603"/>
                </a:cubicBezTo>
                <a:cubicBezTo>
                  <a:pt x="1246" y="493"/>
                  <a:pt x="1212" y="514"/>
                  <a:pt x="1271" y="494"/>
                </a:cubicBezTo>
                <a:cubicBezTo>
                  <a:pt x="1309" y="518"/>
                  <a:pt x="1315" y="542"/>
                  <a:pt x="1326" y="585"/>
                </a:cubicBezTo>
                <a:cubicBezTo>
                  <a:pt x="1339" y="519"/>
                  <a:pt x="1345" y="451"/>
                  <a:pt x="1354" y="384"/>
                </a:cubicBezTo>
                <a:cubicBezTo>
                  <a:pt x="1367" y="424"/>
                  <a:pt x="1395" y="462"/>
                  <a:pt x="1436" y="475"/>
                </a:cubicBezTo>
                <a:cubicBezTo>
                  <a:pt x="1469" y="509"/>
                  <a:pt x="1472" y="518"/>
                  <a:pt x="1500" y="475"/>
                </a:cubicBezTo>
                <a:cubicBezTo>
                  <a:pt x="1503" y="463"/>
                  <a:pt x="1506" y="451"/>
                  <a:pt x="1509" y="439"/>
                </a:cubicBezTo>
                <a:cubicBezTo>
                  <a:pt x="1512" y="424"/>
                  <a:pt x="1503" y="397"/>
                  <a:pt x="1518" y="393"/>
                </a:cubicBezTo>
                <a:cubicBezTo>
                  <a:pt x="1533" y="389"/>
                  <a:pt x="1537" y="417"/>
                  <a:pt x="1546" y="430"/>
                </a:cubicBezTo>
                <a:cubicBezTo>
                  <a:pt x="1576" y="473"/>
                  <a:pt x="1587" y="504"/>
                  <a:pt x="1610" y="549"/>
                </a:cubicBezTo>
                <a:cubicBezTo>
                  <a:pt x="1618" y="588"/>
                  <a:pt x="1628" y="619"/>
                  <a:pt x="1628" y="658"/>
                </a:cubicBezTo>
              </a:path>
            </a:pathLst>
          </a:custGeom>
          <a:noFill/>
          <a:ln w="9525">
            <a:solidFill>
              <a:schemeClr val="tx1"/>
            </a:solidFill>
            <a:round/>
            <a:headEnd/>
            <a:tailEnd/>
          </a:ln>
          <a:effectLst/>
        </p:spPr>
        <p:txBody>
          <a:bodyPr wrap="none"/>
          <a:lstStyle/>
          <a:p>
            <a:endParaRPr lang="en-US"/>
          </a:p>
        </p:txBody>
      </p:sp>
      <p:sp>
        <p:nvSpPr>
          <p:cNvPr id="65548" name="Text Box 12"/>
          <p:cNvSpPr txBox="1">
            <a:spLocks noChangeArrowheads="1"/>
          </p:cNvSpPr>
          <p:nvPr/>
        </p:nvSpPr>
        <p:spPr bwMode="auto">
          <a:xfrm>
            <a:off x="4972050" y="2743200"/>
            <a:ext cx="3105150" cy="641350"/>
          </a:xfrm>
          <a:prstGeom prst="rect">
            <a:avLst/>
          </a:prstGeom>
          <a:noFill/>
          <a:ln w="9525">
            <a:noFill/>
            <a:miter lim="800000"/>
            <a:headEnd/>
            <a:tailEnd/>
          </a:ln>
          <a:effectLst/>
        </p:spPr>
        <p:txBody>
          <a:bodyPr wrap="none">
            <a:spAutoFit/>
          </a:bodyPr>
          <a:lstStyle/>
          <a:p>
            <a:r>
              <a:rPr lang="en-US"/>
              <a:t>Black Text looks fine on your</a:t>
            </a:r>
          </a:p>
          <a:p>
            <a:r>
              <a:rPr lang="en-US"/>
              <a:t>Computer screen</a:t>
            </a:r>
          </a:p>
        </p:txBody>
      </p:sp>
      <p:sp>
        <p:nvSpPr>
          <p:cNvPr id="65549" name="Line 13"/>
          <p:cNvSpPr>
            <a:spLocks noChangeShapeType="1"/>
          </p:cNvSpPr>
          <p:nvPr/>
        </p:nvSpPr>
        <p:spPr bwMode="auto">
          <a:xfrm>
            <a:off x="5200650" y="3657600"/>
            <a:ext cx="0" cy="1066800"/>
          </a:xfrm>
          <a:prstGeom prst="line">
            <a:avLst/>
          </a:prstGeom>
          <a:noFill/>
          <a:ln w="9525">
            <a:solidFill>
              <a:schemeClr val="tx1"/>
            </a:solidFill>
            <a:round/>
            <a:headEnd/>
            <a:tailEnd/>
          </a:ln>
          <a:effectLst/>
        </p:spPr>
        <p:txBody>
          <a:bodyPr wrap="none"/>
          <a:lstStyle/>
          <a:p>
            <a:endParaRPr lang="en-US"/>
          </a:p>
        </p:txBody>
      </p:sp>
      <p:sp>
        <p:nvSpPr>
          <p:cNvPr id="65550" name="Line 14"/>
          <p:cNvSpPr>
            <a:spLocks noChangeShapeType="1"/>
          </p:cNvSpPr>
          <p:nvPr/>
        </p:nvSpPr>
        <p:spPr bwMode="auto">
          <a:xfrm>
            <a:off x="5200650" y="4724400"/>
            <a:ext cx="2667000" cy="0"/>
          </a:xfrm>
          <a:prstGeom prst="line">
            <a:avLst/>
          </a:prstGeom>
          <a:noFill/>
          <a:ln w="9525">
            <a:solidFill>
              <a:schemeClr val="tx1"/>
            </a:solidFill>
            <a:round/>
            <a:headEnd/>
            <a:tailEnd/>
          </a:ln>
          <a:effectLst/>
        </p:spPr>
        <p:txBody>
          <a:bodyPr wrap="none"/>
          <a:lstStyle/>
          <a:p>
            <a:endParaRPr lang="en-US"/>
          </a:p>
        </p:txBody>
      </p:sp>
      <p:sp>
        <p:nvSpPr>
          <p:cNvPr id="65551" name="Freeform 15"/>
          <p:cNvSpPr>
            <a:spLocks/>
          </p:cNvSpPr>
          <p:nvPr/>
        </p:nvSpPr>
        <p:spPr bwMode="auto">
          <a:xfrm>
            <a:off x="5395913" y="3479800"/>
            <a:ext cx="2584450" cy="1184275"/>
          </a:xfrm>
          <a:custGeom>
            <a:avLst/>
            <a:gdLst/>
            <a:ahLst/>
            <a:cxnLst>
              <a:cxn ang="0">
                <a:pos x="0" y="695"/>
              </a:cxn>
              <a:cxn ang="0">
                <a:pos x="46" y="603"/>
              </a:cxn>
              <a:cxn ang="0">
                <a:pos x="92" y="613"/>
              </a:cxn>
              <a:cxn ang="0">
                <a:pos x="110" y="667"/>
              </a:cxn>
              <a:cxn ang="0">
                <a:pos x="156" y="603"/>
              </a:cxn>
              <a:cxn ang="0">
                <a:pos x="238" y="613"/>
              </a:cxn>
              <a:cxn ang="0">
                <a:pos x="266" y="457"/>
              </a:cxn>
              <a:cxn ang="0">
                <a:pos x="293" y="448"/>
              </a:cxn>
              <a:cxn ang="0">
                <a:pos x="311" y="567"/>
              </a:cxn>
              <a:cxn ang="0">
                <a:pos x="357" y="558"/>
              </a:cxn>
              <a:cxn ang="0">
                <a:pos x="412" y="393"/>
              </a:cxn>
              <a:cxn ang="0">
                <a:pos x="439" y="430"/>
              </a:cxn>
              <a:cxn ang="0">
                <a:pos x="458" y="485"/>
              </a:cxn>
              <a:cxn ang="0">
                <a:pos x="503" y="475"/>
              </a:cxn>
              <a:cxn ang="0">
                <a:pos x="549" y="421"/>
              </a:cxn>
              <a:cxn ang="0">
                <a:pos x="622" y="247"/>
              </a:cxn>
              <a:cxn ang="0">
                <a:pos x="732" y="283"/>
              </a:cxn>
              <a:cxn ang="0">
                <a:pos x="778" y="439"/>
              </a:cxn>
              <a:cxn ang="0">
                <a:pos x="832" y="421"/>
              </a:cxn>
              <a:cxn ang="0">
                <a:pos x="915" y="293"/>
              </a:cxn>
              <a:cxn ang="0">
                <a:pos x="960" y="366"/>
              </a:cxn>
              <a:cxn ang="0">
                <a:pos x="997" y="283"/>
              </a:cxn>
              <a:cxn ang="0">
                <a:pos x="1034" y="201"/>
              </a:cxn>
              <a:cxn ang="0">
                <a:pos x="1070" y="101"/>
              </a:cxn>
              <a:cxn ang="0">
                <a:pos x="1098" y="37"/>
              </a:cxn>
              <a:cxn ang="0">
                <a:pos x="1152" y="0"/>
              </a:cxn>
              <a:cxn ang="0">
                <a:pos x="1152" y="101"/>
              </a:cxn>
              <a:cxn ang="0">
                <a:pos x="1098" y="448"/>
              </a:cxn>
              <a:cxn ang="0">
                <a:pos x="1198" y="722"/>
              </a:cxn>
              <a:cxn ang="0">
                <a:pos x="1235" y="603"/>
              </a:cxn>
              <a:cxn ang="0">
                <a:pos x="1271" y="494"/>
              </a:cxn>
              <a:cxn ang="0">
                <a:pos x="1326" y="585"/>
              </a:cxn>
              <a:cxn ang="0">
                <a:pos x="1354" y="384"/>
              </a:cxn>
              <a:cxn ang="0">
                <a:pos x="1436" y="475"/>
              </a:cxn>
              <a:cxn ang="0">
                <a:pos x="1500" y="475"/>
              </a:cxn>
              <a:cxn ang="0">
                <a:pos x="1509" y="439"/>
              </a:cxn>
              <a:cxn ang="0">
                <a:pos x="1518" y="393"/>
              </a:cxn>
              <a:cxn ang="0">
                <a:pos x="1546" y="430"/>
              </a:cxn>
              <a:cxn ang="0">
                <a:pos x="1610" y="549"/>
              </a:cxn>
              <a:cxn ang="0">
                <a:pos x="1628" y="658"/>
              </a:cxn>
            </a:cxnLst>
            <a:rect l="0" t="0" r="r" b="b"/>
            <a:pathLst>
              <a:path w="1628" h="746">
                <a:moveTo>
                  <a:pt x="0" y="695"/>
                </a:moveTo>
                <a:cubicBezTo>
                  <a:pt x="9" y="651"/>
                  <a:pt x="16" y="634"/>
                  <a:pt x="46" y="603"/>
                </a:cubicBezTo>
                <a:cubicBezTo>
                  <a:pt x="61" y="606"/>
                  <a:pt x="81" y="602"/>
                  <a:pt x="92" y="613"/>
                </a:cubicBezTo>
                <a:cubicBezTo>
                  <a:pt x="105" y="626"/>
                  <a:pt x="110" y="667"/>
                  <a:pt x="110" y="667"/>
                </a:cubicBezTo>
                <a:cubicBezTo>
                  <a:pt x="120" y="636"/>
                  <a:pt x="134" y="626"/>
                  <a:pt x="156" y="603"/>
                </a:cubicBezTo>
                <a:cubicBezTo>
                  <a:pt x="189" y="615"/>
                  <a:pt x="203" y="625"/>
                  <a:pt x="238" y="613"/>
                </a:cubicBezTo>
                <a:cubicBezTo>
                  <a:pt x="239" y="601"/>
                  <a:pt x="247" y="476"/>
                  <a:pt x="266" y="457"/>
                </a:cubicBezTo>
                <a:cubicBezTo>
                  <a:pt x="273" y="450"/>
                  <a:pt x="284" y="451"/>
                  <a:pt x="293" y="448"/>
                </a:cubicBezTo>
                <a:cubicBezTo>
                  <a:pt x="306" y="486"/>
                  <a:pt x="289" y="534"/>
                  <a:pt x="311" y="567"/>
                </a:cubicBezTo>
                <a:cubicBezTo>
                  <a:pt x="320" y="580"/>
                  <a:pt x="342" y="561"/>
                  <a:pt x="357" y="558"/>
                </a:cubicBezTo>
                <a:cubicBezTo>
                  <a:pt x="364" y="459"/>
                  <a:pt x="333" y="418"/>
                  <a:pt x="412" y="393"/>
                </a:cubicBezTo>
                <a:cubicBezTo>
                  <a:pt x="421" y="405"/>
                  <a:pt x="432" y="416"/>
                  <a:pt x="439" y="430"/>
                </a:cubicBezTo>
                <a:cubicBezTo>
                  <a:pt x="448" y="447"/>
                  <a:pt x="458" y="485"/>
                  <a:pt x="458" y="485"/>
                </a:cubicBezTo>
                <a:cubicBezTo>
                  <a:pt x="473" y="482"/>
                  <a:pt x="489" y="481"/>
                  <a:pt x="503" y="475"/>
                </a:cubicBezTo>
                <a:cubicBezTo>
                  <a:pt x="516" y="469"/>
                  <a:pt x="547" y="425"/>
                  <a:pt x="549" y="421"/>
                </a:cubicBezTo>
                <a:cubicBezTo>
                  <a:pt x="586" y="364"/>
                  <a:pt x="604" y="312"/>
                  <a:pt x="622" y="247"/>
                </a:cubicBezTo>
                <a:cubicBezTo>
                  <a:pt x="670" y="255"/>
                  <a:pt x="693" y="258"/>
                  <a:pt x="732" y="283"/>
                </a:cubicBezTo>
                <a:cubicBezTo>
                  <a:pt x="751" y="342"/>
                  <a:pt x="710" y="417"/>
                  <a:pt x="778" y="439"/>
                </a:cubicBezTo>
                <a:cubicBezTo>
                  <a:pt x="796" y="433"/>
                  <a:pt x="816" y="431"/>
                  <a:pt x="832" y="421"/>
                </a:cubicBezTo>
                <a:cubicBezTo>
                  <a:pt x="883" y="389"/>
                  <a:pt x="836" y="318"/>
                  <a:pt x="915" y="293"/>
                </a:cubicBezTo>
                <a:cubicBezTo>
                  <a:pt x="932" y="319"/>
                  <a:pt x="939" y="344"/>
                  <a:pt x="960" y="366"/>
                </a:cubicBezTo>
                <a:cubicBezTo>
                  <a:pt x="969" y="332"/>
                  <a:pt x="973" y="309"/>
                  <a:pt x="997" y="283"/>
                </a:cubicBezTo>
                <a:cubicBezTo>
                  <a:pt x="1007" y="253"/>
                  <a:pt x="1026" y="231"/>
                  <a:pt x="1034" y="201"/>
                </a:cubicBezTo>
                <a:cubicBezTo>
                  <a:pt x="1045" y="159"/>
                  <a:pt x="1046" y="137"/>
                  <a:pt x="1070" y="101"/>
                </a:cubicBezTo>
                <a:cubicBezTo>
                  <a:pt x="1076" y="74"/>
                  <a:pt x="1076" y="56"/>
                  <a:pt x="1098" y="37"/>
                </a:cubicBezTo>
                <a:cubicBezTo>
                  <a:pt x="1114" y="23"/>
                  <a:pt x="1152" y="0"/>
                  <a:pt x="1152" y="0"/>
                </a:cubicBezTo>
                <a:cubicBezTo>
                  <a:pt x="1192" y="38"/>
                  <a:pt x="1172" y="8"/>
                  <a:pt x="1152" y="101"/>
                </a:cubicBezTo>
                <a:cubicBezTo>
                  <a:pt x="1127" y="217"/>
                  <a:pt x="1109" y="330"/>
                  <a:pt x="1098" y="448"/>
                </a:cubicBezTo>
                <a:cubicBezTo>
                  <a:pt x="1106" y="696"/>
                  <a:pt x="1027" y="746"/>
                  <a:pt x="1198" y="722"/>
                </a:cubicBezTo>
                <a:cubicBezTo>
                  <a:pt x="1238" y="658"/>
                  <a:pt x="1226" y="691"/>
                  <a:pt x="1235" y="603"/>
                </a:cubicBezTo>
                <a:cubicBezTo>
                  <a:pt x="1246" y="493"/>
                  <a:pt x="1212" y="514"/>
                  <a:pt x="1271" y="494"/>
                </a:cubicBezTo>
                <a:cubicBezTo>
                  <a:pt x="1309" y="518"/>
                  <a:pt x="1315" y="542"/>
                  <a:pt x="1326" y="585"/>
                </a:cubicBezTo>
                <a:cubicBezTo>
                  <a:pt x="1339" y="519"/>
                  <a:pt x="1345" y="451"/>
                  <a:pt x="1354" y="384"/>
                </a:cubicBezTo>
                <a:cubicBezTo>
                  <a:pt x="1367" y="424"/>
                  <a:pt x="1395" y="462"/>
                  <a:pt x="1436" y="475"/>
                </a:cubicBezTo>
                <a:cubicBezTo>
                  <a:pt x="1469" y="509"/>
                  <a:pt x="1472" y="518"/>
                  <a:pt x="1500" y="475"/>
                </a:cubicBezTo>
                <a:cubicBezTo>
                  <a:pt x="1503" y="463"/>
                  <a:pt x="1506" y="451"/>
                  <a:pt x="1509" y="439"/>
                </a:cubicBezTo>
                <a:cubicBezTo>
                  <a:pt x="1512" y="424"/>
                  <a:pt x="1503" y="397"/>
                  <a:pt x="1518" y="393"/>
                </a:cubicBezTo>
                <a:cubicBezTo>
                  <a:pt x="1533" y="389"/>
                  <a:pt x="1537" y="417"/>
                  <a:pt x="1546" y="430"/>
                </a:cubicBezTo>
                <a:cubicBezTo>
                  <a:pt x="1576" y="473"/>
                  <a:pt x="1587" y="504"/>
                  <a:pt x="1610" y="549"/>
                </a:cubicBezTo>
                <a:cubicBezTo>
                  <a:pt x="1618" y="588"/>
                  <a:pt x="1628" y="619"/>
                  <a:pt x="1628" y="658"/>
                </a:cubicBezTo>
              </a:path>
            </a:pathLst>
          </a:custGeom>
          <a:noFill/>
          <a:ln w="9525">
            <a:solidFill>
              <a:schemeClr val="tx1"/>
            </a:solidFill>
            <a:round/>
            <a:headEnd/>
            <a:tailEnd/>
          </a:ln>
          <a:effectLst/>
        </p:spPr>
        <p:txBody>
          <a:bodyPr wrap="none"/>
          <a:lstStyle/>
          <a:p>
            <a:endParaRPr lang="en-US"/>
          </a:p>
        </p:txBody>
      </p:sp>
      <p:sp>
        <p:nvSpPr>
          <p:cNvPr id="65552" name="Text Box 16"/>
          <p:cNvSpPr txBox="1">
            <a:spLocks noChangeArrowheads="1"/>
          </p:cNvSpPr>
          <p:nvPr/>
        </p:nvSpPr>
        <p:spPr bwMode="auto">
          <a:xfrm>
            <a:off x="304800" y="5835650"/>
            <a:ext cx="7467600" cy="641350"/>
          </a:xfrm>
          <a:prstGeom prst="rect">
            <a:avLst/>
          </a:prstGeom>
          <a:solidFill>
            <a:srgbClr val="CCFFFF"/>
          </a:solidFill>
          <a:ln w="9525">
            <a:noFill/>
            <a:miter lim="800000"/>
            <a:headEnd/>
            <a:tailEnd/>
          </a:ln>
          <a:effectLst/>
        </p:spPr>
        <p:txBody>
          <a:bodyPr>
            <a:spAutoFit/>
          </a:bodyPr>
          <a:lstStyle/>
          <a:p>
            <a:r>
              <a:rPr lang="en-US" b="1"/>
              <a:t>So:</a:t>
            </a:r>
            <a:r>
              <a:rPr lang="en-US"/>
              <a:t> NEVER use black text on a blue background…it might look OK on your computer screen, but it’s unreadable on the projector screen!! </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 name="Slide Number Placeholder 6"/>
          <p:cNvSpPr>
            <a:spLocks noGrp="1"/>
          </p:cNvSpPr>
          <p:nvPr>
            <p:ph type="sldNum" sz="quarter" idx="12"/>
          </p:nvPr>
        </p:nvSpPr>
        <p:spPr/>
        <p:txBody>
          <a:bodyPr/>
          <a:lstStyle/>
          <a:p>
            <a:fld id="{D76CC94C-8BE5-453B-B39B-74435B78A513}" type="slidenum">
              <a:rPr lang="en-US"/>
              <a:pPr/>
              <a:t>25</a:t>
            </a:fld>
            <a:endParaRPr lang="en-US"/>
          </a:p>
        </p:txBody>
      </p:sp>
      <p:sp>
        <p:nvSpPr>
          <p:cNvPr id="67586" name="Rectangle 2"/>
          <p:cNvSpPr>
            <a:spLocks noGrp="1" noChangeArrowheads="1"/>
          </p:cNvSpPr>
          <p:nvPr>
            <p:ph type="title"/>
          </p:nvPr>
        </p:nvSpPr>
        <p:spPr/>
        <p:txBody>
          <a:bodyPr/>
          <a:lstStyle/>
          <a:p>
            <a:r>
              <a:rPr lang="en-US"/>
              <a:t>Advantages</a:t>
            </a:r>
          </a:p>
        </p:txBody>
      </p:sp>
      <p:sp>
        <p:nvSpPr>
          <p:cNvPr id="67587" name="Rectangle 3"/>
          <p:cNvSpPr>
            <a:spLocks noGrp="1" noChangeArrowheads="1"/>
          </p:cNvSpPr>
          <p:nvPr>
            <p:ph type="body" sz="half" idx="1"/>
          </p:nvPr>
        </p:nvSpPr>
        <p:spPr>
          <a:xfrm>
            <a:off x="533400" y="1828800"/>
            <a:ext cx="4002088" cy="4038600"/>
          </a:xfrm>
        </p:spPr>
        <p:txBody>
          <a:bodyPr/>
          <a:lstStyle/>
          <a:p>
            <a:pPr algn="ctr">
              <a:buFont typeface="Wingdings" pitchFamily="2" charset="2"/>
              <a:buNone/>
            </a:pPr>
            <a:r>
              <a:rPr lang="en-US" sz="2700">
                <a:solidFill>
                  <a:srgbClr val="FF3300"/>
                </a:solidFill>
              </a:rPr>
              <a:t>Standard Assay</a:t>
            </a:r>
          </a:p>
          <a:p>
            <a:r>
              <a:rPr lang="en-US" sz="2700">
                <a:solidFill>
                  <a:srgbClr val="FF3300"/>
                </a:solidFill>
              </a:rPr>
              <a:t>Uses whole blood</a:t>
            </a:r>
          </a:p>
          <a:p>
            <a:r>
              <a:rPr lang="en-US" sz="2700">
                <a:solidFill>
                  <a:srgbClr val="FF3300"/>
                </a:solidFill>
              </a:rPr>
              <a:t>Cheaper than microdrop</a:t>
            </a:r>
          </a:p>
          <a:p>
            <a:endParaRPr lang="en-US" sz="2700">
              <a:solidFill>
                <a:srgbClr val="FF3300"/>
              </a:solidFill>
            </a:endParaRPr>
          </a:p>
        </p:txBody>
      </p:sp>
      <p:sp>
        <p:nvSpPr>
          <p:cNvPr id="67588" name="Rectangle 4"/>
          <p:cNvSpPr>
            <a:spLocks noGrp="1" noChangeArrowheads="1"/>
          </p:cNvSpPr>
          <p:nvPr>
            <p:ph type="body" sz="half" idx="2"/>
          </p:nvPr>
        </p:nvSpPr>
        <p:spPr>
          <a:xfrm>
            <a:off x="4684713" y="1828800"/>
            <a:ext cx="4002087" cy="4038600"/>
          </a:xfrm>
        </p:spPr>
        <p:txBody>
          <a:bodyPr/>
          <a:lstStyle/>
          <a:p>
            <a:pPr algn="ctr">
              <a:buFont typeface="Wingdings" pitchFamily="2" charset="2"/>
              <a:buNone/>
            </a:pPr>
            <a:r>
              <a:rPr lang="en-US" sz="2700">
                <a:solidFill>
                  <a:srgbClr val="66FF33"/>
                </a:solidFill>
              </a:rPr>
              <a:t>Gel Microdrop</a:t>
            </a:r>
          </a:p>
          <a:p>
            <a:r>
              <a:rPr lang="en-US" sz="2700">
                <a:solidFill>
                  <a:srgbClr val="66FF33"/>
                </a:solidFill>
              </a:rPr>
              <a:t>Rare populations</a:t>
            </a:r>
          </a:p>
          <a:p>
            <a:r>
              <a:rPr lang="en-US" sz="2700">
                <a:solidFill>
                  <a:srgbClr val="66FF33"/>
                </a:solidFill>
              </a:rPr>
              <a:t>Short incubation</a:t>
            </a:r>
          </a:p>
          <a:p>
            <a:r>
              <a:rPr lang="en-US" sz="2700">
                <a:solidFill>
                  <a:srgbClr val="66FF33"/>
                </a:solidFill>
              </a:rPr>
              <a:t>Sort and recover live cells</a:t>
            </a:r>
          </a:p>
        </p:txBody>
      </p:sp>
      <p:sp>
        <p:nvSpPr>
          <p:cNvPr id="67589" name="Rectangle 5"/>
          <p:cNvSpPr>
            <a:spLocks noChangeArrowheads="1"/>
          </p:cNvSpPr>
          <p:nvPr/>
        </p:nvSpPr>
        <p:spPr bwMode="auto">
          <a:xfrm>
            <a:off x="5029200" y="6642100"/>
            <a:ext cx="2928938" cy="214313"/>
          </a:xfrm>
          <a:prstGeom prst="rect">
            <a:avLst/>
          </a:prstGeom>
          <a:noFill/>
          <a:ln w="9525">
            <a:noFill/>
            <a:miter lim="800000"/>
            <a:headEnd/>
            <a:tailEnd/>
          </a:ln>
          <a:effectLst/>
        </p:spPr>
        <p:txBody>
          <a:bodyPr wrap="none">
            <a:spAutoFit/>
          </a:bodyPr>
          <a:lstStyle/>
          <a:p>
            <a:r>
              <a:rPr lang="en-US" sz="800"/>
              <a:t>Source: One Cell System, 2002; BD Resource Manual, 2001</a:t>
            </a:r>
          </a:p>
        </p:txBody>
      </p:sp>
      <p:sp>
        <p:nvSpPr>
          <p:cNvPr id="67590" name="Text Box 6"/>
          <p:cNvSpPr txBox="1">
            <a:spLocks noChangeArrowheads="1"/>
          </p:cNvSpPr>
          <p:nvPr/>
        </p:nvSpPr>
        <p:spPr bwMode="auto">
          <a:xfrm>
            <a:off x="762000" y="6150428"/>
            <a:ext cx="7467600" cy="523220"/>
          </a:xfrm>
          <a:prstGeom prst="rect">
            <a:avLst/>
          </a:prstGeom>
          <a:solidFill>
            <a:srgbClr val="CCFFFF"/>
          </a:solidFill>
          <a:ln w="9525">
            <a:noFill/>
            <a:miter lim="800000"/>
            <a:headEnd/>
            <a:tailEnd/>
          </a:ln>
          <a:effectLst/>
        </p:spPr>
        <p:txBody>
          <a:bodyPr>
            <a:spAutoFit/>
          </a:bodyPr>
          <a:lstStyle/>
          <a:p>
            <a:r>
              <a:rPr lang="en-US" sz="1400" b="1" dirty="0">
                <a:solidFill>
                  <a:srgbClr val="000000"/>
                </a:solidFill>
              </a:rPr>
              <a:t>So:</a:t>
            </a:r>
            <a:r>
              <a:rPr lang="en-US" sz="1400" dirty="0">
                <a:solidFill>
                  <a:srgbClr val="000000"/>
                </a:solidFill>
              </a:rPr>
              <a:t> EXAMPLE: bad color, way too much  animation – it’s just a bad </a:t>
            </a:r>
            <a:r>
              <a:rPr lang="en-US" sz="1400" dirty="0" smtClean="0">
                <a:solidFill>
                  <a:srgbClr val="000000"/>
                </a:solidFill>
              </a:rPr>
              <a:t>slide. (Note for PDF – this slide has gratuitous animation you won’t see on the PDF!!)</a:t>
            </a:r>
            <a:endParaRPr lang="en-US" sz="1400" dirty="0">
              <a:solidFill>
                <a:srgbClr val="000000"/>
              </a:solidFill>
            </a:endParaRPr>
          </a:p>
        </p:txBody>
      </p:sp>
    </p:spTree>
  </p:cSld>
  <p:clrMapOvr>
    <a:masterClrMapping/>
  </p:clrMapOvr>
  <p:transition spd="med">
    <p:strips dir="l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7" presetClass="entr" presetSubtype="8" fill="hold" grpId="0" nodeType="clickEffect">
                                  <p:stCondLst>
                                    <p:cond delay="0"/>
                                  </p:stCondLst>
                                  <p:childTnLst>
                                    <p:set>
                                      <p:cBhvr>
                                        <p:cTn id="6" dur="1" fill="hold">
                                          <p:stCondLst>
                                            <p:cond delay="0"/>
                                          </p:stCondLst>
                                        </p:cTn>
                                        <p:tgtEl>
                                          <p:spTgt spid="67587">
                                            <p:txEl>
                                              <p:pRg st="0" end="0"/>
                                            </p:txEl>
                                          </p:spTgt>
                                        </p:tgtEl>
                                        <p:attrNameLst>
                                          <p:attrName>style.visibility</p:attrName>
                                        </p:attrNameLst>
                                      </p:cBhvr>
                                      <p:to>
                                        <p:strVal val="visible"/>
                                      </p:to>
                                    </p:set>
                                    <p:anim calcmode="lin" valueType="num">
                                      <p:cBhvr>
                                        <p:cTn id="7" dur="500" fill="hold"/>
                                        <p:tgtEl>
                                          <p:spTgt spid="67587">
                                            <p:txEl>
                                              <p:pRg st="0" end="0"/>
                                            </p:txEl>
                                          </p:spTgt>
                                        </p:tgtEl>
                                        <p:attrNameLst>
                                          <p:attrName>ppt_x</p:attrName>
                                        </p:attrNameLst>
                                      </p:cBhvr>
                                      <p:tavLst>
                                        <p:tav tm="0">
                                          <p:val>
                                            <p:strVal val="#ppt_x-#ppt_w/2"/>
                                          </p:val>
                                        </p:tav>
                                        <p:tav tm="100000">
                                          <p:val>
                                            <p:strVal val="#ppt_x"/>
                                          </p:val>
                                        </p:tav>
                                      </p:tavLst>
                                    </p:anim>
                                    <p:anim calcmode="lin" valueType="num">
                                      <p:cBhvr>
                                        <p:cTn id="8" dur="500" fill="hold"/>
                                        <p:tgtEl>
                                          <p:spTgt spid="67587">
                                            <p:txEl>
                                              <p:pRg st="0" end="0"/>
                                            </p:txEl>
                                          </p:spTgt>
                                        </p:tgtEl>
                                        <p:attrNameLst>
                                          <p:attrName>ppt_y</p:attrName>
                                        </p:attrNameLst>
                                      </p:cBhvr>
                                      <p:tavLst>
                                        <p:tav tm="0">
                                          <p:val>
                                            <p:strVal val="#ppt_y"/>
                                          </p:val>
                                        </p:tav>
                                        <p:tav tm="100000">
                                          <p:val>
                                            <p:strVal val="#ppt_y"/>
                                          </p:val>
                                        </p:tav>
                                      </p:tavLst>
                                    </p:anim>
                                    <p:anim calcmode="lin" valueType="num">
                                      <p:cBhvr>
                                        <p:cTn id="9" dur="500" fill="hold"/>
                                        <p:tgtEl>
                                          <p:spTgt spid="67587">
                                            <p:txEl>
                                              <p:pRg st="0" end="0"/>
                                            </p:txEl>
                                          </p:spTgt>
                                        </p:tgtEl>
                                        <p:attrNameLst>
                                          <p:attrName>ppt_w</p:attrName>
                                        </p:attrNameLst>
                                      </p:cBhvr>
                                      <p:tavLst>
                                        <p:tav tm="0">
                                          <p:val>
                                            <p:fltVal val="0"/>
                                          </p:val>
                                        </p:tav>
                                        <p:tav tm="100000">
                                          <p:val>
                                            <p:strVal val="#ppt_w"/>
                                          </p:val>
                                        </p:tav>
                                      </p:tavLst>
                                    </p:anim>
                                    <p:anim calcmode="lin" valueType="num">
                                      <p:cBhvr>
                                        <p:cTn id="10" dur="500" fill="hold"/>
                                        <p:tgtEl>
                                          <p:spTgt spid="67587">
                                            <p:txEl>
                                              <p:pRg st="0" end="0"/>
                                            </p:txEl>
                                          </p:spTgt>
                                        </p:tgtEl>
                                        <p:attrNameLst>
                                          <p:attrName>ppt_h</p:attrName>
                                        </p:attrNameLst>
                                      </p:cBhvr>
                                      <p:tavLst>
                                        <p:tav tm="0">
                                          <p:val>
                                            <p:strVal val="#ppt_h"/>
                                          </p:val>
                                        </p:tav>
                                        <p:tav tm="100000">
                                          <p:val>
                                            <p:strVal val="#ppt_h"/>
                                          </p:val>
                                        </p:tav>
                                      </p:tavLst>
                                    </p:anim>
                                  </p:childTnLst>
                                </p:cTn>
                              </p:par>
                            </p:childTnLst>
                          </p:cTn>
                        </p:par>
                      </p:childTnLst>
                    </p:cTn>
                  </p:par>
                  <p:par>
                    <p:cTn id="11" fill="hold">
                      <p:stCondLst>
                        <p:cond delay="indefinite"/>
                      </p:stCondLst>
                      <p:childTnLst>
                        <p:par>
                          <p:cTn id="12" fill="hold">
                            <p:stCondLst>
                              <p:cond delay="0"/>
                            </p:stCondLst>
                            <p:childTnLst>
                              <p:par>
                                <p:cTn id="13" presetID="17" presetClass="entr" presetSubtype="8" fill="hold" grpId="0" nodeType="clickEffect">
                                  <p:stCondLst>
                                    <p:cond delay="0"/>
                                  </p:stCondLst>
                                  <p:childTnLst>
                                    <p:set>
                                      <p:cBhvr>
                                        <p:cTn id="14" dur="1" fill="hold">
                                          <p:stCondLst>
                                            <p:cond delay="0"/>
                                          </p:stCondLst>
                                        </p:cTn>
                                        <p:tgtEl>
                                          <p:spTgt spid="67587">
                                            <p:txEl>
                                              <p:pRg st="1" end="1"/>
                                            </p:txEl>
                                          </p:spTgt>
                                        </p:tgtEl>
                                        <p:attrNameLst>
                                          <p:attrName>style.visibility</p:attrName>
                                        </p:attrNameLst>
                                      </p:cBhvr>
                                      <p:to>
                                        <p:strVal val="visible"/>
                                      </p:to>
                                    </p:set>
                                    <p:anim calcmode="lin" valueType="num">
                                      <p:cBhvr>
                                        <p:cTn id="15" dur="500" fill="hold"/>
                                        <p:tgtEl>
                                          <p:spTgt spid="67587">
                                            <p:txEl>
                                              <p:pRg st="1" end="1"/>
                                            </p:txEl>
                                          </p:spTgt>
                                        </p:tgtEl>
                                        <p:attrNameLst>
                                          <p:attrName>ppt_x</p:attrName>
                                        </p:attrNameLst>
                                      </p:cBhvr>
                                      <p:tavLst>
                                        <p:tav tm="0">
                                          <p:val>
                                            <p:strVal val="#ppt_x-#ppt_w/2"/>
                                          </p:val>
                                        </p:tav>
                                        <p:tav tm="100000">
                                          <p:val>
                                            <p:strVal val="#ppt_x"/>
                                          </p:val>
                                        </p:tav>
                                      </p:tavLst>
                                    </p:anim>
                                    <p:anim calcmode="lin" valueType="num">
                                      <p:cBhvr>
                                        <p:cTn id="16" dur="500" fill="hold"/>
                                        <p:tgtEl>
                                          <p:spTgt spid="67587">
                                            <p:txEl>
                                              <p:pRg st="1" end="1"/>
                                            </p:txEl>
                                          </p:spTgt>
                                        </p:tgtEl>
                                        <p:attrNameLst>
                                          <p:attrName>ppt_y</p:attrName>
                                        </p:attrNameLst>
                                      </p:cBhvr>
                                      <p:tavLst>
                                        <p:tav tm="0">
                                          <p:val>
                                            <p:strVal val="#ppt_y"/>
                                          </p:val>
                                        </p:tav>
                                        <p:tav tm="100000">
                                          <p:val>
                                            <p:strVal val="#ppt_y"/>
                                          </p:val>
                                        </p:tav>
                                      </p:tavLst>
                                    </p:anim>
                                    <p:anim calcmode="lin" valueType="num">
                                      <p:cBhvr>
                                        <p:cTn id="17" dur="500" fill="hold"/>
                                        <p:tgtEl>
                                          <p:spTgt spid="67587">
                                            <p:txEl>
                                              <p:pRg st="1" end="1"/>
                                            </p:txEl>
                                          </p:spTgt>
                                        </p:tgtEl>
                                        <p:attrNameLst>
                                          <p:attrName>ppt_w</p:attrName>
                                        </p:attrNameLst>
                                      </p:cBhvr>
                                      <p:tavLst>
                                        <p:tav tm="0">
                                          <p:val>
                                            <p:fltVal val="0"/>
                                          </p:val>
                                        </p:tav>
                                        <p:tav tm="100000">
                                          <p:val>
                                            <p:strVal val="#ppt_w"/>
                                          </p:val>
                                        </p:tav>
                                      </p:tavLst>
                                    </p:anim>
                                    <p:anim calcmode="lin" valueType="num">
                                      <p:cBhvr>
                                        <p:cTn id="18" dur="500" fill="hold"/>
                                        <p:tgtEl>
                                          <p:spTgt spid="67587">
                                            <p:txEl>
                                              <p:pRg st="1" end="1"/>
                                            </p:txEl>
                                          </p:spTgt>
                                        </p:tgtEl>
                                        <p:attrNameLst>
                                          <p:attrName>ppt_h</p:attrName>
                                        </p:attrNameLst>
                                      </p:cBhvr>
                                      <p:tavLst>
                                        <p:tav tm="0">
                                          <p:val>
                                            <p:strVal val="#ppt_h"/>
                                          </p:val>
                                        </p:tav>
                                        <p:tav tm="100000">
                                          <p:val>
                                            <p:strVal val="#ppt_h"/>
                                          </p:val>
                                        </p:tav>
                                      </p:tavLst>
                                    </p:anim>
                                  </p:childTnLst>
                                </p:cTn>
                              </p:par>
                            </p:childTnLst>
                          </p:cTn>
                        </p:par>
                      </p:childTnLst>
                    </p:cTn>
                  </p:par>
                  <p:par>
                    <p:cTn id="19" fill="hold">
                      <p:stCondLst>
                        <p:cond delay="indefinite"/>
                      </p:stCondLst>
                      <p:childTnLst>
                        <p:par>
                          <p:cTn id="20" fill="hold">
                            <p:stCondLst>
                              <p:cond delay="0"/>
                            </p:stCondLst>
                            <p:childTnLst>
                              <p:par>
                                <p:cTn id="21" presetID="17" presetClass="entr" presetSubtype="8" fill="hold" grpId="0" nodeType="clickEffect">
                                  <p:stCondLst>
                                    <p:cond delay="0"/>
                                  </p:stCondLst>
                                  <p:childTnLst>
                                    <p:set>
                                      <p:cBhvr>
                                        <p:cTn id="22" dur="1" fill="hold">
                                          <p:stCondLst>
                                            <p:cond delay="0"/>
                                          </p:stCondLst>
                                        </p:cTn>
                                        <p:tgtEl>
                                          <p:spTgt spid="67587">
                                            <p:txEl>
                                              <p:pRg st="2" end="2"/>
                                            </p:txEl>
                                          </p:spTgt>
                                        </p:tgtEl>
                                        <p:attrNameLst>
                                          <p:attrName>style.visibility</p:attrName>
                                        </p:attrNameLst>
                                      </p:cBhvr>
                                      <p:to>
                                        <p:strVal val="visible"/>
                                      </p:to>
                                    </p:set>
                                    <p:anim calcmode="lin" valueType="num">
                                      <p:cBhvr>
                                        <p:cTn id="23" dur="500" fill="hold"/>
                                        <p:tgtEl>
                                          <p:spTgt spid="67587">
                                            <p:txEl>
                                              <p:pRg st="2" end="2"/>
                                            </p:txEl>
                                          </p:spTgt>
                                        </p:tgtEl>
                                        <p:attrNameLst>
                                          <p:attrName>ppt_x</p:attrName>
                                        </p:attrNameLst>
                                      </p:cBhvr>
                                      <p:tavLst>
                                        <p:tav tm="0">
                                          <p:val>
                                            <p:strVal val="#ppt_x-#ppt_w/2"/>
                                          </p:val>
                                        </p:tav>
                                        <p:tav tm="100000">
                                          <p:val>
                                            <p:strVal val="#ppt_x"/>
                                          </p:val>
                                        </p:tav>
                                      </p:tavLst>
                                    </p:anim>
                                    <p:anim calcmode="lin" valueType="num">
                                      <p:cBhvr>
                                        <p:cTn id="24" dur="500" fill="hold"/>
                                        <p:tgtEl>
                                          <p:spTgt spid="67587">
                                            <p:txEl>
                                              <p:pRg st="2" end="2"/>
                                            </p:txEl>
                                          </p:spTgt>
                                        </p:tgtEl>
                                        <p:attrNameLst>
                                          <p:attrName>ppt_y</p:attrName>
                                        </p:attrNameLst>
                                      </p:cBhvr>
                                      <p:tavLst>
                                        <p:tav tm="0">
                                          <p:val>
                                            <p:strVal val="#ppt_y"/>
                                          </p:val>
                                        </p:tav>
                                        <p:tav tm="100000">
                                          <p:val>
                                            <p:strVal val="#ppt_y"/>
                                          </p:val>
                                        </p:tav>
                                      </p:tavLst>
                                    </p:anim>
                                    <p:anim calcmode="lin" valueType="num">
                                      <p:cBhvr>
                                        <p:cTn id="25" dur="500" fill="hold"/>
                                        <p:tgtEl>
                                          <p:spTgt spid="67587">
                                            <p:txEl>
                                              <p:pRg st="2" end="2"/>
                                            </p:txEl>
                                          </p:spTgt>
                                        </p:tgtEl>
                                        <p:attrNameLst>
                                          <p:attrName>ppt_w</p:attrName>
                                        </p:attrNameLst>
                                      </p:cBhvr>
                                      <p:tavLst>
                                        <p:tav tm="0">
                                          <p:val>
                                            <p:fltVal val="0"/>
                                          </p:val>
                                        </p:tav>
                                        <p:tav tm="100000">
                                          <p:val>
                                            <p:strVal val="#ppt_w"/>
                                          </p:val>
                                        </p:tav>
                                      </p:tavLst>
                                    </p:anim>
                                    <p:anim calcmode="lin" valueType="num">
                                      <p:cBhvr>
                                        <p:cTn id="26" dur="500" fill="hold"/>
                                        <p:tgtEl>
                                          <p:spTgt spid="67587">
                                            <p:txEl>
                                              <p:pRg st="2" end="2"/>
                                            </p:txEl>
                                          </p:spTgt>
                                        </p:tgtEl>
                                        <p:attrNameLst>
                                          <p:attrName>ppt_h</p:attrName>
                                        </p:attrNameLst>
                                      </p:cBhvr>
                                      <p:tavLst>
                                        <p:tav tm="0">
                                          <p:val>
                                            <p:strVal val="#ppt_h"/>
                                          </p:val>
                                        </p:tav>
                                        <p:tav tm="100000">
                                          <p:val>
                                            <p:strVal val="#ppt_h"/>
                                          </p:val>
                                        </p:tav>
                                      </p:tavLst>
                                    </p:anim>
                                  </p:childTnLst>
                                </p:cTn>
                              </p:par>
                            </p:childTnLst>
                          </p:cTn>
                        </p:par>
                      </p:childTnLst>
                    </p:cTn>
                  </p:par>
                  <p:par>
                    <p:cTn id="27" fill="hold">
                      <p:stCondLst>
                        <p:cond delay="indefinite"/>
                      </p:stCondLst>
                      <p:childTnLst>
                        <p:par>
                          <p:cTn id="28" fill="hold">
                            <p:stCondLst>
                              <p:cond delay="0"/>
                            </p:stCondLst>
                            <p:childTnLst>
                              <p:par>
                                <p:cTn id="29" presetID="17" presetClass="entr" presetSubtype="8" fill="hold" grpId="0" nodeType="clickEffect">
                                  <p:stCondLst>
                                    <p:cond delay="0"/>
                                  </p:stCondLst>
                                  <p:childTnLst>
                                    <p:set>
                                      <p:cBhvr>
                                        <p:cTn id="30" dur="1" fill="hold">
                                          <p:stCondLst>
                                            <p:cond delay="0"/>
                                          </p:stCondLst>
                                        </p:cTn>
                                        <p:tgtEl>
                                          <p:spTgt spid="67588">
                                            <p:txEl>
                                              <p:pRg st="0" end="0"/>
                                            </p:txEl>
                                          </p:spTgt>
                                        </p:tgtEl>
                                        <p:attrNameLst>
                                          <p:attrName>style.visibility</p:attrName>
                                        </p:attrNameLst>
                                      </p:cBhvr>
                                      <p:to>
                                        <p:strVal val="visible"/>
                                      </p:to>
                                    </p:set>
                                    <p:anim calcmode="lin" valueType="num">
                                      <p:cBhvr>
                                        <p:cTn id="31" dur="500" fill="hold"/>
                                        <p:tgtEl>
                                          <p:spTgt spid="67588">
                                            <p:txEl>
                                              <p:pRg st="0" end="0"/>
                                            </p:txEl>
                                          </p:spTgt>
                                        </p:tgtEl>
                                        <p:attrNameLst>
                                          <p:attrName>ppt_x</p:attrName>
                                        </p:attrNameLst>
                                      </p:cBhvr>
                                      <p:tavLst>
                                        <p:tav tm="0">
                                          <p:val>
                                            <p:strVal val="#ppt_x-#ppt_w/2"/>
                                          </p:val>
                                        </p:tav>
                                        <p:tav tm="100000">
                                          <p:val>
                                            <p:strVal val="#ppt_x"/>
                                          </p:val>
                                        </p:tav>
                                      </p:tavLst>
                                    </p:anim>
                                    <p:anim calcmode="lin" valueType="num">
                                      <p:cBhvr>
                                        <p:cTn id="32" dur="500" fill="hold"/>
                                        <p:tgtEl>
                                          <p:spTgt spid="67588">
                                            <p:txEl>
                                              <p:pRg st="0" end="0"/>
                                            </p:txEl>
                                          </p:spTgt>
                                        </p:tgtEl>
                                        <p:attrNameLst>
                                          <p:attrName>ppt_y</p:attrName>
                                        </p:attrNameLst>
                                      </p:cBhvr>
                                      <p:tavLst>
                                        <p:tav tm="0">
                                          <p:val>
                                            <p:strVal val="#ppt_y"/>
                                          </p:val>
                                        </p:tav>
                                        <p:tav tm="100000">
                                          <p:val>
                                            <p:strVal val="#ppt_y"/>
                                          </p:val>
                                        </p:tav>
                                      </p:tavLst>
                                    </p:anim>
                                    <p:anim calcmode="lin" valueType="num">
                                      <p:cBhvr>
                                        <p:cTn id="33" dur="500" fill="hold"/>
                                        <p:tgtEl>
                                          <p:spTgt spid="67588">
                                            <p:txEl>
                                              <p:pRg st="0" end="0"/>
                                            </p:txEl>
                                          </p:spTgt>
                                        </p:tgtEl>
                                        <p:attrNameLst>
                                          <p:attrName>ppt_w</p:attrName>
                                        </p:attrNameLst>
                                      </p:cBhvr>
                                      <p:tavLst>
                                        <p:tav tm="0">
                                          <p:val>
                                            <p:fltVal val="0"/>
                                          </p:val>
                                        </p:tav>
                                        <p:tav tm="100000">
                                          <p:val>
                                            <p:strVal val="#ppt_w"/>
                                          </p:val>
                                        </p:tav>
                                      </p:tavLst>
                                    </p:anim>
                                    <p:anim calcmode="lin" valueType="num">
                                      <p:cBhvr>
                                        <p:cTn id="34" dur="500" fill="hold"/>
                                        <p:tgtEl>
                                          <p:spTgt spid="67588">
                                            <p:txEl>
                                              <p:pRg st="0" end="0"/>
                                            </p:txEl>
                                          </p:spTgt>
                                        </p:tgtEl>
                                        <p:attrNameLst>
                                          <p:attrName>ppt_h</p:attrName>
                                        </p:attrNameLst>
                                      </p:cBhvr>
                                      <p:tavLst>
                                        <p:tav tm="0">
                                          <p:val>
                                            <p:strVal val="#ppt_h"/>
                                          </p:val>
                                        </p:tav>
                                        <p:tav tm="100000">
                                          <p:val>
                                            <p:strVal val="#ppt_h"/>
                                          </p:val>
                                        </p:tav>
                                      </p:tavLst>
                                    </p:anim>
                                  </p:childTnLst>
                                </p:cTn>
                              </p:par>
                            </p:childTnLst>
                          </p:cTn>
                        </p:par>
                      </p:childTnLst>
                    </p:cTn>
                  </p:par>
                  <p:par>
                    <p:cTn id="35" fill="hold">
                      <p:stCondLst>
                        <p:cond delay="indefinite"/>
                      </p:stCondLst>
                      <p:childTnLst>
                        <p:par>
                          <p:cTn id="36" fill="hold">
                            <p:stCondLst>
                              <p:cond delay="0"/>
                            </p:stCondLst>
                            <p:childTnLst>
                              <p:par>
                                <p:cTn id="37" presetID="17" presetClass="entr" presetSubtype="8" fill="hold" grpId="0" nodeType="clickEffect">
                                  <p:stCondLst>
                                    <p:cond delay="0"/>
                                  </p:stCondLst>
                                  <p:childTnLst>
                                    <p:set>
                                      <p:cBhvr>
                                        <p:cTn id="38" dur="1" fill="hold">
                                          <p:stCondLst>
                                            <p:cond delay="0"/>
                                          </p:stCondLst>
                                        </p:cTn>
                                        <p:tgtEl>
                                          <p:spTgt spid="67588">
                                            <p:txEl>
                                              <p:pRg st="1" end="1"/>
                                            </p:txEl>
                                          </p:spTgt>
                                        </p:tgtEl>
                                        <p:attrNameLst>
                                          <p:attrName>style.visibility</p:attrName>
                                        </p:attrNameLst>
                                      </p:cBhvr>
                                      <p:to>
                                        <p:strVal val="visible"/>
                                      </p:to>
                                    </p:set>
                                    <p:anim calcmode="lin" valueType="num">
                                      <p:cBhvr>
                                        <p:cTn id="39" dur="500" fill="hold"/>
                                        <p:tgtEl>
                                          <p:spTgt spid="67588">
                                            <p:txEl>
                                              <p:pRg st="1" end="1"/>
                                            </p:txEl>
                                          </p:spTgt>
                                        </p:tgtEl>
                                        <p:attrNameLst>
                                          <p:attrName>ppt_x</p:attrName>
                                        </p:attrNameLst>
                                      </p:cBhvr>
                                      <p:tavLst>
                                        <p:tav tm="0">
                                          <p:val>
                                            <p:strVal val="#ppt_x-#ppt_w/2"/>
                                          </p:val>
                                        </p:tav>
                                        <p:tav tm="100000">
                                          <p:val>
                                            <p:strVal val="#ppt_x"/>
                                          </p:val>
                                        </p:tav>
                                      </p:tavLst>
                                    </p:anim>
                                    <p:anim calcmode="lin" valueType="num">
                                      <p:cBhvr>
                                        <p:cTn id="40" dur="500" fill="hold"/>
                                        <p:tgtEl>
                                          <p:spTgt spid="67588">
                                            <p:txEl>
                                              <p:pRg st="1" end="1"/>
                                            </p:txEl>
                                          </p:spTgt>
                                        </p:tgtEl>
                                        <p:attrNameLst>
                                          <p:attrName>ppt_y</p:attrName>
                                        </p:attrNameLst>
                                      </p:cBhvr>
                                      <p:tavLst>
                                        <p:tav tm="0">
                                          <p:val>
                                            <p:strVal val="#ppt_y"/>
                                          </p:val>
                                        </p:tav>
                                        <p:tav tm="100000">
                                          <p:val>
                                            <p:strVal val="#ppt_y"/>
                                          </p:val>
                                        </p:tav>
                                      </p:tavLst>
                                    </p:anim>
                                    <p:anim calcmode="lin" valueType="num">
                                      <p:cBhvr>
                                        <p:cTn id="41" dur="500" fill="hold"/>
                                        <p:tgtEl>
                                          <p:spTgt spid="67588">
                                            <p:txEl>
                                              <p:pRg st="1" end="1"/>
                                            </p:txEl>
                                          </p:spTgt>
                                        </p:tgtEl>
                                        <p:attrNameLst>
                                          <p:attrName>ppt_w</p:attrName>
                                        </p:attrNameLst>
                                      </p:cBhvr>
                                      <p:tavLst>
                                        <p:tav tm="0">
                                          <p:val>
                                            <p:fltVal val="0"/>
                                          </p:val>
                                        </p:tav>
                                        <p:tav tm="100000">
                                          <p:val>
                                            <p:strVal val="#ppt_w"/>
                                          </p:val>
                                        </p:tav>
                                      </p:tavLst>
                                    </p:anim>
                                    <p:anim calcmode="lin" valueType="num">
                                      <p:cBhvr>
                                        <p:cTn id="42" dur="500" fill="hold"/>
                                        <p:tgtEl>
                                          <p:spTgt spid="67588">
                                            <p:txEl>
                                              <p:pRg st="1" end="1"/>
                                            </p:txEl>
                                          </p:spTgt>
                                        </p:tgtEl>
                                        <p:attrNameLst>
                                          <p:attrName>ppt_h</p:attrName>
                                        </p:attrNameLst>
                                      </p:cBhvr>
                                      <p:tavLst>
                                        <p:tav tm="0">
                                          <p:val>
                                            <p:strVal val="#ppt_h"/>
                                          </p:val>
                                        </p:tav>
                                        <p:tav tm="100000">
                                          <p:val>
                                            <p:strVal val="#ppt_h"/>
                                          </p:val>
                                        </p:tav>
                                      </p:tavLst>
                                    </p:anim>
                                  </p:childTnLst>
                                </p:cTn>
                              </p:par>
                            </p:childTnLst>
                          </p:cTn>
                        </p:par>
                      </p:childTnLst>
                    </p:cTn>
                  </p:par>
                  <p:par>
                    <p:cTn id="43" fill="hold">
                      <p:stCondLst>
                        <p:cond delay="indefinite"/>
                      </p:stCondLst>
                      <p:childTnLst>
                        <p:par>
                          <p:cTn id="44" fill="hold">
                            <p:stCondLst>
                              <p:cond delay="0"/>
                            </p:stCondLst>
                            <p:childTnLst>
                              <p:par>
                                <p:cTn id="45" presetID="17" presetClass="entr" presetSubtype="8" fill="hold" grpId="0" nodeType="clickEffect">
                                  <p:stCondLst>
                                    <p:cond delay="0"/>
                                  </p:stCondLst>
                                  <p:childTnLst>
                                    <p:set>
                                      <p:cBhvr>
                                        <p:cTn id="46" dur="1" fill="hold">
                                          <p:stCondLst>
                                            <p:cond delay="0"/>
                                          </p:stCondLst>
                                        </p:cTn>
                                        <p:tgtEl>
                                          <p:spTgt spid="67588">
                                            <p:txEl>
                                              <p:pRg st="2" end="2"/>
                                            </p:txEl>
                                          </p:spTgt>
                                        </p:tgtEl>
                                        <p:attrNameLst>
                                          <p:attrName>style.visibility</p:attrName>
                                        </p:attrNameLst>
                                      </p:cBhvr>
                                      <p:to>
                                        <p:strVal val="visible"/>
                                      </p:to>
                                    </p:set>
                                    <p:anim calcmode="lin" valueType="num">
                                      <p:cBhvr>
                                        <p:cTn id="47" dur="500" fill="hold"/>
                                        <p:tgtEl>
                                          <p:spTgt spid="67588">
                                            <p:txEl>
                                              <p:pRg st="2" end="2"/>
                                            </p:txEl>
                                          </p:spTgt>
                                        </p:tgtEl>
                                        <p:attrNameLst>
                                          <p:attrName>ppt_x</p:attrName>
                                        </p:attrNameLst>
                                      </p:cBhvr>
                                      <p:tavLst>
                                        <p:tav tm="0">
                                          <p:val>
                                            <p:strVal val="#ppt_x-#ppt_w/2"/>
                                          </p:val>
                                        </p:tav>
                                        <p:tav tm="100000">
                                          <p:val>
                                            <p:strVal val="#ppt_x"/>
                                          </p:val>
                                        </p:tav>
                                      </p:tavLst>
                                    </p:anim>
                                    <p:anim calcmode="lin" valueType="num">
                                      <p:cBhvr>
                                        <p:cTn id="48" dur="500" fill="hold"/>
                                        <p:tgtEl>
                                          <p:spTgt spid="67588">
                                            <p:txEl>
                                              <p:pRg st="2" end="2"/>
                                            </p:txEl>
                                          </p:spTgt>
                                        </p:tgtEl>
                                        <p:attrNameLst>
                                          <p:attrName>ppt_y</p:attrName>
                                        </p:attrNameLst>
                                      </p:cBhvr>
                                      <p:tavLst>
                                        <p:tav tm="0">
                                          <p:val>
                                            <p:strVal val="#ppt_y"/>
                                          </p:val>
                                        </p:tav>
                                        <p:tav tm="100000">
                                          <p:val>
                                            <p:strVal val="#ppt_y"/>
                                          </p:val>
                                        </p:tav>
                                      </p:tavLst>
                                    </p:anim>
                                    <p:anim calcmode="lin" valueType="num">
                                      <p:cBhvr>
                                        <p:cTn id="49" dur="500" fill="hold"/>
                                        <p:tgtEl>
                                          <p:spTgt spid="67588">
                                            <p:txEl>
                                              <p:pRg st="2" end="2"/>
                                            </p:txEl>
                                          </p:spTgt>
                                        </p:tgtEl>
                                        <p:attrNameLst>
                                          <p:attrName>ppt_w</p:attrName>
                                        </p:attrNameLst>
                                      </p:cBhvr>
                                      <p:tavLst>
                                        <p:tav tm="0">
                                          <p:val>
                                            <p:fltVal val="0"/>
                                          </p:val>
                                        </p:tav>
                                        <p:tav tm="100000">
                                          <p:val>
                                            <p:strVal val="#ppt_w"/>
                                          </p:val>
                                        </p:tav>
                                      </p:tavLst>
                                    </p:anim>
                                    <p:anim calcmode="lin" valueType="num">
                                      <p:cBhvr>
                                        <p:cTn id="50" dur="500" fill="hold"/>
                                        <p:tgtEl>
                                          <p:spTgt spid="67588">
                                            <p:txEl>
                                              <p:pRg st="2" end="2"/>
                                            </p:txEl>
                                          </p:spTgt>
                                        </p:tgtEl>
                                        <p:attrNameLst>
                                          <p:attrName>ppt_h</p:attrName>
                                        </p:attrNameLst>
                                      </p:cBhvr>
                                      <p:tavLst>
                                        <p:tav tm="0">
                                          <p:val>
                                            <p:strVal val="#ppt_h"/>
                                          </p:val>
                                        </p:tav>
                                        <p:tav tm="100000">
                                          <p:val>
                                            <p:strVal val="#ppt_h"/>
                                          </p:val>
                                        </p:tav>
                                      </p:tavLst>
                                    </p:anim>
                                  </p:childTnLst>
                                </p:cTn>
                              </p:par>
                            </p:childTnLst>
                          </p:cTn>
                        </p:par>
                      </p:childTnLst>
                    </p:cTn>
                  </p:par>
                  <p:par>
                    <p:cTn id="51" fill="hold">
                      <p:stCondLst>
                        <p:cond delay="indefinite"/>
                      </p:stCondLst>
                      <p:childTnLst>
                        <p:par>
                          <p:cTn id="52" fill="hold">
                            <p:stCondLst>
                              <p:cond delay="0"/>
                            </p:stCondLst>
                            <p:childTnLst>
                              <p:par>
                                <p:cTn id="53" presetID="17" presetClass="entr" presetSubtype="8" fill="hold" grpId="0" nodeType="clickEffect">
                                  <p:stCondLst>
                                    <p:cond delay="0"/>
                                  </p:stCondLst>
                                  <p:childTnLst>
                                    <p:set>
                                      <p:cBhvr>
                                        <p:cTn id="54" dur="1" fill="hold">
                                          <p:stCondLst>
                                            <p:cond delay="0"/>
                                          </p:stCondLst>
                                        </p:cTn>
                                        <p:tgtEl>
                                          <p:spTgt spid="67588">
                                            <p:txEl>
                                              <p:pRg st="3" end="3"/>
                                            </p:txEl>
                                          </p:spTgt>
                                        </p:tgtEl>
                                        <p:attrNameLst>
                                          <p:attrName>style.visibility</p:attrName>
                                        </p:attrNameLst>
                                      </p:cBhvr>
                                      <p:to>
                                        <p:strVal val="visible"/>
                                      </p:to>
                                    </p:set>
                                    <p:anim calcmode="lin" valueType="num">
                                      <p:cBhvr>
                                        <p:cTn id="55" dur="500" fill="hold"/>
                                        <p:tgtEl>
                                          <p:spTgt spid="67588">
                                            <p:txEl>
                                              <p:pRg st="3" end="3"/>
                                            </p:txEl>
                                          </p:spTgt>
                                        </p:tgtEl>
                                        <p:attrNameLst>
                                          <p:attrName>ppt_x</p:attrName>
                                        </p:attrNameLst>
                                      </p:cBhvr>
                                      <p:tavLst>
                                        <p:tav tm="0">
                                          <p:val>
                                            <p:strVal val="#ppt_x-#ppt_w/2"/>
                                          </p:val>
                                        </p:tav>
                                        <p:tav tm="100000">
                                          <p:val>
                                            <p:strVal val="#ppt_x"/>
                                          </p:val>
                                        </p:tav>
                                      </p:tavLst>
                                    </p:anim>
                                    <p:anim calcmode="lin" valueType="num">
                                      <p:cBhvr>
                                        <p:cTn id="56" dur="500" fill="hold"/>
                                        <p:tgtEl>
                                          <p:spTgt spid="67588">
                                            <p:txEl>
                                              <p:pRg st="3" end="3"/>
                                            </p:txEl>
                                          </p:spTgt>
                                        </p:tgtEl>
                                        <p:attrNameLst>
                                          <p:attrName>ppt_y</p:attrName>
                                        </p:attrNameLst>
                                      </p:cBhvr>
                                      <p:tavLst>
                                        <p:tav tm="0">
                                          <p:val>
                                            <p:strVal val="#ppt_y"/>
                                          </p:val>
                                        </p:tav>
                                        <p:tav tm="100000">
                                          <p:val>
                                            <p:strVal val="#ppt_y"/>
                                          </p:val>
                                        </p:tav>
                                      </p:tavLst>
                                    </p:anim>
                                    <p:anim calcmode="lin" valueType="num">
                                      <p:cBhvr>
                                        <p:cTn id="57" dur="500" fill="hold"/>
                                        <p:tgtEl>
                                          <p:spTgt spid="67588">
                                            <p:txEl>
                                              <p:pRg st="3" end="3"/>
                                            </p:txEl>
                                          </p:spTgt>
                                        </p:tgtEl>
                                        <p:attrNameLst>
                                          <p:attrName>ppt_w</p:attrName>
                                        </p:attrNameLst>
                                      </p:cBhvr>
                                      <p:tavLst>
                                        <p:tav tm="0">
                                          <p:val>
                                            <p:fltVal val="0"/>
                                          </p:val>
                                        </p:tav>
                                        <p:tav tm="100000">
                                          <p:val>
                                            <p:strVal val="#ppt_w"/>
                                          </p:val>
                                        </p:tav>
                                      </p:tavLst>
                                    </p:anim>
                                    <p:anim calcmode="lin" valueType="num">
                                      <p:cBhvr>
                                        <p:cTn id="58" dur="500" fill="hold"/>
                                        <p:tgtEl>
                                          <p:spTgt spid="67588">
                                            <p:txEl>
                                              <p:pRg st="3" end="3"/>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7587" grpId="0" build="p" autoUpdateAnimBg="0"/>
      <p:bldP spid="67588" grpId="0" build="p" autoUpdateAnimBg="0"/>
    </p:bldLst>
  </p:timing>
</p:sld>
</file>

<file path=ppt/slides/slide2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 name="Footer Placeholder 5"/>
          <p:cNvSpPr>
            <a:spLocks noGrp="1"/>
          </p:cNvSpPr>
          <p:nvPr>
            <p:ph type="ftr" sz="quarter" idx="11"/>
          </p:nvPr>
        </p:nvSpPr>
        <p:spPr/>
        <p:txBody>
          <a:bodyPr/>
          <a:lstStyle/>
          <a:p>
            <a:r>
              <a:rPr lang="en-US"/>
              <a:t>© J. Paul Robinson, Purdue University</a:t>
            </a:r>
          </a:p>
        </p:txBody>
      </p:sp>
      <p:sp>
        <p:nvSpPr>
          <p:cNvPr id="10" name="Slide Number Placeholder 6"/>
          <p:cNvSpPr>
            <a:spLocks noGrp="1"/>
          </p:cNvSpPr>
          <p:nvPr>
            <p:ph type="sldNum" sz="quarter" idx="12"/>
          </p:nvPr>
        </p:nvSpPr>
        <p:spPr/>
        <p:txBody>
          <a:bodyPr/>
          <a:lstStyle/>
          <a:p>
            <a:fld id="{A6CACAA6-DD9D-4A34-ABAB-34519D4C96FB}" type="slidenum">
              <a:rPr lang="en-US"/>
              <a:pPr/>
              <a:t>26</a:t>
            </a:fld>
            <a:r>
              <a:rPr lang="en-US"/>
              <a:t> of 46</a:t>
            </a:r>
          </a:p>
        </p:txBody>
      </p:sp>
      <p:sp>
        <p:nvSpPr>
          <p:cNvPr id="69634" name="Rectangle 2"/>
          <p:cNvSpPr>
            <a:spLocks noGrp="1" noChangeArrowheads="1"/>
          </p:cNvSpPr>
          <p:nvPr>
            <p:ph type="title"/>
          </p:nvPr>
        </p:nvSpPr>
        <p:spPr>
          <a:xfrm>
            <a:off x="457200" y="457200"/>
            <a:ext cx="8229600" cy="1143000"/>
          </a:xfrm>
        </p:spPr>
        <p:txBody>
          <a:bodyPr/>
          <a:lstStyle/>
          <a:p>
            <a:r>
              <a:rPr lang="en-US"/>
              <a:t>Advantages</a:t>
            </a:r>
          </a:p>
        </p:txBody>
      </p:sp>
      <p:sp>
        <p:nvSpPr>
          <p:cNvPr id="69635" name="Rectangle 3"/>
          <p:cNvSpPr>
            <a:spLocks noGrp="1" noChangeArrowheads="1"/>
          </p:cNvSpPr>
          <p:nvPr>
            <p:ph type="body" sz="half" idx="1"/>
          </p:nvPr>
        </p:nvSpPr>
        <p:spPr>
          <a:xfrm>
            <a:off x="457200" y="2286000"/>
            <a:ext cx="4040188" cy="3840163"/>
          </a:xfrm>
        </p:spPr>
        <p:txBody>
          <a:bodyPr/>
          <a:lstStyle/>
          <a:p>
            <a:pPr algn="ctr">
              <a:buFontTx/>
              <a:buNone/>
            </a:pPr>
            <a:r>
              <a:rPr lang="en-US" b="1" dirty="0"/>
              <a:t>Standard Assay</a:t>
            </a:r>
          </a:p>
          <a:p>
            <a:r>
              <a:rPr lang="en-US" dirty="0"/>
              <a:t>Uses whole blood</a:t>
            </a:r>
          </a:p>
          <a:p>
            <a:r>
              <a:rPr lang="en-US" dirty="0"/>
              <a:t>Cheaper than </a:t>
            </a:r>
            <a:r>
              <a:rPr lang="en-US" dirty="0" err="1"/>
              <a:t>microdrop</a:t>
            </a:r>
            <a:endParaRPr lang="en-US" dirty="0"/>
          </a:p>
          <a:p>
            <a:endParaRPr lang="en-US" dirty="0"/>
          </a:p>
        </p:txBody>
      </p:sp>
      <p:sp>
        <p:nvSpPr>
          <p:cNvPr id="69636" name="Rectangle 4"/>
          <p:cNvSpPr>
            <a:spLocks noGrp="1" noChangeArrowheads="1"/>
          </p:cNvSpPr>
          <p:nvPr>
            <p:ph type="body" sz="half" idx="2"/>
          </p:nvPr>
        </p:nvSpPr>
        <p:spPr>
          <a:xfrm>
            <a:off x="4648200" y="2295525"/>
            <a:ext cx="4040188" cy="3687763"/>
          </a:xfrm>
        </p:spPr>
        <p:txBody>
          <a:bodyPr/>
          <a:lstStyle/>
          <a:p>
            <a:pPr algn="ctr">
              <a:buFontTx/>
              <a:buNone/>
            </a:pPr>
            <a:r>
              <a:rPr lang="en-US" b="1"/>
              <a:t>Gel Microdrop</a:t>
            </a:r>
          </a:p>
          <a:p>
            <a:r>
              <a:rPr lang="en-US"/>
              <a:t>Rare populations</a:t>
            </a:r>
          </a:p>
          <a:p>
            <a:r>
              <a:rPr lang="en-US"/>
              <a:t>Short incubation</a:t>
            </a:r>
          </a:p>
          <a:p>
            <a:r>
              <a:rPr lang="en-US"/>
              <a:t>Sort and recover live cells</a:t>
            </a:r>
          </a:p>
        </p:txBody>
      </p:sp>
      <p:sp>
        <p:nvSpPr>
          <p:cNvPr id="69637" name="Line 5"/>
          <p:cNvSpPr>
            <a:spLocks noChangeShapeType="1"/>
          </p:cNvSpPr>
          <p:nvPr/>
        </p:nvSpPr>
        <p:spPr bwMode="auto">
          <a:xfrm flipV="1">
            <a:off x="4495800" y="2057400"/>
            <a:ext cx="0" cy="3276600"/>
          </a:xfrm>
          <a:prstGeom prst="line">
            <a:avLst/>
          </a:prstGeom>
          <a:noFill/>
          <a:ln w="9525">
            <a:solidFill>
              <a:schemeClr val="tx1"/>
            </a:solidFill>
            <a:round/>
            <a:headEnd/>
            <a:tailEnd/>
          </a:ln>
          <a:effectLst/>
        </p:spPr>
        <p:txBody>
          <a:bodyPr wrap="none"/>
          <a:lstStyle/>
          <a:p>
            <a:endParaRPr lang="en-US"/>
          </a:p>
        </p:txBody>
      </p:sp>
      <p:sp>
        <p:nvSpPr>
          <p:cNvPr id="69638" name="Line 6"/>
          <p:cNvSpPr>
            <a:spLocks noChangeShapeType="1"/>
          </p:cNvSpPr>
          <p:nvPr/>
        </p:nvSpPr>
        <p:spPr bwMode="auto">
          <a:xfrm>
            <a:off x="533400" y="2057400"/>
            <a:ext cx="8229600" cy="0"/>
          </a:xfrm>
          <a:prstGeom prst="line">
            <a:avLst/>
          </a:prstGeom>
          <a:noFill/>
          <a:ln w="9525">
            <a:solidFill>
              <a:schemeClr val="tx1"/>
            </a:solidFill>
            <a:round/>
            <a:headEnd/>
            <a:tailEnd/>
          </a:ln>
          <a:effectLst/>
        </p:spPr>
        <p:txBody>
          <a:bodyPr wrap="none"/>
          <a:lstStyle/>
          <a:p>
            <a:endParaRPr lang="en-US"/>
          </a:p>
        </p:txBody>
      </p:sp>
      <p:sp>
        <p:nvSpPr>
          <p:cNvPr id="69639" name="Rectangle 7"/>
          <p:cNvSpPr>
            <a:spLocks noChangeArrowheads="1"/>
          </p:cNvSpPr>
          <p:nvPr/>
        </p:nvSpPr>
        <p:spPr bwMode="auto">
          <a:xfrm>
            <a:off x="5029200" y="6642100"/>
            <a:ext cx="2928938" cy="214313"/>
          </a:xfrm>
          <a:prstGeom prst="rect">
            <a:avLst/>
          </a:prstGeom>
          <a:noFill/>
          <a:ln w="9525">
            <a:noFill/>
            <a:miter lim="800000"/>
            <a:headEnd/>
            <a:tailEnd/>
          </a:ln>
          <a:effectLst/>
        </p:spPr>
        <p:txBody>
          <a:bodyPr wrap="none">
            <a:spAutoFit/>
          </a:bodyPr>
          <a:lstStyle/>
          <a:p>
            <a:r>
              <a:rPr lang="en-US" sz="800"/>
              <a:t>Source: One Cell System, 2002; BD Resource Manual, 2001</a:t>
            </a:r>
          </a:p>
        </p:txBody>
      </p:sp>
      <p:sp>
        <p:nvSpPr>
          <p:cNvPr id="69640" name="Text Box 8"/>
          <p:cNvSpPr txBox="1">
            <a:spLocks noChangeArrowheads="1"/>
          </p:cNvSpPr>
          <p:nvPr/>
        </p:nvSpPr>
        <p:spPr bwMode="auto">
          <a:xfrm>
            <a:off x="762000" y="5562600"/>
            <a:ext cx="7391400" cy="641350"/>
          </a:xfrm>
          <a:prstGeom prst="rect">
            <a:avLst/>
          </a:prstGeom>
          <a:solidFill>
            <a:srgbClr val="CCFFFF"/>
          </a:solidFill>
          <a:ln w="9525">
            <a:noFill/>
            <a:miter lim="800000"/>
            <a:headEnd/>
            <a:tailEnd/>
          </a:ln>
          <a:effectLst/>
        </p:spPr>
        <p:txBody>
          <a:bodyPr>
            <a:spAutoFit/>
          </a:bodyPr>
          <a:lstStyle/>
          <a:p>
            <a:r>
              <a:rPr lang="en-US" b="1"/>
              <a:t>So:</a:t>
            </a:r>
            <a:r>
              <a:rPr lang="en-US"/>
              <a:t> OK – it might look boring, but this is a very basic slide and really does not need any enhancement. Audience is focusing on just the text. </a:t>
            </a:r>
          </a:p>
        </p:txBody>
      </p:sp>
    </p:spTree>
  </p:cSld>
  <p:clrMapOvr>
    <a:masterClrMapping/>
  </p:clrMapOvr>
  <p:transition spd="med"/>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 name="Slide Number Placeholder 6"/>
          <p:cNvSpPr>
            <a:spLocks noGrp="1"/>
          </p:cNvSpPr>
          <p:nvPr>
            <p:ph type="sldNum" sz="quarter" idx="12"/>
          </p:nvPr>
        </p:nvSpPr>
        <p:spPr/>
        <p:txBody>
          <a:bodyPr/>
          <a:lstStyle/>
          <a:p>
            <a:fld id="{C291E693-6EBE-4B8D-9D4C-70CE82D9DA03}" type="slidenum">
              <a:rPr lang="en-US"/>
              <a:pPr/>
              <a:t>27</a:t>
            </a:fld>
            <a:endParaRPr lang="en-US"/>
          </a:p>
        </p:txBody>
      </p:sp>
      <p:sp>
        <p:nvSpPr>
          <p:cNvPr id="71682" name="Rectangle 2"/>
          <p:cNvSpPr>
            <a:spLocks noGrp="1" noChangeArrowheads="1"/>
          </p:cNvSpPr>
          <p:nvPr>
            <p:ph type="title"/>
          </p:nvPr>
        </p:nvSpPr>
        <p:spPr>
          <a:xfrm>
            <a:off x="2743200" y="381000"/>
            <a:ext cx="4038600" cy="762000"/>
          </a:xfrm>
        </p:spPr>
        <p:txBody>
          <a:bodyPr/>
          <a:lstStyle/>
          <a:p>
            <a:r>
              <a:rPr lang="en-US"/>
              <a:t>Advantages</a:t>
            </a:r>
          </a:p>
        </p:txBody>
      </p:sp>
      <p:sp>
        <p:nvSpPr>
          <p:cNvPr id="71683" name="Rectangle 3"/>
          <p:cNvSpPr>
            <a:spLocks noGrp="1" noChangeArrowheads="1"/>
          </p:cNvSpPr>
          <p:nvPr>
            <p:ph type="body" sz="half" idx="1"/>
          </p:nvPr>
        </p:nvSpPr>
        <p:spPr>
          <a:xfrm>
            <a:off x="609600" y="2270125"/>
            <a:ext cx="3890963" cy="3749675"/>
          </a:xfrm>
        </p:spPr>
        <p:txBody>
          <a:bodyPr/>
          <a:lstStyle/>
          <a:p>
            <a:pPr algn="ctr">
              <a:buFont typeface="Wingdings" pitchFamily="2" charset="2"/>
              <a:buNone/>
            </a:pPr>
            <a:r>
              <a:rPr lang="en-US" b="1"/>
              <a:t>Standard Assay</a:t>
            </a:r>
          </a:p>
          <a:p>
            <a:r>
              <a:rPr lang="en-US"/>
              <a:t>Uses whole blood</a:t>
            </a:r>
          </a:p>
          <a:p>
            <a:r>
              <a:rPr lang="en-US"/>
              <a:t>Cheaper than microdrop</a:t>
            </a:r>
          </a:p>
          <a:p>
            <a:endParaRPr lang="en-US"/>
          </a:p>
        </p:txBody>
      </p:sp>
      <p:sp>
        <p:nvSpPr>
          <p:cNvPr id="71684" name="Rectangle 4"/>
          <p:cNvSpPr>
            <a:spLocks noGrp="1" noChangeArrowheads="1"/>
          </p:cNvSpPr>
          <p:nvPr>
            <p:ph type="body" sz="half" idx="2"/>
          </p:nvPr>
        </p:nvSpPr>
        <p:spPr>
          <a:xfrm>
            <a:off x="4645025" y="2279650"/>
            <a:ext cx="3890963" cy="3600450"/>
          </a:xfrm>
        </p:spPr>
        <p:txBody>
          <a:bodyPr/>
          <a:lstStyle/>
          <a:p>
            <a:pPr algn="ctr">
              <a:buFont typeface="Wingdings" pitchFamily="2" charset="2"/>
              <a:buNone/>
            </a:pPr>
            <a:r>
              <a:rPr lang="en-US" b="1"/>
              <a:t>Gel Microdrop</a:t>
            </a:r>
          </a:p>
          <a:p>
            <a:r>
              <a:rPr lang="en-US"/>
              <a:t>Rare populations</a:t>
            </a:r>
          </a:p>
          <a:p>
            <a:r>
              <a:rPr lang="en-US"/>
              <a:t>Short incubation</a:t>
            </a:r>
          </a:p>
          <a:p>
            <a:r>
              <a:rPr lang="en-US"/>
              <a:t>Sort and recover live cells</a:t>
            </a:r>
          </a:p>
        </p:txBody>
      </p:sp>
      <p:sp>
        <p:nvSpPr>
          <p:cNvPr id="71685" name="Line 5"/>
          <p:cNvSpPr>
            <a:spLocks noChangeShapeType="1"/>
          </p:cNvSpPr>
          <p:nvPr/>
        </p:nvSpPr>
        <p:spPr bwMode="auto">
          <a:xfrm flipV="1">
            <a:off x="4495800" y="2057400"/>
            <a:ext cx="0" cy="3276600"/>
          </a:xfrm>
          <a:prstGeom prst="line">
            <a:avLst/>
          </a:prstGeom>
          <a:noFill/>
          <a:ln w="9525">
            <a:solidFill>
              <a:schemeClr val="tx1"/>
            </a:solidFill>
            <a:round/>
            <a:headEnd/>
            <a:tailEnd/>
          </a:ln>
          <a:effectLst/>
        </p:spPr>
        <p:txBody>
          <a:bodyPr wrap="none"/>
          <a:lstStyle/>
          <a:p>
            <a:endParaRPr lang="en-US"/>
          </a:p>
        </p:txBody>
      </p:sp>
      <p:sp>
        <p:nvSpPr>
          <p:cNvPr id="71686" name="Line 6"/>
          <p:cNvSpPr>
            <a:spLocks noChangeShapeType="1"/>
          </p:cNvSpPr>
          <p:nvPr/>
        </p:nvSpPr>
        <p:spPr bwMode="auto">
          <a:xfrm>
            <a:off x="533400" y="2057400"/>
            <a:ext cx="8229600" cy="0"/>
          </a:xfrm>
          <a:prstGeom prst="line">
            <a:avLst/>
          </a:prstGeom>
          <a:noFill/>
          <a:ln w="9525">
            <a:solidFill>
              <a:schemeClr val="tx1"/>
            </a:solidFill>
            <a:round/>
            <a:headEnd/>
            <a:tailEnd/>
          </a:ln>
          <a:effectLst/>
        </p:spPr>
        <p:txBody>
          <a:bodyPr wrap="none"/>
          <a:lstStyle/>
          <a:p>
            <a:endParaRPr lang="en-US"/>
          </a:p>
        </p:txBody>
      </p:sp>
      <p:sp>
        <p:nvSpPr>
          <p:cNvPr id="71687" name="Rectangle 7"/>
          <p:cNvSpPr>
            <a:spLocks noChangeArrowheads="1"/>
          </p:cNvSpPr>
          <p:nvPr/>
        </p:nvSpPr>
        <p:spPr bwMode="auto">
          <a:xfrm>
            <a:off x="5029200" y="6642100"/>
            <a:ext cx="2928938" cy="214313"/>
          </a:xfrm>
          <a:prstGeom prst="rect">
            <a:avLst/>
          </a:prstGeom>
          <a:noFill/>
          <a:ln w="9525">
            <a:noFill/>
            <a:miter lim="800000"/>
            <a:headEnd/>
            <a:tailEnd/>
          </a:ln>
          <a:effectLst/>
        </p:spPr>
        <p:txBody>
          <a:bodyPr wrap="none">
            <a:spAutoFit/>
          </a:bodyPr>
          <a:lstStyle/>
          <a:p>
            <a:r>
              <a:rPr lang="en-US" sz="800"/>
              <a:t>Source: One Cell System, 2002; BD Resource Manual, 2001</a:t>
            </a:r>
          </a:p>
        </p:txBody>
      </p:sp>
      <p:sp>
        <p:nvSpPr>
          <p:cNvPr id="71688" name="Text Box 8"/>
          <p:cNvSpPr txBox="1">
            <a:spLocks noChangeArrowheads="1"/>
          </p:cNvSpPr>
          <p:nvPr/>
        </p:nvSpPr>
        <p:spPr bwMode="auto">
          <a:xfrm>
            <a:off x="1066800" y="5562600"/>
            <a:ext cx="7086600" cy="366713"/>
          </a:xfrm>
          <a:prstGeom prst="rect">
            <a:avLst/>
          </a:prstGeom>
          <a:solidFill>
            <a:srgbClr val="CCFFFF"/>
          </a:solidFill>
          <a:ln w="9525">
            <a:noFill/>
            <a:miter lim="800000"/>
            <a:headEnd/>
            <a:tailEnd/>
          </a:ln>
          <a:effectLst/>
        </p:spPr>
        <p:txBody>
          <a:bodyPr>
            <a:spAutoFit/>
          </a:bodyPr>
          <a:lstStyle/>
          <a:p>
            <a:r>
              <a:rPr lang="en-US" b="1"/>
              <a:t>So:</a:t>
            </a:r>
            <a:r>
              <a:rPr lang="en-US"/>
              <a:t> If you want to make it a little more attractive…this works well. </a:t>
            </a:r>
          </a:p>
        </p:txBody>
      </p:sp>
    </p:spTree>
  </p:cSld>
  <p:clrMapOvr>
    <a:masterClrMapping/>
  </p:clrMapOvr>
  <p:transition spd="med"/>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a:t>© J. Paul Robinson, Purdue University</a:t>
            </a:r>
          </a:p>
        </p:txBody>
      </p:sp>
      <p:sp>
        <p:nvSpPr>
          <p:cNvPr id="6" name="Slide Number Placeholder 5"/>
          <p:cNvSpPr>
            <a:spLocks noGrp="1"/>
          </p:cNvSpPr>
          <p:nvPr>
            <p:ph type="sldNum" sz="quarter" idx="12"/>
          </p:nvPr>
        </p:nvSpPr>
        <p:spPr/>
        <p:txBody>
          <a:bodyPr/>
          <a:lstStyle/>
          <a:p>
            <a:fld id="{1148F25A-A6E3-43C4-9E72-40C4274AAED8}" type="slidenum">
              <a:rPr lang="en-US"/>
              <a:pPr/>
              <a:t>28</a:t>
            </a:fld>
            <a:r>
              <a:rPr lang="en-US"/>
              <a:t> of 46</a:t>
            </a:r>
          </a:p>
        </p:txBody>
      </p:sp>
      <p:sp>
        <p:nvSpPr>
          <p:cNvPr id="73730" name="Rectangle 2"/>
          <p:cNvSpPr>
            <a:spLocks noGrp="1" noChangeArrowheads="1"/>
          </p:cNvSpPr>
          <p:nvPr>
            <p:ph type="title"/>
          </p:nvPr>
        </p:nvSpPr>
        <p:spPr/>
        <p:txBody>
          <a:bodyPr/>
          <a:lstStyle/>
          <a:p>
            <a:r>
              <a:rPr lang="en-US"/>
              <a:t>Animation</a:t>
            </a:r>
          </a:p>
        </p:txBody>
      </p:sp>
      <p:sp>
        <p:nvSpPr>
          <p:cNvPr id="73731" name="Rectangle 3"/>
          <p:cNvSpPr>
            <a:spLocks noGrp="1" noChangeArrowheads="1"/>
          </p:cNvSpPr>
          <p:nvPr>
            <p:ph type="body" idx="1"/>
          </p:nvPr>
        </p:nvSpPr>
        <p:spPr/>
        <p:txBody>
          <a:bodyPr/>
          <a:lstStyle/>
          <a:p>
            <a:r>
              <a:rPr lang="en-US"/>
              <a:t>How much animation is right?</a:t>
            </a:r>
          </a:p>
          <a:p>
            <a:r>
              <a:rPr lang="en-US"/>
              <a:t>Make sure you test it carefully!</a:t>
            </a:r>
          </a:p>
          <a:p>
            <a:r>
              <a:rPr lang="en-US"/>
              <a:t>A small amount of animation is good</a:t>
            </a:r>
          </a:p>
          <a:p>
            <a:r>
              <a:rPr lang="en-US"/>
              <a:t>Too much is “ditzy” and often annoys your audience</a:t>
            </a:r>
          </a:p>
        </p:txBody>
      </p:sp>
      <p:sp>
        <p:nvSpPr>
          <p:cNvPr id="73732" name="Text Box 4"/>
          <p:cNvSpPr txBox="1">
            <a:spLocks noChangeArrowheads="1"/>
          </p:cNvSpPr>
          <p:nvPr/>
        </p:nvSpPr>
        <p:spPr bwMode="auto">
          <a:xfrm>
            <a:off x="990600" y="5562600"/>
            <a:ext cx="7086600" cy="641350"/>
          </a:xfrm>
          <a:prstGeom prst="rect">
            <a:avLst/>
          </a:prstGeom>
          <a:solidFill>
            <a:srgbClr val="CCFFFF"/>
          </a:solidFill>
          <a:ln w="9525">
            <a:noFill/>
            <a:miter lim="800000"/>
            <a:headEnd/>
            <a:tailEnd/>
          </a:ln>
          <a:effectLst/>
        </p:spPr>
        <p:txBody>
          <a:bodyPr>
            <a:spAutoFit/>
          </a:bodyPr>
          <a:lstStyle/>
          <a:p>
            <a:r>
              <a:rPr lang="en-US" b="1"/>
              <a:t>So:</a:t>
            </a:r>
            <a:r>
              <a:rPr lang="en-US"/>
              <a:t> “Ditzy” animations are really off-putting to the audience. Good animations, such as how a reaction takes place, are fine.</a:t>
            </a: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ooter Placeholder 3"/>
          <p:cNvSpPr>
            <a:spLocks noGrp="1"/>
          </p:cNvSpPr>
          <p:nvPr>
            <p:ph type="ftr" sz="quarter" idx="10"/>
          </p:nvPr>
        </p:nvSpPr>
        <p:spPr/>
        <p:txBody>
          <a:bodyPr/>
          <a:lstStyle/>
          <a:p>
            <a:fld id="{D468136B-C01E-4A77-8F0A-1E930C08B8E2}" type="slidenum">
              <a:rPr lang="en-US"/>
              <a:pPr/>
              <a:t>29</a:t>
            </a:fld>
            <a:r>
              <a:rPr lang="en-US"/>
              <a:t> of 48</a:t>
            </a:r>
          </a:p>
        </p:txBody>
      </p:sp>
      <p:sp>
        <p:nvSpPr>
          <p:cNvPr id="75778" name="Rectangle 2"/>
          <p:cNvSpPr>
            <a:spLocks noGrp="1" noChangeArrowheads="1"/>
          </p:cNvSpPr>
          <p:nvPr>
            <p:ph type="title"/>
          </p:nvPr>
        </p:nvSpPr>
        <p:spPr>
          <a:xfrm>
            <a:off x="0" y="228600"/>
            <a:ext cx="9144000" cy="641350"/>
          </a:xfrm>
        </p:spPr>
        <p:txBody>
          <a:bodyPr/>
          <a:lstStyle/>
          <a:p>
            <a:r>
              <a:rPr lang="en-US" sz="3600"/>
              <a:t>And for Imaging Technologies?</a:t>
            </a:r>
          </a:p>
        </p:txBody>
      </p:sp>
      <p:sp>
        <p:nvSpPr>
          <p:cNvPr id="75779" name="Text Box 3"/>
          <p:cNvSpPr txBox="1">
            <a:spLocks noChangeArrowheads="1"/>
          </p:cNvSpPr>
          <p:nvPr/>
        </p:nvSpPr>
        <p:spPr bwMode="auto">
          <a:xfrm>
            <a:off x="1219200" y="1371600"/>
            <a:ext cx="6477000" cy="4725988"/>
          </a:xfrm>
          <a:prstGeom prst="rect">
            <a:avLst/>
          </a:prstGeom>
          <a:noFill/>
          <a:ln w="9525">
            <a:noFill/>
            <a:miter lim="800000"/>
            <a:headEnd/>
            <a:tailEnd/>
          </a:ln>
          <a:effectLst/>
        </p:spPr>
        <p:txBody>
          <a:bodyPr>
            <a:spAutoFit/>
          </a:bodyPr>
          <a:lstStyle/>
          <a:p>
            <a:pPr>
              <a:spcBef>
                <a:spcPct val="50000"/>
              </a:spcBef>
              <a:buFontTx/>
              <a:buChar char="•"/>
            </a:pPr>
            <a:r>
              <a:rPr lang="en-US" sz="3200">
                <a:latin typeface="Times New Roman" charset="0"/>
                <a:cs typeface="Times New Roman" charset="0"/>
              </a:rPr>
              <a:t> DNA arrays</a:t>
            </a:r>
          </a:p>
          <a:p>
            <a:pPr>
              <a:spcBef>
                <a:spcPct val="50000"/>
              </a:spcBef>
              <a:buFontTx/>
              <a:buChar char="•"/>
            </a:pPr>
            <a:r>
              <a:rPr lang="en-US" sz="3200">
                <a:latin typeface="Times New Roman" charset="0"/>
                <a:cs typeface="Times New Roman" charset="0"/>
              </a:rPr>
              <a:t> “Quantitative” fluorescence  assays</a:t>
            </a:r>
          </a:p>
          <a:p>
            <a:pPr>
              <a:spcBef>
                <a:spcPct val="50000"/>
              </a:spcBef>
              <a:buFontTx/>
              <a:buChar char="•"/>
            </a:pPr>
            <a:r>
              <a:rPr lang="en-US" sz="3200">
                <a:latin typeface="Times New Roman" charset="0"/>
                <a:cs typeface="Times New Roman" charset="0"/>
              </a:rPr>
              <a:t> High Throughput assays (96-384   	well plates)</a:t>
            </a:r>
          </a:p>
          <a:p>
            <a:pPr>
              <a:spcBef>
                <a:spcPct val="50000"/>
              </a:spcBef>
              <a:buFontTx/>
              <a:buChar char="•"/>
            </a:pPr>
            <a:r>
              <a:rPr lang="en-US" sz="3200">
                <a:latin typeface="Times New Roman" charset="0"/>
                <a:cs typeface="Times New Roman" charset="0"/>
              </a:rPr>
              <a:t> Elispot</a:t>
            </a:r>
          </a:p>
          <a:p>
            <a:pPr>
              <a:spcBef>
                <a:spcPct val="50000"/>
              </a:spcBef>
              <a:buFontTx/>
              <a:buChar char="•"/>
            </a:pPr>
            <a:r>
              <a:rPr lang="en-US" sz="3200">
                <a:latin typeface="Times New Roman" charset="0"/>
                <a:cs typeface="Times New Roman" charset="0"/>
              </a:rPr>
              <a:t> Drug effect assays</a:t>
            </a:r>
          </a:p>
          <a:p>
            <a:pPr>
              <a:spcBef>
                <a:spcPct val="50000"/>
              </a:spcBef>
              <a:buFontTx/>
              <a:buChar char="•"/>
            </a:pPr>
            <a:r>
              <a:rPr lang="en-US" sz="3200">
                <a:latin typeface="Times New Roman" charset="0"/>
                <a:cs typeface="Times New Roman" charset="0"/>
              </a:rPr>
              <a:t>Toxicology assays</a:t>
            </a:r>
          </a:p>
        </p:txBody>
      </p:sp>
      <p:sp>
        <p:nvSpPr>
          <p:cNvPr id="75780" name="Rectangle 4">
            <a:hlinkClick r:id="rId3"/>
          </p:cNvPr>
          <p:cNvSpPr>
            <a:spLocks noChangeArrowheads="1"/>
          </p:cNvSpPr>
          <p:nvPr/>
        </p:nvSpPr>
        <p:spPr bwMode="auto">
          <a:xfrm>
            <a:off x="3619500" y="2686050"/>
            <a:ext cx="9144000" cy="0"/>
          </a:xfrm>
          <a:prstGeom prst="rect">
            <a:avLst/>
          </a:prstGeom>
          <a:noFill/>
          <a:ln w="9525">
            <a:noFill/>
            <a:miter lim="800000"/>
            <a:headEnd/>
            <a:tailEnd/>
          </a:ln>
          <a:effectLst/>
        </p:spPr>
        <p:txBody>
          <a:bodyPr>
            <a:spAutoFit/>
          </a:bodyPr>
          <a:lstStyle/>
          <a:p>
            <a:endParaRPr lang="en-US"/>
          </a:p>
        </p:txBody>
      </p:sp>
      <p:sp>
        <p:nvSpPr>
          <p:cNvPr id="75781" name="Text Box 5"/>
          <p:cNvSpPr txBox="1">
            <a:spLocks noChangeArrowheads="1"/>
          </p:cNvSpPr>
          <p:nvPr/>
        </p:nvSpPr>
        <p:spPr bwMode="auto">
          <a:xfrm>
            <a:off x="184150" y="6324600"/>
            <a:ext cx="7814960" cy="369332"/>
          </a:xfrm>
          <a:prstGeom prst="rect">
            <a:avLst/>
          </a:prstGeom>
          <a:solidFill>
            <a:schemeClr val="accent3">
              <a:lumMod val="20000"/>
              <a:lumOff val="80000"/>
            </a:schemeClr>
          </a:solidFill>
          <a:ln w="9525">
            <a:noFill/>
            <a:miter lim="800000"/>
            <a:headEnd/>
            <a:tailEnd/>
          </a:ln>
          <a:effectLst/>
        </p:spPr>
        <p:txBody>
          <a:bodyPr wrap="none">
            <a:spAutoFit/>
          </a:bodyPr>
          <a:lstStyle/>
          <a:p>
            <a:r>
              <a:rPr lang="en-US" dirty="0">
                <a:solidFill>
                  <a:schemeClr val="bg1"/>
                </a:solidFill>
              </a:rPr>
              <a:t>So: Example - simple animation – it works </a:t>
            </a:r>
            <a:r>
              <a:rPr lang="en-US" dirty="0" smtClean="0">
                <a:solidFill>
                  <a:schemeClr val="bg1"/>
                </a:solidFill>
              </a:rPr>
              <a:t>but the </a:t>
            </a:r>
            <a:r>
              <a:rPr lang="en-US" dirty="0">
                <a:solidFill>
                  <a:schemeClr val="bg1"/>
                </a:solidFill>
              </a:rPr>
              <a:t>background is </a:t>
            </a:r>
            <a:r>
              <a:rPr lang="en-US" dirty="0" smtClean="0">
                <a:solidFill>
                  <a:schemeClr val="bg1"/>
                </a:solidFill>
              </a:rPr>
              <a:t>still nasty!</a:t>
            </a:r>
            <a:endParaRPr lang="en-US" dirty="0">
              <a:solidFill>
                <a:schemeClr val="bg1"/>
              </a:solidFill>
            </a:endParaRPr>
          </a:p>
        </p:txBody>
      </p:sp>
      <p:pic>
        <p:nvPicPr>
          <p:cNvPr id="75782" name="Picture 6"/>
          <p:cNvPicPr>
            <a:picLocks noChangeAspect="1" noChangeArrowheads="1"/>
          </p:cNvPicPr>
          <p:nvPr/>
        </p:nvPicPr>
        <p:blipFill>
          <a:blip r:embed="rId4" cstate="print"/>
          <a:srcRect/>
          <a:stretch>
            <a:fillRect/>
          </a:stretch>
        </p:blipFill>
        <p:spPr bwMode="auto">
          <a:xfrm>
            <a:off x="838200" y="1447800"/>
            <a:ext cx="7543800" cy="4641850"/>
          </a:xfrm>
          <a:prstGeom prst="rect">
            <a:avLst/>
          </a:prstGeom>
          <a:noFill/>
          <a:ln w="9525" algn="ctr">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xit" presetSubtype="16" fill="hold" nodeType="clickEffect">
                                  <p:stCondLst>
                                    <p:cond delay="0"/>
                                  </p:stCondLst>
                                  <p:childTnLst>
                                    <p:animEffect transition="out" filter="box(in)">
                                      <p:cBhvr>
                                        <p:cTn id="6" dur="500"/>
                                        <p:tgtEl>
                                          <p:spTgt spid="75782"/>
                                        </p:tgtEl>
                                      </p:cBhvr>
                                    </p:animEffect>
                                    <p:set>
                                      <p:cBhvr>
                                        <p:cTn id="7" dur="1" fill="hold">
                                          <p:stCondLst>
                                            <p:cond delay="499"/>
                                          </p:stCondLst>
                                        </p:cTn>
                                        <p:tgtEl>
                                          <p:spTgt spid="7578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8" restart="whenNotActive" fill="hold" evtFilter="cancelBubble" nodeType="interactiveSeq">
                <p:stCondLst>
                  <p:cond evt="onClick" delay="0">
                    <p:tgtEl>
                      <p:spTgt spid="75782"/>
                    </p:tgtEl>
                  </p:cond>
                </p:stCondLst>
                <p:endSync evt="end" delay="0">
                  <p:rtn val="all"/>
                </p:endSync>
                <p:childTnLst>
                  <p:par>
                    <p:cTn id="9" fill="hold">
                      <p:stCondLst>
                        <p:cond delay="0"/>
                      </p:stCondLst>
                      <p:childTnLst>
                        <p:par>
                          <p:cTn id="10" fill="hold">
                            <p:stCondLst>
                              <p:cond delay="0"/>
                            </p:stCondLst>
                            <p:childTnLst>
                              <p:par>
                                <p:cTn id="11" presetID="5" presetClass="entr" presetSubtype="10" fill="hold" nodeType="clickEffect">
                                  <p:stCondLst>
                                    <p:cond delay="0"/>
                                  </p:stCondLst>
                                  <p:childTnLst>
                                    <p:set>
                                      <p:cBhvr>
                                        <p:cTn id="12" dur="1" fill="hold">
                                          <p:stCondLst>
                                            <p:cond delay="0"/>
                                          </p:stCondLst>
                                        </p:cTn>
                                        <p:tgtEl>
                                          <p:spTgt spid="75782"/>
                                        </p:tgtEl>
                                        <p:attrNameLst>
                                          <p:attrName>style.visibility</p:attrName>
                                        </p:attrNameLst>
                                      </p:cBhvr>
                                      <p:to>
                                        <p:strVal val="visible"/>
                                      </p:to>
                                    </p:set>
                                    <p:animEffect transition="in" filter="checkerboard(across)">
                                      <p:cBhvr>
                                        <p:cTn id="13" dur="500"/>
                                        <p:tgtEl>
                                          <p:spTgt spid="75782"/>
                                        </p:tgtEl>
                                      </p:cBhvr>
                                    </p:animEffect>
                                  </p:childTnLst>
                                  <p:subTnLst>
                                    <p:set>
                                      <p:cBhvr override="childStyle">
                                        <p:cTn dur="1" fill="hold" display="0" masterRel="sameClick" afterEffect="1">
                                          <p:stCondLst>
                                            <p:cond evt="end" delay="0">
                                              <p:tn val="11"/>
                                            </p:cond>
                                          </p:stCondLst>
                                        </p:cTn>
                                        <p:tgtEl>
                                          <p:spTgt spid="75782"/>
                                        </p:tgtEl>
                                        <p:attrNameLst>
                                          <p:attrName>style.visibility</p:attrName>
                                        </p:attrNameLst>
                                      </p:cBhvr>
                                      <p:to>
                                        <p:strVal val="hidden"/>
                                      </p:to>
                                    </p:set>
                                  </p:subTnLst>
                                </p:cTn>
                              </p:par>
                            </p:childTnLst>
                          </p:cTn>
                        </p:par>
                      </p:childTnLst>
                    </p:cTn>
                  </p:par>
                </p:childTnLst>
              </p:cTn>
              <p:nextCondLst>
                <p:cond evt="onClick" delay="0">
                  <p:tgtEl>
                    <p:spTgt spid="75782"/>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4"/>
          <p:cNvSpPr>
            <a:spLocks noGrp="1"/>
          </p:cNvSpPr>
          <p:nvPr>
            <p:ph type="ftr" sz="quarter" idx="11"/>
          </p:nvPr>
        </p:nvSpPr>
        <p:spPr/>
        <p:txBody>
          <a:bodyPr/>
          <a:lstStyle/>
          <a:p>
            <a:r>
              <a:rPr lang="en-US"/>
              <a:t>© J. Paul Robinson, Purdue University</a:t>
            </a:r>
          </a:p>
        </p:txBody>
      </p:sp>
      <p:sp>
        <p:nvSpPr>
          <p:cNvPr id="5" name="Slide Number Placeholder 5"/>
          <p:cNvSpPr>
            <a:spLocks noGrp="1"/>
          </p:cNvSpPr>
          <p:nvPr>
            <p:ph type="sldNum" sz="quarter" idx="12"/>
          </p:nvPr>
        </p:nvSpPr>
        <p:spPr/>
        <p:txBody>
          <a:bodyPr/>
          <a:lstStyle/>
          <a:p>
            <a:fld id="{130717A2-B50F-4E74-98AE-DC805C8D1A0B}" type="slidenum">
              <a:rPr lang="en-US"/>
              <a:pPr/>
              <a:t>3</a:t>
            </a:fld>
            <a:r>
              <a:rPr lang="en-US"/>
              <a:t> of 46</a:t>
            </a:r>
          </a:p>
        </p:txBody>
      </p:sp>
      <p:sp>
        <p:nvSpPr>
          <p:cNvPr id="24578" name="Rectangle 2"/>
          <p:cNvSpPr>
            <a:spLocks noGrp="1" noChangeArrowheads="1"/>
          </p:cNvSpPr>
          <p:nvPr>
            <p:ph type="title"/>
          </p:nvPr>
        </p:nvSpPr>
        <p:spPr>
          <a:xfrm>
            <a:off x="457200" y="381000"/>
            <a:ext cx="8229600" cy="1143000"/>
          </a:xfrm>
        </p:spPr>
        <p:txBody>
          <a:bodyPr/>
          <a:lstStyle/>
          <a:p>
            <a:r>
              <a:rPr lang="en-US"/>
              <a:t>Goals of this Presentation</a:t>
            </a:r>
          </a:p>
        </p:txBody>
      </p:sp>
      <p:sp>
        <p:nvSpPr>
          <p:cNvPr id="24579" name="Rectangle 3"/>
          <p:cNvSpPr>
            <a:spLocks noGrp="1" noChangeArrowheads="1"/>
          </p:cNvSpPr>
          <p:nvPr>
            <p:ph type="body" idx="1"/>
          </p:nvPr>
        </p:nvSpPr>
        <p:spPr>
          <a:xfrm>
            <a:off x="457200" y="1600200"/>
            <a:ext cx="8229600" cy="4038600"/>
          </a:xfrm>
        </p:spPr>
        <p:txBody>
          <a:bodyPr/>
          <a:lstStyle/>
          <a:p>
            <a:r>
              <a:rPr lang="en-US" sz="2800"/>
              <a:t>To demonstrate good principles for public presentations using PowerPoint</a:t>
            </a:r>
            <a:r>
              <a:rPr lang="en-US" sz="2800" baseline="30000"/>
              <a:t>TM</a:t>
            </a:r>
            <a:r>
              <a:rPr lang="en-US" sz="2800"/>
              <a:t> and computer projectors</a:t>
            </a:r>
          </a:p>
          <a:p>
            <a:r>
              <a:rPr lang="en-US" sz="2800"/>
              <a:t>To show how slides might be better used</a:t>
            </a:r>
          </a:p>
          <a:p>
            <a:r>
              <a:rPr lang="en-US" sz="2800"/>
              <a:t>To demonstrate good and bad slides, distracting habits, some suggestions to assist your presentation</a:t>
            </a:r>
          </a:p>
          <a:p>
            <a:r>
              <a:rPr lang="en-US" sz="2800"/>
              <a:t>To suggest a baseline for a good presentation</a:t>
            </a:r>
          </a:p>
          <a:p>
            <a:endParaRPr lang="en-US" sz="2800"/>
          </a:p>
          <a:p>
            <a:endParaRPr lang="en-US" sz="280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 name="Footer Placeholder 3"/>
          <p:cNvSpPr>
            <a:spLocks noGrp="1"/>
          </p:cNvSpPr>
          <p:nvPr>
            <p:ph type="ftr" sz="quarter" idx="10"/>
          </p:nvPr>
        </p:nvSpPr>
        <p:spPr/>
        <p:txBody>
          <a:bodyPr/>
          <a:lstStyle/>
          <a:p>
            <a:fld id="{DBA6816A-AE3A-40FF-83A5-45A41FCFD365}" type="slidenum">
              <a:rPr lang="en-US"/>
              <a:pPr/>
              <a:t>30</a:t>
            </a:fld>
            <a:r>
              <a:rPr lang="en-US"/>
              <a:t> of 48</a:t>
            </a:r>
          </a:p>
        </p:txBody>
      </p:sp>
      <p:sp>
        <p:nvSpPr>
          <p:cNvPr id="77826" name="Rectangle 2"/>
          <p:cNvSpPr>
            <a:spLocks noGrp="1" noChangeArrowheads="1"/>
          </p:cNvSpPr>
          <p:nvPr>
            <p:ph type="title"/>
          </p:nvPr>
        </p:nvSpPr>
        <p:spPr>
          <a:xfrm>
            <a:off x="0" y="228600"/>
            <a:ext cx="9144000" cy="641350"/>
          </a:xfrm>
        </p:spPr>
        <p:txBody>
          <a:bodyPr/>
          <a:lstStyle/>
          <a:p>
            <a:r>
              <a:rPr lang="en-US" sz="3600"/>
              <a:t>And for Imaging Technologies?</a:t>
            </a:r>
          </a:p>
        </p:txBody>
      </p:sp>
      <p:sp>
        <p:nvSpPr>
          <p:cNvPr id="77827" name="Text Box 3"/>
          <p:cNvSpPr txBox="1">
            <a:spLocks noChangeArrowheads="1"/>
          </p:cNvSpPr>
          <p:nvPr/>
        </p:nvSpPr>
        <p:spPr bwMode="auto">
          <a:xfrm>
            <a:off x="1219200" y="1371600"/>
            <a:ext cx="6477000" cy="4725988"/>
          </a:xfrm>
          <a:prstGeom prst="rect">
            <a:avLst/>
          </a:prstGeom>
          <a:noFill/>
          <a:ln w="9525">
            <a:noFill/>
            <a:miter lim="800000"/>
            <a:headEnd/>
            <a:tailEnd/>
          </a:ln>
          <a:effectLst/>
        </p:spPr>
        <p:txBody>
          <a:bodyPr>
            <a:spAutoFit/>
          </a:bodyPr>
          <a:lstStyle/>
          <a:p>
            <a:pPr>
              <a:spcBef>
                <a:spcPct val="50000"/>
              </a:spcBef>
              <a:buFontTx/>
              <a:buChar char="•"/>
            </a:pPr>
            <a:r>
              <a:rPr lang="en-US" sz="3200">
                <a:latin typeface="Times New Roman" charset="0"/>
                <a:cs typeface="Times New Roman" charset="0"/>
              </a:rPr>
              <a:t> DNA arrays</a:t>
            </a:r>
          </a:p>
          <a:p>
            <a:pPr>
              <a:spcBef>
                <a:spcPct val="50000"/>
              </a:spcBef>
              <a:buFontTx/>
              <a:buChar char="•"/>
            </a:pPr>
            <a:r>
              <a:rPr lang="en-US" sz="3200">
                <a:latin typeface="Times New Roman" charset="0"/>
                <a:cs typeface="Times New Roman" charset="0"/>
              </a:rPr>
              <a:t> “Quantitative” fluorescence  assays</a:t>
            </a:r>
          </a:p>
          <a:p>
            <a:pPr>
              <a:spcBef>
                <a:spcPct val="50000"/>
              </a:spcBef>
              <a:buFontTx/>
              <a:buChar char="•"/>
            </a:pPr>
            <a:r>
              <a:rPr lang="en-US" sz="3200">
                <a:latin typeface="Times New Roman" charset="0"/>
                <a:cs typeface="Times New Roman" charset="0"/>
              </a:rPr>
              <a:t> High Throughput assays (96-384   	well plates)</a:t>
            </a:r>
          </a:p>
          <a:p>
            <a:pPr>
              <a:spcBef>
                <a:spcPct val="50000"/>
              </a:spcBef>
              <a:buFontTx/>
              <a:buChar char="•"/>
            </a:pPr>
            <a:r>
              <a:rPr lang="en-US" sz="3200">
                <a:latin typeface="Times New Roman" charset="0"/>
                <a:cs typeface="Times New Roman" charset="0"/>
              </a:rPr>
              <a:t> Elispot</a:t>
            </a:r>
          </a:p>
          <a:p>
            <a:pPr>
              <a:spcBef>
                <a:spcPct val="50000"/>
              </a:spcBef>
              <a:buFontTx/>
              <a:buChar char="•"/>
            </a:pPr>
            <a:r>
              <a:rPr lang="en-US" sz="3200">
                <a:latin typeface="Times New Roman" charset="0"/>
                <a:cs typeface="Times New Roman" charset="0"/>
              </a:rPr>
              <a:t> Drug effect assays</a:t>
            </a:r>
          </a:p>
          <a:p>
            <a:pPr>
              <a:spcBef>
                <a:spcPct val="50000"/>
              </a:spcBef>
              <a:buFontTx/>
              <a:buChar char="•"/>
            </a:pPr>
            <a:r>
              <a:rPr lang="en-US" sz="3200">
                <a:latin typeface="Times New Roman" charset="0"/>
                <a:cs typeface="Times New Roman" charset="0"/>
              </a:rPr>
              <a:t>Toxicology assays</a:t>
            </a:r>
          </a:p>
        </p:txBody>
      </p:sp>
      <p:sp>
        <p:nvSpPr>
          <p:cNvPr id="77828" name="Rectangle 4">
            <a:hlinkClick r:id="rId3"/>
          </p:cNvPr>
          <p:cNvSpPr>
            <a:spLocks noChangeArrowheads="1"/>
          </p:cNvSpPr>
          <p:nvPr/>
        </p:nvSpPr>
        <p:spPr bwMode="auto">
          <a:xfrm>
            <a:off x="3619500" y="2686050"/>
            <a:ext cx="9144000" cy="0"/>
          </a:xfrm>
          <a:prstGeom prst="rect">
            <a:avLst/>
          </a:prstGeom>
          <a:noFill/>
          <a:ln w="9525">
            <a:noFill/>
            <a:miter lim="800000"/>
            <a:headEnd/>
            <a:tailEnd/>
          </a:ln>
          <a:effectLst/>
        </p:spPr>
        <p:txBody>
          <a:bodyPr>
            <a:spAutoFit/>
          </a:bodyPr>
          <a:lstStyle/>
          <a:p>
            <a:endParaRPr lang="en-US"/>
          </a:p>
        </p:txBody>
      </p:sp>
      <p:sp>
        <p:nvSpPr>
          <p:cNvPr id="77829" name="Text Box 5"/>
          <p:cNvSpPr txBox="1">
            <a:spLocks noChangeArrowheads="1"/>
          </p:cNvSpPr>
          <p:nvPr/>
        </p:nvSpPr>
        <p:spPr bwMode="auto">
          <a:xfrm>
            <a:off x="2362200" y="6324600"/>
            <a:ext cx="5645150" cy="366713"/>
          </a:xfrm>
          <a:prstGeom prst="rect">
            <a:avLst/>
          </a:prstGeom>
          <a:noFill/>
          <a:ln w="9525">
            <a:noFill/>
            <a:miter lim="800000"/>
            <a:headEnd/>
            <a:tailEnd/>
          </a:ln>
          <a:effectLst/>
        </p:spPr>
        <p:txBody>
          <a:bodyPr wrap="none">
            <a:spAutoFit/>
          </a:bodyPr>
          <a:lstStyle/>
          <a:p>
            <a:r>
              <a:rPr lang="en-US"/>
              <a:t>So: Example – gratuitous animation – plain annoying!!</a:t>
            </a:r>
          </a:p>
        </p:txBody>
      </p:sp>
      <p:pic>
        <p:nvPicPr>
          <p:cNvPr id="77830" name="Picture 6"/>
          <p:cNvPicPr>
            <a:picLocks noChangeAspect="1" noChangeArrowheads="1"/>
          </p:cNvPicPr>
          <p:nvPr/>
        </p:nvPicPr>
        <p:blipFill>
          <a:blip r:embed="rId4" cstate="print"/>
          <a:srcRect/>
          <a:stretch>
            <a:fillRect/>
          </a:stretch>
        </p:blipFill>
        <p:spPr bwMode="auto">
          <a:xfrm>
            <a:off x="990600" y="1447800"/>
            <a:ext cx="7543800" cy="4641850"/>
          </a:xfrm>
          <a:prstGeom prst="rect">
            <a:avLst/>
          </a:prstGeom>
          <a:noFill/>
          <a:ln w="9525" algn="ctr">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xit" presetSubtype="10" fill="hold" nodeType="clickEffect">
                                  <p:stCondLst>
                                    <p:cond delay="0"/>
                                  </p:stCondLst>
                                  <p:childTnLst>
                                    <p:animEffect transition="out" filter="blinds(horizontal)">
                                      <p:cBhvr>
                                        <p:cTn id="6" dur="500"/>
                                        <p:tgtEl>
                                          <p:spTgt spid="77830"/>
                                        </p:tgtEl>
                                      </p:cBhvr>
                                    </p:animEffect>
                                    <p:set>
                                      <p:cBhvr>
                                        <p:cTn id="7" dur="1" fill="hold">
                                          <p:stCondLst>
                                            <p:cond delay="499"/>
                                          </p:stCondLst>
                                        </p:cTn>
                                        <p:tgtEl>
                                          <p:spTgt spid="77830"/>
                                        </p:tgtEl>
                                        <p:attrNameLst>
                                          <p:attrName>style.visibility</p:attrName>
                                        </p:attrNameLst>
                                      </p:cBhvr>
                                      <p:to>
                                        <p:strVal val="hidden"/>
                                      </p:to>
                                    </p:set>
                                  </p:childTnLst>
                                </p:cTn>
                              </p:par>
                            </p:childTnLst>
                          </p:cTn>
                        </p:par>
                        <p:par>
                          <p:cTn id="8" fill="hold">
                            <p:stCondLst>
                              <p:cond delay="500"/>
                            </p:stCondLst>
                            <p:childTnLst>
                              <p:par>
                                <p:cTn id="9" presetID="7" presetClass="entr" presetSubtype="4" fill="hold" grpId="0" nodeType="afterEffect">
                                  <p:stCondLst>
                                    <p:cond delay="0"/>
                                  </p:stCondLst>
                                  <p:childTnLst>
                                    <p:set>
                                      <p:cBhvr>
                                        <p:cTn id="10" dur="1" fill="hold">
                                          <p:stCondLst>
                                            <p:cond delay="0"/>
                                          </p:stCondLst>
                                        </p:cTn>
                                        <p:tgtEl>
                                          <p:spTgt spid="77827">
                                            <p:txEl>
                                              <p:pRg st="0" end="0"/>
                                            </p:txEl>
                                          </p:spTgt>
                                        </p:tgtEl>
                                        <p:attrNameLst>
                                          <p:attrName>style.visibility</p:attrName>
                                        </p:attrNameLst>
                                      </p:cBhvr>
                                      <p:to>
                                        <p:strVal val="visible"/>
                                      </p:to>
                                    </p:set>
                                    <p:anim calcmode="lin" valueType="num">
                                      <p:cBhvr additive="base">
                                        <p:cTn id="11" dur="1000" fill="hold"/>
                                        <p:tgtEl>
                                          <p:spTgt spid="77827">
                                            <p:txEl>
                                              <p:pRg st="0" end="0"/>
                                            </p:txEl>
                                          </p:spTgt>
                                        </p:tgtEl>
                                        <p:attrNameLst>
                                          <p:attrName>ppt_x</p:attrName>
                                        </p:attrNameLst>
                                      </p:cBhvr>
                                      <p:tavLst>
                                        <p:tav tm="0">
                                          <p:val>
                                            <p:strVal val="#ppt_x"/>
                                          </p:val>
                                        </p:tav>
                                        <p:tav tm="100000">
                                          <p:val>
                                            <p:strVal val="#ppt_x"/>
                                          </p:val>
                                        </p:tav>
                                      </p:tavLst>
                                    </p:anim>
                                    <p:anim calcmode="lin" valueType="num">
                                      <p:cBhvr additive="base">
                                        <p:cTn id="12" dur="1000" fill="hold"/>
                                        <p:tgtEl>
                                          <p:spTgt spid="77827">
                                            <p:txEl>
                                              <p:pRg st="0" end="0"/>
                                            </p:txEl>
                                          </p:spTgt>
                                        </p:tgtEl>
                                        <p:attrNameLst>
                                          <p:attrName>ppt_y</p:attrName>
                                        </p:attrNameLst>
                                      </p:cBhvr>
                                      <p:tavLst>
                                        <p:tav tm="0">
                                          <p:val>
                                            <p:strVal val="1+#ppt_h/2"/>
                                          </p:val>
                                        </p:tav>
                                        <p:tav tm="100000">
                                          <p:val>
                                            <p:strVal val="#ppt_y"/>
                                          </p:val>
                                        </p:tav>
                                      </p:tavLst>
                                    </p:anim>
                                  </p:childTnLst>
                                </p:cTn>
                              </p:par>
                            </p:childTnLst>
                          </p:cTn>
                        </p:par>
                        <p:par>
                          <p:cTn id="13" fill="hold">
                            <p:stCondLst>
                              <p:cond delay="1500"/>
                            </p:stCondLst>
                            <p:childTnLst>
                              <p:par>
                                <p:cTn id="14" presetID="7" presetClass="entr" presetSubtype="4" fill="hold" grpId="0" nodeType="afterEffect">
                                  <p:stCondLst>
                                    <p:cond delay="0"/>
                                  </p:stCondLst>
                                  <p:childTnLst>
                                    <p:set>
                                      <p:cBhvr>
                                        <p:cTn id="15" dur="1" fill="hold">
                                          <p:stCondLst>
                                            <p:cond delay="0"/>
                                          </p:stCondLst>
                                        </p:cTn>
                                        <p:tgtEl>
                                          <p:spTgt spid="77827">
                                            <p:txEl>
                                              <p:pRg st="1" end="1"/>
                                            </p:txEl>
                                          </p:spTgt>
                                        </p:tgtEl>
                                        <p:attrNameLst>
                                          <p:attrName>style.visibility</p:attrName>
                                        </p:attrNameLst>
                                      </p:cBhvr>
                                      <p:to>
                                        <p:strVal val="visible"/>
                                      </p:to>
                                    </p:set>
                                    <p:anim calcmode="lin" valueType="num">
                                      <p:cBhvr additive="base">
                                        <p:cTn id="16" dur="1000" fill="hold"/>
                                        <p:tgtEl>
                                          <p:spTgt spid="77827">
                                            <p:txEl>
                                              <p:pRg st="1" end="1"/>
                                            </p:txEl>
                                          </p:spTgt>
                                        </p:tgtEl>
                                        <p:attrNameLst>
                                          <p:attrName>ppt_x</p:attrName>
                                        </p:attrNameLst>
                                      </p:cBhvr>
                                      <p:tavLst>
                                        <p:tav tm="0">
                                          <p:val>
                                            <p:strVal val="#ppt_x"/>
                                          </p:val>
                                        </p:tav>
                                        <p:tav tm="100000">
                                          <p:val>
                                            <p:strVal val="#ppt_x"/>
                                          </p:val>
                                        </p:tav>
                                      </p:tavLst>
                                    </p:anim>
                                    <p:anim calcmode="lin" valueType="num">
                                      <p:cBhvr additive="base">
                                        <p:cTn id="17" dur="1000" fill="hold"/>
                                        <p:tgtEl>
                                          <p:spTgt spid="77827">
                                            <p:txEl>
                                              <p:pRg st="1" end="1"/>
                                            </p:txEl>
                                          </p:spTgt>
                                        </p:tgtEl>
                                        <p:attrNameLst>
                                          <p:attrName>ppt_y</p:attrName>
                                        </p:attrNameLst>
                                      </p:cBhvr>
                                      <p:tavLst>
                                        <p:tav tm="0">
                                          <p:val>
                                            <p:strVal val="1+#ppt_h/2"/>
                                          </p:val>
                                        </p:tav>
                                        <p:tav tm="100000">
                                          <p:val>
                                            <p:strVal val="#ppt_y"/>
                                          </p:val>
                                        </p:tav>
                                      </p:tavLst>
                                    </p:anim>
                                  </p:childTnLst>
                                </p:cTn>
                              </p:par>
                            </p:childTnLst>
                          </p:cTn>
                        </p:par>
                        <p:par>
                          <p:cTn id="18" fill="hold">
                            <p:stCondLst>
                              <p:cond delay="2500"/>
                            </p:stCondLst>
                            <p:childTnLst>
                              <p:par>
                                <p:cTn id="19" presetID="7" presetClass="entr" presetSubtype="4" fill="hold" grpId="0" nodeType="afterEffect">
                                  <p:stCondLst>
                                    <p:cond delay="0"/>
                                  </p:stCondLst>
                                  <p:childTnLst>
                                    <p:set>
                                      <p:cBhvr>
                                        <p:cTn id="20" dur="1" fill="hold">
                                          <p:stCondLst>
                                            <p:cond delay="0"/>
                                          </p:stCondLst>
                                        </p:cTn>
                                        <p:tgtEl>
                                          <p:spTgt spid="77827">
                                            <p:txEl>
                                              <p:pRg st="2" end="2"/>
                                            </p:txEl>
                                          </p:spTgt>
                                        </p:tgtEl>
                                        <p:attrNameLst>
                                          <p:attrName>style.visibility</p:attrName>
                                        </p:attrNameLst>
                                      </p:cBhvr>
                                      <p:to>
                                        <p:strVal val="visible"/>
                                      </p:to>
                                    </p:set>
                                    <p:anim calcmode="lin" valueType="num">
                                      <p:cBhvr additive="base">
                                        <p:cTn id="21" dur="1000" fill="hold"/>
                                        <p:tgtEl>
                                          <p:spTgt spid="77827">
                                            <p:txEl>
                                              <p:pRg st="2" end="2"/>
                                            </p:txEl>
                                          </p:spTgt>
                                        </p:tgtEl>
                                        <p:attrNameLst>
                                          <p:attrName>ppt_x</p:attrName>
                                        </p:attrNameLst>
                                      </p:cBhvr>
                                      <p:tavLst>
                                        <p:tav tm="0">
                                          <p:val>
                                            <p:strVal val="#ppt_x"/>
                                          </p:val>
                                        </p:tav>
                                        <p:tav tm="100000">
                                          <p:val>
                                            <p:strVal val="#ppt_x"/>
                                          </p:val>
                                        </p:tav>
                                      </p:tavLst>
                                    </p:anim>
                                    <p:anim calcmode="lin" valueType="num">
                                      <p:cBhvr additive="base">
                                        <p:cTn id="22" dur="1000" fill="hold"/>
                                        <p:tgtEl>
                                          <p:spTgt spid="77827">
                                            <p:txEl>
                                              <p:pRg st="2" end="2"/>
                                            </p:txEl>
                                          </p:spTgt>
                                        </p:tgtEl>
                                        <p:attrNameLst>
                                          <p:attrName>ppt_y</p:attrName>
                                        </p:attrNameLst>
                                      </p:cBhvr>
                                      <p:tavLst>
                                        <p:tav tm="0">
                                          <p:val>
                                            <p:strVal val="1+#ppt_h/2"/>
                                          </p:val>
                                        </p:tav>
                                        <p:tav tm="100000">
                                          <p:val>
                                            <p:strVal val="#ppt_y"/>
                                          </p:val>
                                        </p:tav>
                                      </p:tavLst>
                                    </p:anim>
                                  </p:childTnLst>
                                </p:cTn>
                              </p:par>
                            </p:childTnLst>
                          </p:cTn>
                        </p:par>
                        <p:par>
                          <p:cTn id="23" fill="hold">
                            <p:stCondLst>
                              <p:cond delay="3500"/>
                            </p:stCondLst>
                            <p:childTnLst>
                              <p:par>
                                <p:cTn id="24" presetID="7" presetClass="entr" presetSubtype="4" fill="hold" grpId="0" nodeType="afterEffect">
                                  <p:stCondLst>
                                    <p:cond delay="0"/>
                                  </p:stCondLst>
                                  <p:childTnLst>
                                    <p:set>
                                      <p:cBhvr>
                                        <p:cTn id="25" dur="1" fill="hold">
                                          <p:stCondLst>
                                            <p:cond delay="0"/>
                                          </p:stCondLst>
                                        </p:cTn>
                                        <p:tgtEl>
                                          <p:spTgt spid="77827">
                                            <p:txEl>
                                              <p:pRg st="3" end="3"/>
                                            </p:txEl>
                                          </p:spTgt>
                                        </p:tgtEl>
                                        <p:attrNameLst>
                                          <p:attrName>style.visibility</p:attrName>
                                        </p:attrNameLst>
                                      </p:cBhvr>
                                      <p:to>
                                        <p:strVal val="visible"/>
                                      </p:to>
                                    </p:set>
                                    <p:anim calcmode="lin" valueType="num">
                                      <p:cBhvr additive="base">
                                        <p:cTn id="26" dur="1000" fill="hold"/>
                                        <p:tgtEl>
                                          <p:spTgt spid="77827">
                                            <p:txEl>
                                              <p:pRg st="3" end="3"/>
                                            </p:txEl>
                                          </p:spTgt>
                                        </p:tgtEl>
                                        <p:attrNameLst>
                                          <p:attrName>ppt_x</p:attrName>
                                        </p:attrNameLst>
                                      </p:cBhvr>
                                      <p:tavLst>
                                        <p:tav tm="0">
                                          <p:val>
                                            <p:strVal val="#ppt_x"/>
                                          </p:val>
                                        </p:tav>
                                        <p:tav tm="100000">
                                          <p:val>
                                            <p:strVal val="#ppt_x"/>
                                          </p:val>
                                        </p:tav>
                                      </p:tavLst>
                                    </p:anim>
                                    <p:anim calcmode="lin" valueType="num">
                                      <p:cBhvr additive="base">
                                        <p:cTn id="27" dur="1000" fill="hold"/>
                                        <p:tgtEl>
                                          <p:spTgt spid="77827">
                                            <p:txEl>
                                              <p:pRg st="3" end="3"/>
                                            </p:txEl>
                                          </p:spTgt>
                                        </p:tgtEl>
                                        <p:attrNameLst>
                                          <p:attrName>ppt_y</p:attrName>
                                        </p:attrNameLst>
                                      </p:cBhvr>
                                      <p:tavLst>
                                        <p:tav tm="0">
                                          <p:val>
                                            <p:strVal val="1+#ppt_h/2"/>
                                          </p:val>
                                        </p:tav>
                                        <p:tav tm="100000">
                                          <p:val>
                                            <p:strVal val="#ppt_y"/>
                                          </p:val>
                                        </p:tav>
                                      </p:tavLst>
                                    </p:anim>
                                  </p:childTnLst>
                                </p:cTn>
                              </p:par>
                            </p:childTnLst>
                          </p:cTn>
                        </p:par>
                        <p:par>
                          <p:cTn id="28" fill="hold">
                            <p:stCondLst>
                              <p:cond delay="4500"/>
                            </p:stCondLst>
                            <p:childTnLst>
                              <p:par>
                                <p:cTn id="29" presetID="7" presetClass="entr" presetSubtype="4" fill="hold" grpId="0" nodeType="afterEffect">
                                  <p:stCondLst>
                                    <p:cond delay="0"/>
                                  </p:stCondLst>
                                  <p:childTnLst>
                                    <p:set>
                                      <p:cBhvr>
                                        <p:cTn id="30" dur="1" fill="hold">
                                          <p:stCondLst>
                                            <p:cond delay="0"/>
                                          </p:stCondLst>
                                        </p:cTn>
                                        <p:tgtEl>
                                          <p:spTgt spid="77827">
                                            <p:txEl>
                                              <p:pRg st="4" end="4"/>
                                            </p:txEl>
                                          </p:spTgt>
                                        </p:tgtEl>
                                        <p:attrNameLst>
                                          <p:attrName>style.visibility</p:attrName>
                                        </p:attrNameLst>
                                      </p:cBhvr>
                                      <p:to>
                                        <p:strVal val="visible"/>
                                      </p:to>
                                    </p:set>
                                    <p:anim calcmode="lin" valueType="num">
                                      <p:cBhvr additive="base">
                                        <p:cTn id="31" dur="1000" fill="hold"/>
                                        <p:tgtEl>
                                          <p:spTgt spid="77827">
                                            <p:txEl>
                                              <p:pRg st="4" end="4"/>
                                            </p:txEl>
                                          </p:spTgt>
                                        </p:tgtEl>
                                        <p:attrNameLst>
                                          <p:attrName>ppt_x</p:attrName>
                                        </p:attrNameLst>
                                      </p:cBhvr>
                                      <p:tavLst>
                                        <p:tav tm="0">
                                          <p:val>
                                            <p:strVal val="#ppt_x"/>
                                          </p:val>
                                        </p:tav>
                                        <p:tav tm="100000">
                                          <p:val>
                                            <p:strVal val="#ppt_x"/>
                                          </p:val>
                                        </p:tav>
                                      </p:tavLst>
                                    </p:anim>
                                    <p:anim calcmode="lin" valueType="num">
                                      <p:cBhvr additive="base">
                                        <p:cTn id="32" dur="1000" fill="hold"/>
                                        <p:tgtEl>
                                          <p:spTgt spid="77827">
                                            <p:txEl>
                                              <p:pRg st="4" end="4"/>
                                            </p:txEl>
                                          </p:spTgt>
                                        </p:tgtEl>
                                        <p:attrNameLst>
                                          <p:attrName>ppt_y</p:attrName>
                                        </p:attrNameLst>
                                      </p:cBhvr>
                                      <p:tavLst>
                                        <p:tav tm="0">
                                          <p:val>
                                            <p:strVal val="1+#ppt_h/2"/>
                                          </p:val>
                                        </p:tav>
                                        <p:tav tm="100000">
                                          <p:val>
                                            <p:strVal val="#ppt_y"/>
                                          </p:val>
                                        </p:tav>
                                      </p:tavLst>
                                    </p:anim>
                                  </p:childTnLst>
                                </p:cTn>
                              </p:par>
                            </p:childTnLst>
                          </p:cTn>
                        </p:par>
                        <p:par>
                          <p:cTn id="33" fill="hold">
                            <p:stCondLst>
                              <p:cond delay="5500"/>
                            </p:stCondLst>
                            <p:childTnLst>
                              <p:par>
                                <p:cTn id="34" presetID="7" presetClass="entr" presetSubtype="4" fill="hold" grpId="0" nodeType="afterEffect">
                                  <p:stCondLst>
                                    <p:cond delay="0"/>
                                  </p:stCondLst>
                                  <p:childTnLst>
                                    <p:set>
                                      <p:cBhvr>
                                        <p:cTn id="35" dur="1" fill="hold">
                                          <p:stCondLst>
                                            <p:cond delay="0"/>
                                          </p:stCondLst>
                                        </p:cTn>
                                        <p:tgtEl>
                                          <p:spTgt spid="77827">
                                            <p:txEl>
                                              <p:pRg st="5" end="5"/>
                                            </p:txEl>
                                          </p:spTgt>
                                        </p:tgtEl>
                                        <p:attrNameLst>
                                          <p:attrName>style.visibility</p:attrName>
                                        </p:attrNameLst>
                                      </p:cBhvr>
                                      <p:to>
                                        <p:strVal val="visible"/>
                                      </p:to>
                                    </p:set>
                                    <p:anim calcmode="lin" valueType="num">
                                      <p:cBhvr additive="base">
                                        <p:cTn id="36" dur="1000" fill="hold"/>
                                        <p:tgtEl>
                                          <p:spTgt spid="77827">
                                            <p:txEl>
                                              <p:pRg st="5" end="5"/>
                                            </p:txEl>
                                          </p:spTgt>
                                        </p:tgtEl>
                                        <p:attrNameLst>
                                          <p:attrName>ppt_x</p:attrName>
                                        </p:attrNameLst>
                                      </p:cBhvr>
                                      <p:tavLst>
                                        <p:tav tm="0">
                                          <p:val>
                                            <p:strVal val="#ppt_x"/>
                                          </p:val>
                                        </p:tav>
                                        <p:tav tm="100000">
                                          <p:val>
                                            <p:strVal val="#ppt_x"/>
                                          </p:val>
                                        </p:tav>
                                      </p:tavLst>
                                    </p:anim>
                                    <p:anim calcmode="lin" valueType="num">
                                      <p:cBhvr additive="base">
                                        <p:cTn id="37" dur="1000" fill="hold"/>
                                        <p:tgtEl>
                                          <p:spTgt spid="77827">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38" restart="whenNotActive" fill="hold" evtFilter="cancelBubble" nodeType="interactiveSeq">
                <p:stCondLst>
                  <p:cond evt="onClick" delay="0">
                    <p:tgtEl>
                      <p:spTgt spid="77830"/>
                    </p:tgtEl>
                  </p:cond>
                </p:stCondLst>
                <p:endSync evt="end" delay="0">
                  <p:rtn val="all"/>
                </p:endSync>
                <p:childTnLst>
                  <p:par>
                    <p:cTn id="39" fill="hold">
                      <p:stCondLst>
                        <p:cond delay="0"/>
                      </p:stCondLst>
                      <p:childTnLst>
                        <p:par>
                          <p:cTn id="40" fill="hold">
                            <p:stCondLst>
                              <p:cond delay="0"/>
                            </p:stCondLst>
                            <p:childTnLst>
                              <p:par>
                                <p:cTn id="41" presetID="5" presetClass="entr" presetSubtype="10" fill="hold" nodeType="afterEffect">
                                  <p:stCondLst>
                                    <p:cond delay="0"/>
                                  </p:stCondLst>
                                  <p:childTnLst>
                                    <p:set>
                                      <p:cBhvr>
                                        <p:cTn id="42" dur="1" fill="hold">
                                          <p:stCondLst>
                                            <p:cond delay="0"/>
                                          </p:stCondLst>
                                        </p:cTn>
                                        <p:tgtEl>
                                          <p:spTgt spid="77830"/>
                                        </p:tgtEl>
                                        <p:attrNameLst>
                                          <p:attrName>style.visibility</p:attrName>
                                        </p:attrNameLst>
                                      </p:cBhvr>
                                      <p:to>
                                        <p:strVal val="visible"/>
                                      </p:to>
                                    </p:set>
                                    <p:animEffect transition="in" filter="checkerboard(across)">
                                      <p:cBhvr>
                                        <p:cTn id="43" dur="500"/>
                                        <p:tgtEl>
                                          <p:spTgt spid="77830"/>
                                        </p:tgtEl>
                                      </p:cBhvr>
                                    </p:animEffect>
                                  </p:childTnLst>
                                  <p:subTnLst>
                                    <p:set>
                                      <p:cBhvr override="childStyle">
                                        <p:cTn dur="1" fill="hold" display="0" masterRel="sameClick" afterEffect="1">
                                          <p:stCondLst>
                                            <p:cond evt="end" delay="0">
                                              <p:tn val="41"/>
                                            </p:cond>
                                          </p:stCondLst>
                                        </p:cTn>
                                        <p:tgtEl>
                                          <p:spTgt spid="77830"/>
                                        </p:tgtEl>
                                        <p:attrNameLst>
                                          <p:attrName>style.visibility</p:attrName>
                                        </p:attrNameLst>
                                      </p:cBhvr>
                                      <p:to>
                                        <p:strVal val="hidden"/>
                                      </p:to>
                                    </p:set>
                                  </p:subTnLst>
                                </p:cTn>
                              </p:par>
                            </p:childTnLst>
                          </p:cTn>
                        </p:par>
                      </p:childTnLst>
                    </p:cTn>
                  </p:par>
                </p:childTnLst>
              </p:cTn>
              <p:nextCondLst>
                <p:cond evt="onClick" delay="0">
                  <p:tgtEl>
                    <p:spTgt spid="77830"/>
                  </p:tgtEl>
                </p:cond>
              </p:nextCondLst>
            </p:seq>
          </p:childTnLst>
        </p:cTn>
      </p:par>
    </p:tnLst>
    <p:bldLst>
      <p:bldP spid="77827" grpId="0" build="p"/>
    </p:bldLst>
  </p:timing>
</p:sld>
</file>

<file path=ppt/slides/slide3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1" name="Footer Placeholder 4"/>
          <p:cNvSpPr>
            <a:spLocks noGrp="1"/>
          </p:cNvSpPr>
          <p:nvPr>
            <p:ph type="ftr" sz="quarter" idx="11"/>
          </p:nvPr>
        </p:nvSpPr>
        <p:spPr/>
        <p:txBody>
          <a:bodyPr/>
          <a:lstStyle/>
          <a:p>
            <a:r>
              <a:rPr lang="en-US"/>
              <a:t>© J. Paul Robinson, Purdue University</a:t>
            </a:r>
          </a:p>
        </p:txBody>
      </p:sp>
      <p:sp>
        <p:nvSpPr>
          <p:cNvPr id="82" name="Slide Number Placeholder 5"/>
          <p:cNvSpPr>
            <a:spLocks noGrp="1"/>
          </p:cNvSpPr>
          <p:nvPr>
            <p:ph type="sldNum" sz="quarter" idx="12"/>
          </p:nvPr>
        </p:nvSpPr>
        <p:spPr>
          <a:xfrm>
            <a:off x="6858000" y="6019800"/>
            <a:ext cx="2133600" cy="304800"/>
          </a:xfrm>
        </p:spPr>
        <p:txBody>
          <a:bodyPr/>
          <a:lstStyle/>
          <a:p>
            <a:fld id="{5AB65F77-3B23-41AA-9FA5-1F93A8D32327}" type="slidenum">
              <a:rPr lang="en-US"/>
              <a:pPr/>
              <a:t>31</a:t>
            </a:fld>
            <a:r>
              <a:rPr lang="en-US"/>
              <a:t> of 46</a:t>
            </a:r>
          </a:p>
        </p:txBody>
      </p:sp>
      <p:grpSp>
        <p:nvGrpSpPr>
          <p:cNvPr id="79874" name="Group 2"/>
          <p:cNvGrpSpPr>
            <a:grpSpLocks/>
          </p:cNvGrpSpPr>
          <p:nvPr/>
        </p:nvGrpSpPr>
        <p:grpSpPr bwMode="auto">
          <a:xfrm>
            <a:off x="1376363" y="3771900"/>
            <a:ext cx="192087" cy="196850"/>
            <a:chOff x="2167" y="1085"/>
            <a:chExt cx="121" cy="124"/>
          </a:xfrm>
        </p:grpSpPr>
        <p:sp>
          <p:nvSpPr>
            <p:cNvPr id="79875" name="Freeform 3" descr="Wide upward diagonal"/>
            <p:cNvSpPr>
              <a:spLocks/>
            </p:cNvSpPr>
            <p:nvPr/>
          </p:nvSpPr>
          <p:spPr bwMode="auto">
            <a:xfrm>
              <a:off x="2167" y="1085"/>
              <a:ext cx="121" cy="124"/>
            </a:xfrm>
            <a:custGeom>
              <a:avLst/>
              <a:gdLst/>
              <a:ahLst/>
              <a:cxnLst>
                <a:cxn ang="0">
                  <a:pos x="70" y="35"/>
                </a:cxn>
                <a:cxn ang="0">
                  <a:pos x="67" y="12"/>
                </a:cxn>
                <a:cxn ang="0">
                  <a:pos x="48" y="0"/>
                </a:cxn>
                <a:cxn ang="0">
                  <a:pos x="29" y="0"/>
                </a:cxn>
                <a:cxn ang="0">
                  <a:pos x="11" y="6"/>
                </a:cxn>
                <a:cxn ang="0">
                  <a:pos x="0" y="21"/>
                </a:cxn>
                <a:cxn ang="0">
                  <a:pos x="0" y="39"/>
                </a:cxn>
                <a:cxn ang="0">
                  <a:pos x="9" y="56"/>
                </a:cxn>
                <a:cxn ang="0">
                  <a:pos x="29" y="62"/>
                </a:cxn>
                <a:cxn ang="0">
                  <a:pos x="63" y="54"/>
                </a:cxn>
                <a:cxn ang="0">
                  <a:pos x="70" y="37"/>
                </a:cxn>
                <a:cxn ang="0">
                  <a:pos x="70" y="35"/>
                </a:cxn>
              </a:cxnLst>
              <a:rect l="0" t="0" r="r" b="b"/>
              <a:pathLst>
                <a:path w="71" h="63">
                  <a:moveTo>
                    <a:pt x="70" y="35"/>
                  </a:moveTo>
                  <a:lnTo>
                    <a:pt x="67" y="12"/>
                  </a:lnTo>
                  <a:lnTo>
                    <a:pt x="48" y="0"/>
                  </a:lnTo>
                  <a:lnTo>
                    <a:pt x="29" y="0"/>
                  </a:lnTo>
                  <a:lnTo>
                    <a:pt x="11" y="6"/>
                  </a:lnTo>
                  <a:lnTo>
                    <a:pt x="0" y="21"/>
                  </a:lnTo>
                  <a:lnTo>
                    <a:pt x="0" y="39"/>
                  </a:lnTo>
                  <a:lnTo>
                    <a:pt x="9" y="56"/>
                  </a:lnTo>
                  <a:lnTo>
                    <a:pt x="29" y="62"/>
                  </a:lnTo>
                  <a:lnTo>
                    <a:pt x="63" y="54"/>
                  </a:lnTo>
                  <a:lnTo>
                    <a:pt x="70" y="37"/>
                  </a:lnTo>
                  <a:lnTo>
                    <a:pt x="70" y="35"/>
                  </a:lnTo>
                </a:path>
              </a:pathLst>
            </a:custGeom>
            <a:pattFill prst="wdUpDiag">
              <a:fgClr>
                <a:srgbClr val="74FFFF"/>
              </a:fgClr>
              <a:bgClr>
                <a:srgbClr val="C1C1C1"/>
              </a:bgClr>
            </a:pattFill>
            <a:ln w="12700" cap="rnd" cmpd="sng">
              <a:solidFill>
                <a:srgbClr val="000000"/>
              </a:solidFill>
              <a:prstDash val="solid"/>
              <a:round/>
              <a:headEnd type="none" w="med" len="med"/>
              <a:tailEnd type="none" w="med" len="med"/>
            </a:ln>
            <a:effectLst/>
          </p:spPr>
          <p:txBody>
            <a:bodyPr/>
            <a:lstStyle/>
            <a:p>
              <a:endParaRPr lang="en-US"/>
            </a:p>
          </p:txBody>
        </p:sp>
        <p:sp>
          <p:nvSpPr>
            <p:cNvPr id="79876" name="Freeform 4"/>
            <p:cNvSpPr>
              <a:spLocks/>
            </p:cNvSpPr>
            <p:nvPr/>
          </p:nvSpPr>
          <p:spPr bwMode="auto">
            <a:xfrm>
              <a:off x="2181" y="1127"/>
              <a:ext cx="85" cy="69"/>
            </a:xfrm>
            <a:custGeom>
              <a:avLst/>
              <a:gdLst/>
              <a:ahLst/>
              <a:cxnLst>
                <a:cxn ang="0">
                  <a:pos x="20" y="34"/>
                </a:cxn>
                <a:cxn ang="0">
                  <a:pos x="27" y="32"/>
                </a:cxn>
                <a:cxn ang="0">
                  <a:pos x="34" y="26"/>
                </a:cxn>
                <a:cxn ang="0">
                  <a:pos x="48" y="26"/>
                </a:cxn>
                <a:cxn ang="0">
                  <a:pos x="48" y="17"/>
                </a:cxn>
                <a:cxn ang="0">
                  <a:pos x="48" y="17"/>
                </a:cxn>
                <a:cxn ang="0">
                  <a:pos x="48" y="9"/>
                </a:cxn>
                <a:cxn ang="0">
                  <a:pos x="48" y="0"/>
                </a:cxn>
                <a:cxn ang="0">
                  <a:pos x="34" y="0"/>
                </a:cxn>
                <a:cxn ang="0">
                  <a:pos x="20" y="9"/>
                </a:cxn>
                <a:cxn ang="0">
                  <a:pos x="34" y="11"/>
                </a:cxn>
                <a:cxn ang="0">
                  <a:pos x="48" y="17"/>
                </a:cxn>
                <a:cxn ang="0">
                  <a:pos x="48" y="17"/>
                </a:cxn>
                <a:cxn ang="0">
                  <a:pos x="34" y="26"/>
                </a:cxn>
                <a:cxn ang="0">
                  <a:pos x="20" y="26"/>
                </a:cxn>
                <a:cxn ang="0">
                  <a:pos x="5" y="26"/>
                </a:cxn>
                <a:cxn ang="0">
                  <a:pos x="5" y="26"/>
                </a:cxn>
                <a:cxn ang="0">
                  <a:pos x="0" y="30"/>
                </a:cxn>
                <a:cxn ang="0">
                  <a:pos x="4" y="33"/>
                </a:cxn>
                <a:cxn ang="0">
                  <a:pos x="20" y="34"/>
                </a:cxn>
              </a:cxnLst>
              <a:rect l="0" t="0" r="r" b="b"/>
              <a:pathLst>
                <a:path w="49" h="35">
                  <a:moveTo>
                    <a:pt x="20" y="34"/>
                  </a:moveTo>
                  <a:lnTo>
                    <a:pt x="27" y="32"/>
                  </a:lnTo>
                  <a:lnTo>
                    <a:pt x="34" y="26"/>
                  </a:lnTo>
                  <a:lnTo>
                    <a:pt x="48" y="26"/>
                  </a:lnTo>
                  <a:lnTo>
                    <a:pt x="48" y="17"/>
                  </a:lnTo>
                  <a:lnTo>
                    <a:pt x="48" y="17"/>
                  </a:lnTo>
                  <a:lnTo>
                    <a:pt x="48" y="9"/>
                  </a:lnTo>
                  <a:lnTo>
                    <a:pt x="48" y="0"/>
                  </a:lnTo>
                  <a:lnTo>
                    <a:pt x="34" y="0"/>
                  </a:lnTo>
                  <a:lnTo>
                    <a:pt x="20" y="9"/>
                  </a:lnTo>
                  <a:lnTo>
                    <a:pt x="34" y="11"/>
                  </a:lnTo>
                  <a:lnTo>
                    <a:pt x="48" y="17"/>
                  </a:lnTo>
                  <a:lnTo>
                    <a:pt x="48" y="17"/>
                  </a:lnTo>
                  <a:lnTo>
                    <a:pt x="34" y="26"/>
                  </a:lnTo>
                  <a:lnTo>
                    <a:pt x="20" y="26"/>
                  </a:lnTo>
                  <a:lnTo>
                    <a:pt x="5" y="26"/>
                  </a:lnTo>
                  <a:lnTo>
                    <a:pt x="5" y="26"/>
                  </a:lnTo>
                  <a:lnTo>
                    <a:pt x="0" y="30"/>
                  </a:lnTo>
                  <a:lnTo>
                    <a:pt x="4" y="33"/>
                  </a:lnTo>
                  <a:lnTo>
                    <a:pt x="20" y="34"/>
                  </a:lnTo>
                </a:path>
              </a:pathLst>
            </a:custGeom>
            <a:solidFill>
              <a:srgbClr val="714400"/>
            </a:solidFill>
            <a:ln w="12700" cap="rnd" cmpd="sng">
              <a:solidFill>
                <a:srgbClr val="000000"/>
              </a:solidFill>
              <a:prstDash val="solid"/>
              <a:round/>
              <a:headEnd type="none" w="med" len="med"/>
              <a:tailEnd type="none" w="med" len="med"/>
            </a:ln>
            <a:effectLst/>
          </p:spPr>
          <p:txBody>
            <a:bodyPr/>
            <a:lstStyle/>
            <a:p>
              <a:endParaRPr lang="en-US"/>
            </a:p>
          </p:txBody>
        </p:sp>
      </p:grpSp>
      <p:sp>
        <p:nvSpPr>
          <p:cNvPr id="79877" name="Rectangle 5"/>
          <p:cNvSpPr>
            <a:spLocks noGrp="1" noChangeArrowheads="1"/>
          </p:cNvSpPr>
          <p:nvPr>
            <p:ph type="title"/>
          </p:nvPr>
        </p:nvSpPr>
        <p:spPr>
          <a:xfrm>
            <a:off x="457200" y="152400"/>
            <a:ext cx="8229600" cy="609600"/>
          </a:xfrm>
          <a:noFill/>
          <a:ln/>
        </p:spPr>
        <p:txBody>
          <a:bodyPr lIns="88900" tIns="44450" rIns="88900" bIns="44450" anchor="b"/>
          <a:lstStyle/>
          <a:p>
            <a:pPr defTabSz="887413"/>
            <a:r>
              <a:rPr lang="en-US" sz="3600" dirty="0" err="1"/>
              <a:t>Hydrodynamically</a:t>
            </a:r>
            <a:r>
              <a:rPr lang="en-US" sz="3600" dirty="0"/>
              <a:t> focused fluidics</a:t>
            </a:r>
          </a:p>
        </p:txBody>
      </p:sp>
      <p:sp>
        <p:nvSpPr>
          <p:cNvPr id="79878" name="Freeform 6"/>
          <p:cNvSpPr>
            <a:spLocks/>
          </p:cNvSpPr>
          <p:nvPr/>
        </p:nvSpPr>
        <p:spPr bwMode="auto">
          <a:xfrm>
            <a:off x="4603750" y="1284288"/>
            <a:ext cx="2698750" cy="2530475"/>
          </a:xfrm>
          <a:custGeom>
            <a:avLst/>
            <a:gdLst/>
            <a:ahLst/>
            <a:cxnLst>
              <a:cxn ang="0">
                <a:pos x="39" y="813"/>
              </a:cxn>
              <a:cxn ang="0">
                <a:pos x="988" y="232"/>
              </a:cxn>
              <a:cxn ang="0">
                <a:pos x="1007" y="165"/>
              </a:cxn>
              <a:cxn ang="0">
                <a:pos x="979" y="134"/>
              </a:cxn>
              <a:cxn ang="0">
                <a:pos x="996" y="92"/>
              </a:cxn>
              <a:cxn ang="0">
                <a:pos x="974" y="89"/>
              </a:cxn>
              <a:cxn ang="0">
                <a:pos x="965" y="87"/>
              </a:cxn>
              <a:cxn ang="0">
                <a:pos x="968" y="53"/>
              </a:cxn>
              <a:cxn ang="0">
                <a:pos x="976" y="0"/>
              </a:cxn>
              <a:cxn ang="0">
                <a:pos x="361" y="550"/>
              </a:cxn>
              <a:cxn ang="0">
                <a:pos x="0" y="791"/>
              </a:cxn>
              <a:cxn ang="0">
                <a:pos x="39" y="813"/>
              </a:cxn>
            </a:cxnLst>
            <a:rect l="0" t="0" r="r" b="b"/>
            <a:pathLst>
              <a:path w="1008" h="814">
                <a:moveTo>
                  <a:pt x="39" y="813"/>
                </a:moveTo>
                <a:lnTo>
                  <a:pt x="988" y="232"/>
                </a:lnTo>
                <a:lnTo>
                  <a:pt x="1007" y="165"/>
                </a:lnTo>
                <a:lnTo>
                  <a:pt x="979" y="134"/>
                </a:lnTo>
                <a:lnTo>
                  <a:pt x="996" y="92"/>
                </a:lnTo>
                <a:lnTo>
                  <a:pt x="974" y="89"/>
                </a:lnTo>
                <a:lnTo>
                  <a:pt x="965" y="87"/>
                </a:lnTo>
                <a:lnTo>
                  <a:pt x="968" y="53"/>
                </a:lnTo>
                <a:lnTo>
                  <a:pt x="976" y="0"/>
                </a:lnTo>
                <a:lnTo>
                  <a:pt x="361" y="550"/>
                </a:lnTo>
                <a:lnTo>
                  <a:pt x="0" y="791"/>
                </a:lnTo>
                <a:lnTo>
                  <a:pt x="39" y="813"/>
                </a:lnTo>
              </a:path>
            </a:pathLst>
          </a:custGeom>
          <a:solidFill>
            <a:srgbClr val="00A9E0"/>
          </a:solidFill>
          <a:ln w="76200" cap="rnd" cmpd="sng">
            <a:solidFill>
              <a:srgbClr val="00A9E0"/>
            </a:solidFill>
            <a:prstDash val="solid"/>
            <a:round/>
            <a:headEnd type="none" w="med" len="med"/>
            <a:tailEnd type="none" w="med" len="med"/>
          </a:ln>
          <a:effectLst/>
        </p:spPr>
        <p:txBody>
          <a:bodyPr/>
          <a:lstStyle/>
          <a:p>
            <a:endParaRPr lang="en-US"/>
          </a:p>
        </p:txBody>
      </p:sp>
      <p:sp>
        <p:nvSpPr>
          <p:cNvPr id="79879" name="Freeform 7" descr="Large confetti"/>
          <p:cNvSpPr>
            <a:spLocks/>
          </p:cNvSpPr>
          <p:nvPr/>
        </p:nvSpPr>
        <p:spPr bwMode="auto">
          <a:xfrm>
            <a:off x="2743200" y="914400"/>
            <a:ext cx="3292475" cy="4270375"/>
          </a:xfrm>
          <a:custGeom>
            <a:avLst/>
            <a:gdLst/>
            <a:ahLst/>
            <a:cxnLst>
              <a:cxn ang="0">
                <a:pos x="910" y="36"/>
              </a:cxn>
              <a:cxn ang="0">
                <a:pos x="1046" y="0"/>
              </a:cxn>
              <a:cxn ang="0">
                <a:pos x="1221" y="86"/>
              </a:cxn>
              <a:cxn ang="0">
                <a:pos x="1229" y="356"/>
              </a:cxn>
              <a:cxn ang="0">
                <a:pos x="894" y="804"/>
              </a:cxn>
              <a:cxn ang="0">
                <a:pos x="891" y="1358"/>
              </a:cxn>
              <a:cxn ang="0">
                <a:pos x="753" y="1345"/>
              </a:cxn>
              <a:cxn ang="0">
                <a:pos x="736" y="1347"/>
              </a:cxn>
              <a:cxn ang="0">
                <a:pos x="649" y="1374"/>
              </a:cxn>
              <a:cxn ang="0">
                <a:pos x="532" y="1330"/>
              </a:cxn>
              <a:cxn ang="0">
                <a:pos x="529" y="1318"/>
              </a:cxn>
              <a:cxn ang="0">
                <a:pos x="531" y="1325"/>
              </a:cxn>
              <a:cxn ang="0">
                <a:pos x="537" y="1332"/>
              </a:cxn>
              <a:cxn ang="0">
                <a:pos x="453" y="1358"/>
              </a:cxn>
              <a:cxn ang="0">
                <a:pos x="352" y="1339"/>
              </a:cxn>
              <a:cxn ang="0">
                <a:pos x="349" y="795"/>
              </a:cxn>
              <a:cxn ang="0">
                <a:pos x="0" y="338"/>
              </a:cxn>
              <a:cxn ang="0">
                <a:pos x="18" y="90"/>
              </a:cxn>
              <a:cxn ang="0">
                <a:pos x="131" y="14"/>
              </a:cxn>
              <a:cxn ang="0">
                <a:pos x="220" y="22"/>
              </a:cxn>
              <a:cxn ang="0">
                <a:pos x="267" y="9"/>
              </a:cxn>
              <a:cxn ang="0">
                <a:pos x="355" y="59"/>
              </a:cxn>
              <a:cxn ang="0">
                <a:pos x="601" y="86"/>
              </a:cxn>
              <a:cxn ang="0">
                <a:pos x="910" y="36"/>
              </a:cxn>
            </a:cxnLst>
            <a:rect l="0" t="0" r="r" b="b"/>
            <a:pathLst>
              <a:path w="1230" h="1375">
                <a:moveTo>
                  <a:pt x="910" y="36"/>
                </a:moveTo>
                <a:lnTo>
                  <a:pt x="1046" y="0"/>
                </a:lnTo>
                <a:lnTo>
                  <a:pt x="1221" y="86"/>
                </a:lnTo>
                <a:lnTo>
                  <a:pt x="1229" y="356"/>
                </a:lnTo>
                <a:lnTo>
                  <a:pt x="894" y="804"/>
                </a:lnTo>
                <a:lnTo>
                  <a:pt x="891" y="1358"/>
                </a:lnTo>
                <a:lnTo>
                  <a:pt x="753" y="1345"/>
                </a:lnTo>
                <a:lnTo>
                  <a:pt x="736" y="1347"/>
                </a:lnTo>
                <a:lnTo>
                  <a:pt x="649" y="1374"/>
                </a:lnTo>
                <a:lnTo>
                  <a:pt x="532" y="1330"/>
                </a:lnTo>
                <a:lnTo>
                  <a:pt x="529" y="1318"/>
                </a:lnTo>
                <a:lnTo>
                  <a:pt x="531" y="1325"/>
                </a:lnTo>
                <a:lnTo>
                  <a:pt x="537" y="1332"/>
                </a:lnTo>
                <a:lnTo>
                  <a:pt x="453" y="1358"/>
                </a:lnTo>
                <a:lnTo>
                  <a:pt x="352" y="1339"/>
                </a:lnTo>
                <a:lnTo>
                  <a:pt x="349" y="795"/>
                </a:lnTo>
                <a:lnTo>
                  <a:pt x="0" y="338"/>
                </a:lnTo>
                <a:lnTo>
                  <a:pt x="18" y="90"/>
                </a:lnTo>
                <a:lnTo>
                  <a:pt x="131" y="14"/>
                </a:lnTo>
                <a:lnTo>
                  <a:pt x="220" y="22"/>
                </a:lnTo>
                <a:lnTo>
                  <a:pt x="267" y="9"/>
                </a:lnTo>
                <a:lnTo>
                  <a:pt x="355" y="59"/>
                </a:lnTo>
                <a:lnTo>
                  <a:pt x="601" y="86"/>
                </a:lnTo>
                <a:lnTo>
                  <a:pt x="910" y="36"/>
                </a:lnTo>
              </a:path>
            </a:pathLst>
          </a:custGeom>
          <a:pattFill prst="lgConfetti">
            <a:fgClr>
              <a:schemeClr val="tx1">
                <a:alpha val="20000"/>
              </a:schemeClr>
            </a:fgClr>
            <a:bgClr>
              <a:schemeClr val="bg1">
                <a:alpha val="20000"/>
              </a:schemeClr>
            </a:bgClr>
          </a:pattFill>
          <a:ln w="50800" cap="rnd" cmpd="sng">
            <a:noFill/>
            <a:prstDash val="solid"/>
            <a:round/>
            <a:headEnd type="none" w="med" len="med"/>
            <a:tailEnd type="none" w="med" len="med"/>
          </a:ln>
          <a:effectLst/>
        </p:spPr>
        <p:txBody>
          <a:bodyPr/>
          <a:lstStyle/>
          <a:p>
            <a:endParaRPr lang="en-US"/>
          </a:p>
        </p:txBody>
      </p:sp>
      <p:sp>
        <p:nvSpPr>
          <p:cNvPr id="79880" name="Freeform 8"/>
          <p:cNvSpPr>
            <a:spLocks/>
          </p:cNvSpPr>
          <p:nvPr/>
        </p:nvSpPr>
        <p:spPr bwMode="auto">
          <a:xfrm>
            <a:off x="2541588" y="947738"/>
            <a:ext cx="1122362" cy="3360737"/>
          </a:xfrm>
          <a:custGeom>
            <a:avLst/>
            <a:gdLst/>
            <a:ahLst/>
            <a:cxnLst>
              <a:cxn ang="0">
                <a:pos x="105" y="86"/>
              </a:cxn>
              <a:cxn ang="0">
                <a:pos x="105" y="342"/>
              </a:cxn>
              <a:cxn ang="0">
                <a:pos x="419" y="774"/>
              </a:cxn>
              <a:cxn ang="0">
                <a:pos x="419" y="1080"/>
              </a:cxn>
              <a:cxn ang="0">
                <a:pos x="398" y="1076"/>
              </a:cxn>
              <a:cxn ang="0">
                <a:pos x="361" y="1076"/>
              </a:cxn>
              <a:cxn ang="0">
                <a:pos x="356" y="1071"/>
              </a:cxn>
              <a:cxn ang="0">
                <a:pos x="330" y="1058"/>
              </a:cxn>
              <a:cxn ang="0">
                <a:pos x="319" y="1040"/>
              </a:cxn>
              <a:cxn ang="0">
                <a:pos x="309" y="1017"/>
              </a:cxn>
              <a:cxn ang="0">
                <a:pos x="309" y="770"/>
              </a:cxn>
              <a:cxn ang="0">
                <a:pos x="0" y="342"/>
              </a:cxn>
              <a:cxn ang="0">
                <a:pos x="0" y="0"/>
              </a:cxn>
              <a:cxn ang="0">
                <a:pos x="26" y="14"/>
              </a:cxn>
            </a:cxnLst>
            <a:rect l="0" t="0" r="r" b="b"/>
            <a:pathLst>
              <a:path w="420" h="1081">
                <a:moveTo>
                  <a:pt x="105" y="86"/>
                </a:moveTo>
                <a:lnTo>
                  <a:pt x="105" y="342"/>
                </a:lnTo>
                <a:lnTo>
                  <a:pt x="419" y="774"/>
                </a:lnTo>
                <a:lnTo>
                  <a:pt x="419" y="1080"/>
                </a:lnTo>
                <a:lnTo>
                  <a:pt x="398" y="1076"/>
                </a:lnTo>
                <a:lnTo>
                  <a:pt x="361" y="1076"/>
                </a:lnTo>
                <a:lnTo>
                  <a:pt x="356" y="1071"/>
                </a:lnTo>
                <a:lnTo>
                  <a:pt x="330" y="1058"/>
                </a:lnTo>
                <a:lnTo>
                  <a:pt x="319" y="1040"/>
                </a:lnTo>
                <a:lnTo>
                  <a:pt x="309" y="1017"/>
                </a:lnTo>
                <a:lnTo>
                  <a:pt x="309" y="770"/>
                </a:lnTo>
                <a:lnTo>
                  <a:pt x="0" y="342"/>
                </a:lnTo>
                <a:lnTo>
                  <a:pt x="0" y="0"/>
                </a:lnTo>
                <a:lnTo>
                  <a:pt x="26" y="14"/>
                </a:lnTo>
              </a:path>
            </a:pathLst>
          </a:custGeom>
          <a:gradFill rotWithShape="0">
            <a:gsLst>
              <a:gs pos="0">
                <a:srgbClr val="C6C6C6"/>
              </a:gs>
              <a:gs pos="100000">
                <a:srgbClr val="C6C6C6">
                  <a:gamma/>
                  <a:shade val="89804"/>
                  <a:invGamma/>
                </a:srgbClr>
              </a:gs>
            </a:gsLst>
            <a:path path="rect">
              <a:fillToRect l="100000" t="100000"/>
            </a:path>
          </a:gradFill>
          <a:ln w="12700" cap="rnd" cmpd="sng">
            <a:solidFill>
              <a:schemeClr val="bg2"/>
            </a:solidFill>
            <a:prstDash val="solid"/>
            <a:round/>
            <a:headEnd type="none" w="med" len="med"/>
            <a:tailEnd type="none" w="med" len="med"/>
          </a:ln>
          <a:effectLst/>
        </p:spPr>
        <p:txBody>
          <a:bodyPr/>
          <a:lstStyle/>
          <a:p>
            <a:endParaRPr lang="en-US"/>
          </a:p>
        </p:txBody>
      </p:sp>
      <p:sp>
        <p:nvSpPr>
          <p:cNvPr id="79881" name="Freeform 9"/>
          <p:cNvSpPr>
            <a:spLocks/>
          </p:cNvSpPr>
          <p:nvPr/>
        </p:nvSpPr>
        <p:spPr bwMode="auto">
          <a:xfrm>
            <a:off x="2611438" y="947738"/>
            <a:ext cx="212725" cy="242887"/>
          </a:xfrm>
          <a:custGeom>
            <a:avLst/>
            <a:gdLst/>
            <a:ahLst/>
            <a:cxnLst>
              <a:cxn ang="0">
                <a:pos x="0" y="0"/>
              </a:cxn>
              <a:cxn ang="0">
                <a:pos x="26" y="36"/>
              </a:cxn>
              <a:cxn ang="0">
                <a:pos x="42" y="41"/>
              </a:cxn>
              <a:cxn ang="0">
                <a:pos x="58" y="50"/>
              </a:cxn>
              <a:cxn ang="0">
                <a:pos x="68" y="63"/>
              </a:cxn>
              <a:cxn ang="0">
                <a:pos x="79" y="77"/>
              </a:cxn>
            </a:cxnLst>
            <a:rect l="0" t="0" r="r" b="b"/>
            <a:pathLst>
              <a:path w="80" h="78">
                <a:moveTo>
                  <a:pt x="0" y="0"/>
                </a:moveTo>
                <a:lnTo>
                  <a:pt x="26" y="36"/>
                </a:lnTo>
                <a:lnTo>
                  <a:pt x="42" y="41"/>
                </a:lnTo>
                <a:lnTo>
                  <a:pt x="58" y="50"/>
                </a:lnTo>
                <a:lnTo>
                  <a:pt x="68" y="63"/>
                </a:lnTo>
                <a:lnTo>
                  <a:pt x="79" y="77"/>
                </a:lnTo>
              </a:path>
            </a:pathLst>
          </a:custGeom>
          <a:gradFill rotWithShape="0">
            <a:gsLst>
              <a:gs pos="0">
                <a:srgbClr val="C6C6C6"/>
              </a:gs>
              <a:gs pos="100000">
                <a:srgbClr val="C6C6C6">
                  <a:gamma/>
                  <a:shade val="89804"/>
                  <a:invGamma/>
                </a:srgbClr>
              </a:gs>
            </a:gsLst>
            <a:path path="rect">
              <a:fillToRect l="100000" t="100000"/>
            </a:path>
          </a:gradFill>
          <a:ln w="12700" cap="rnd" cmpd="sng">
            <a:solidFill>
              <a:schemeClr val="bg2"/>
            </a:solidFill>
            <a:prstDash val="solid"/>
            <a:round/>
            <a:headEnd type="none" w="med" len="med"/>
            <a:tailEnd type="none" w="med" len="med"/>
          </a:ln>
          <a:effectLst/>
        </p:spPr>
        <p:txBody>
          <a:bodyPr/>
          <a:lstStyle/>
          <a:p>
            <a:endParaRPr lang="en-US"/>
          </a:p>
        </p:txBody>
      </p:sp>
      <p:sp>
        <p:nvSpPr>
          <p:cNvPr id="79882" name="Freeform 10"/>
          <p:cNvSpPr>
            <a:spLocks/>
          </p:cNvSpPr>
          <p:nvPr/>
        </p:nvSpPr>
        <p:spPr bwMode="auto">
          <a:xfrm>
            <a:off x="5102225" y="947738"/>
            <a:ext cx="1123950" cy="3360737"/>
          </a:xfrm>
          <a:custGeom>
            <a:avLst/>
            <a:gdLst/>
            <a:ahLst/>
            <a:cxnLst>
              <a:cxn ang="0">
                <a:pos x="314" y="86"/>
              </a:cxn>
              <a:cxn ang="0">
                <a:pos x="314" y="342"/>
              </a:cxn>
              <a:cxn ang="0">
                <a:pos x="0" y="774"/>
              </a:cxn>
              <a:cxn ang="0">
                <a:pos x="0" y="1080"/>
              </a:cxn>
              <a:cxn ang="0">
                <a:pos x="21" y="1076"/>
              </a:cxn>
              <a:cxn ang="0">
                <a:pos x="58" y="1076"/>
              </a:cxn>
              <a:cxn ang="0">
                <a:pos x="63" y="1071"/>
              </a:cxn>
              <a:cxn ang="0">
                <a:pos x="89" y="1058"/>
              </a:cxn>
              <a:cxn ang="0">
                <a:pos x="100" y="1040"/>
              </a:cxn>
              <a:cxn ang="0">
                <a:pos x="110" y="1017"/>
              </a:cxn>
              <a:cxn ang="0">
                <a:pos x="110" y="770"/>
              </a:cxn>
              <a:cxn ang="0">
                <a:pos x="419" y="342"/>
              </a:cxn>
              <a:cxn ang="0">
                <a:pos x="419" y="0"/>
              </a:cxn>
              <a:cxn ang="0">
                <a:pos x="393" y="14"/>
              </a:cxn>
            </a:cxnLst>
            <a:rect l="0" t="0" r="r" b="b"/>
            <a:pathLst>
              <a:path w="420" h="1081">
                <a:moveTo>
                  <a:pt x="314" y="86"/>
                </a:moveTo>
                <a:lnTo>
                  <a:pt x="314" y="342"/>
                </a:lnTo>
                <a:lnTo>
                  <a:pt x="0" y="774"/>
                </a:lnTo>
                <a:lnTo>
                  <a:pt x="0" y="1080"/>
                </a:lnTo>
                <a:lnTo>
                  <a:pt x="21" y="1076"/>
                </a:lnTo>
                <a:lnTo>
                  <a:pt x="58" y="1076"/>
                </a:lnTo>
                <a:lnTo>
                  <a:pt x="63" y="1071"/>
                </a:lnTo>
                <a:lnTo>
                  <a:pt x="89" y="1058"/>
                </a:lnTo>
                <a:lnTo>
                  <a:pt x="100" y="1040"/>
                </a:lnTo>
                <a:lnTo>
                  <a:pt x="110" y="1017"/>
                </a:lnTo>
                <a:lnTo>
                  <a:pt x="110" y="770"/>
                </a:lnTo>
                <a:lnTo>
                  <a:pt x="419" y="342"/>
                </a:lnTo>
                <a:lnTo>
                  <a:pt x="419" y="0"/>
                </a:lnTo>
                <a:lnTo>
                  <a:pt x="393" y="14"/>
                </a:lnTo>
              </a:path>
            </a:pathLst>
          </a:custGeom>
          <a:gradFill rotWithShape="0">
            <a:gsLst>
              <a:gs pos="0">
                <a:srgbClr val="C6C6C6"/>
              </a:gs>
              <a:gs pos="100000">
                <a:srgbClr val="C6C6C6">
                  <a:gamma/>
                  <a:shade val="89804"/>
                  <a:invGamma/>
                </a:srgbClr>
              </a:gs>
            </a:gsLst>
            <a:path path="rect">
              <a:fillToRect t="100000" r="100000"/>
            </a:path>
          </a:gradFill>
          <a:ln w="12700" cap="rnd" cmpd="sng">
            <a:solidFill>
              <a:schemeClr val="bg2"/>
            </a:solidFill>
            <a:prstDash val="solid"/>
            <a:round/>
            <a:headEnd type="none" w="med" len="med"/>
            <a:tailEnd type="none" w="med" len="med"/>
          </a:ln>
          <a:effectLst/>
        </p:spPr>
        <p:txBody>
          <a:bodyPr/>
          <a:lstStyle/>
          <a:p>
            <a:endParaRPr lang="en-US"/>
          </a:p>
        </p:txBody>
      </p:sp>
      <p:sp>
        <p:nvSpPr>
          <p:cNvPr id="79883" name="Freeform 11"/>
          <p:cNvSpPr>
            <a:spLocks/>
          </p:cNvSpPr>
          <p:nvPr/>
        </p:nvSpPr>
        <p:spPr bwMode="auto">
          <a:xfrm>
            <a:off x="5942013" y="947738"/>
            <a:ext cx="215900" cy="242887"/>
          </a:xfrm>
          <a:custGeom>
            <a:avLst/>
            <a:gdLst/>
            <a:ahLst/>
            <a:cxnLst>
              <a:cxn ang="0">
                <a:pos x="80" y="0"/>
              </a:cxn>
              <a:cxn ang="0">
                <a:pos x="53" y="36"/>
              </a:cxn>
              <a:cxn ang="0">
                <a:pos x="37" y="41"/>
              </a:cxn>
              <a:cxn ang="0">
                <a:pos x="21" y="50"/>
              </a:cxn>
              <a:cxn ang="0">
                <a:pos x="11" y="63"/>
              </a:cxn>
              <a:cxn ang="0">
                <a:pos x="0" y="77"/>
              </a:cxn>
            </a:cxnLst>
            <a:rect l="0" t="0" r="r" b="b"/>
            <a:pathLst>
              <a:path w="81" h="78">
                <a:moveTo>
                  <a:pt x="80" y="0"/>
                </a:moveTo>
                <a:lnTo>
                  <a:pt x="53" y="36"/>
                </a:lnTo>
                <a:lnTo>
                  <a:pt x="37" y="41"/>
                </a:lnTo>
                <a:lnTo>
                  <a:pt x="21" y="50"/>
                </a:lnTo>
                <a:lnTo>
                  <a:pt x="11" y="63"/>
                </a:lnTo>
                <a:lnTo>
                  <a:pt x="0" y="77"/>
                </a:lnTo>
              </a:path>
            </a:pathLst>
          </a:custGeom>
          <a:gradFill rotWithShape="0">
            <a:gsLst>
              <a:gs pos="0">
                <a:srgbClr val="C6C6C6"/>
              </a:gs>
              <a:gs pos="100000">
                <a:srgbClr val="C6C6C6">
                  <a:gamma/>
                  <a:shade val="89804"/>
                  <a:invGamma/>
                </a:srgbClr>
              </a:gs>
            </a:gsLst>
            <a:path path="rect">
              <a:fillToRect t="100000" r="100000"/>
            </a:path>
          </a:gradFill>
          <a:ln w="12700" cap="rnd" cmpd="sng">
            <a:solidFill>
              <a:schemeClr val="bg2"/>
            </a:solidFill>
            <a:prstDash val="solid"/>
            <a:round/>
            <a:headEnd type="none" w="med" len="med"/>
            <a:tailEnd type="none" w="med" len="med"/>
          </a:ln>
          <a:effectLst/>
        </p:spPr>
        <p:txBody>
          <a:bodyPr/>
          <a:lstStyle/>
          <a:p>
            <a:endParaRPr lang="en-US"/>
          </a:p>
        </p:txBody>
      </p:sp>
      <p:sp>
        <p:nvSpPr>
          <p:cNvPr id="79884" name="Freeform 12" descr="Dashed vertical"/>
          <p:cNvSpPr>
            <a:spLocks/>
          </p:cNvSpPr>
          <p:nvPr/>
        </p:nvSpPr>
        <p:spPr bwMode="auto">
          <a:xfrm>
            <a:off x="3733800" y="1905000"/>
            <a:ext cx="774700" cy="3432175"/>
          </a:xfrm>
          <a:custGeom>
            <a:avLst/>
            <a:gdLst/>
            <a:ahLst/>
            <a:cxnLst>
              <a:cxn ang="0">
                <a:pos x="0" y="0"/>
              </a:cxn>
              <a:cxn ang="0">
                <a:pos x="51" y="80"/>
              </a:cxn>
              <a:cxn ang="0">
                <a:pos x="66" y="138"/>
              </a:cxn>
              <a:cxn ang="0">
                <a:pos x="80" y="200"/>
              </a:cxn>
              <a:cxn ang="0">
                <a:pos x="117" y="255"/>
              </a:cxn>
              <a:cxn ang="0">
                <a:pos x="141" y="296"/>
              </a:cxn>
              <a:cxn ang="0">
                <a:pos x="153" y="327"/>
              </a:cxn>
              <a:cxn ang="0">
                <a:pos x="189" y="353"/>
              </a:cxn>
              <a:cxn ang="0">
                <a:pos x="231" y="386"/>
              </a:cxn>
              <a:cxn ang="0">
                <a:pos x="264" y="439"/>
              </a:cxn>
              <a:cxn ang="0">
                <a:pos x="267" y="470"/>
              </a:cxn>
              <a:cxn ang="0">
                <a:pos x="280" y="531"/>
              </a:cxn>
              <a:cxn ang="0">
                <a:pos x="280" y="570"/>
              </a:cxn>
              <a:cxn ang="0">
                <a:pos x="280" y="595"/>
              </a:cxn>
              <a:cxn ang="0">
                <a:pos x="290" y="2109"/>
              </a:cxn>
              <a:cxn ang="0">
                <a:pos x="488" y="2162"/>
              </a:cxn>
              <a:cxn ang="0">
                <a:pos x="472" y="1610"/>
              </a:cxn>
              <a:cxn ang="0">
                <a:pos x="472" y="1305"/>
              </a:cxn>
              <a:cxn ang="0">
                <a:pos x="446" y="996"/>
              </a:cxn>
              <a:cxn ang="0">
                <a:pos x="433" y="900"/>
              </a:cxn>
              <a:cxn ang="0">
                <a:pos x="462" y="963"/>
              </a:cxn>
              <a:cxn ang="0">
                <a:pos x="472" y="849"/>
              </a:cxn>
              <a:cxn ang="0">
                <a:pos x="449" y="822"/>
              </a:cxn>
              <a:cxn ang="0">
                <a:pos x="436" y="804"/>
              </a:cxn>
              <a:cxn ang="0">
                <a:pos x="449" y="491"/>
              </a:cxn>
              <a:cxn ang="0">
                <a:pos x="449" y="433"/>
              </a:cxn>
              <a:cxn ang="0">
                <a:pos x="455" y="376"/>
              </a:cxn>
              <a:cxn ang="0">
                <a:pos x="442" y="270"/>
              </a:cxn>
              <a:cxn ang="0">
                <a:pos x="442" y="165"/>
              </a:cxn>
              <a:cxn ang="0">
                <a:pos x="455" y="126"/>
              </a:cxn>
              <a:cxn ang="0">
                <a:pos x="459" y="90"/>
              </a:cxn>
              <a:cxn ang="0">
                <a:pos x="459" y="49"/>
              </a:cxn>
              <a:cxn ang="0">
                <a:pos x="475" y="40"/>
              </a:cxn>
              <a:cxn ang="0">
                <a:pos x="481" y="34"/>
              </a:cxn>
              <a:cxn ang="0">
                <a:pos x="481" y="20"/>
              </a:cxn>
              <a:cxn ang="0">
                <a:pos x="7" y="36"/>
              </a:cxn>
            </a:cxnLst>
            <a:rect l="0" t="0" r="r" b="b"/>
            <a:pathLst>
              <a:path w="488" h="2162">
                <a:moveTo>
                  <a:pt x="0" y="0"/>
                </a:moveTo>
                <a:lnTo>
                  <a:pt x="51" y="80"/>
                </a:lnTo>
                <a:lnTo>
                  <a:pt x="66" y="138"/>
                </a:lnTo>
                <a:lnTo>
                  <a:pt x="80" y="200"/>
                </a:lnTo>
                <a:lnTo>
                  <a:pt x="117" y="255"/>
                </a:lnTo>
                <a:lnTo>
                  <a:pt x="141" y="296"/>
                </a:lnTo>
                <a:lnTo>
                  <a:pt x="153" y="327"/>
                </a:lnTo>
                <a:lnTo>
                  <a:pt x="189" y="353"/>
                </a:lnTo>
                <a:lnTo>
                  <a:pt x="231" y="386"/>
                </a:lnTo>
                <a:lnTo>
                  <a:pt x="264" y="439"/>
                </a:lnTo>
                <a:lnTo>
                  <a:pt x="267" y="470"/>
                </a:lnTo>
                <a:lnTo>
                  <a:pt x="280" y="531"/>
                </a:lnTo>
                <a:lnTo>
                  <a:pt x="280" y="570"/>
                </a:lnTo>
                <a:lnTo>
                  <a:pt x="280" y="595"/>
                </a:lnTo>
                <a:lnTo>
                  <a:pt x="290" y="2109"/>
                </a:lnTo>
                <a:lnTo>
                  <a:pt x="488" y="2162"/>
                </a:lnTo>
                <a:lnTo>
                  <a:pt x="472" y="1610"/>
                </a:lnTo>
                <a:lnTo>
                  <a:pt x="472" y="1305"/>
                </a:lnTo>
                <a:lnTo>
                  <a:pt x="446" y="996"/>
                </a:lnTo>
                <a:lnTo>
                  <a:pt x="433" y="900"/>
                </a:lnTo>
                <a:lnTo>
                  <a:pt x="462" y="963"/>
                </a:lnTo>
                <a:lnTo>
                  <a:pt x="472" y="849"/>
                </a:lnTo>
                <a:lnTo>
                  <a:pt x="449" y="822"/>
                </a:lnTo>
                <a:lnTo>
                  <a:pt x="436" y="804"/>
                </a:lnTo>
                <a:lnTo>
                  <a:pt x="449" y="491"/>
                </a:lnTo>
                <a:lnTo>
                  <a:pt x="449" y="433"/>
                </a:lnTo>
                <a:lnTo>
                  <a:pt x="455" y="376"/>
                </a:lnTo>
                <a:lnTo>
                  <a:pt x="442" y="270"/>
                </a:lnTo>
                <a:lnTo>
                  <a:pt x="442" y="165"/>
                </a:lnTo>
                <a:lnTo>
                  <a:pt x="455" y="126"/>
                </a:lnTo>
                <a:lnTo>
                  <a:pt x="459" y="90"/>
                </a:lnTo>
                <a:lnTo>
                  <a:pt x="459" y="49"/>
                </a:lnTo>
                <a:lnTo>
                  <a:pt x="475" y="40"/>
                </a:lnTo>
                <a:lnTo>
                  <a:pt x="481" y="34"/>
                </a:lnTo>
                <a:lnTo>
                  <a:pt x="481" y="20"/>
                </a:lnTo>
                <a:lnTo>
                  <a:pt x="7" y="36"/>
                </a:lnTo>
              </a:path>
            </a:pathLst>
          </a:custGeom>
          <a:pattFill prst="dashVert">
            <a:fgClr>
              <a:schemeClr val="tx1"/>
            </a:fgClr>
            <a:bgClr>
              <a:schemeClr val="bg1"/>
            </a:bgClr>
          </a:pattFill>
          <a:ln w="50800" cap="rnd" cmpd="sng">
            <a:noFill/>
            <a:prstDash val="solid"/>
            <a:round/>
            <a:headEnd type="none" w="med" len="med"/>
            <a:tailEnd type="none" w="med" len="med"/>
          </a:ln>
          <a:effectLst/>
        </p:spPr>
        <p:txBody>
          <a:bodyPr/>
          <a:lstStyle/>
          <a:p>
            <a:endParaRPr lang="en-US"/>
          </a:p>
        </p:txBody>
      </p:sp>
      <p:sp>
        <p:nvSpPr>
          <p:cNvPr id="79885" name="Freeform 13" descr="Dashed vertical"/>
          <p:cNvSpPr>
            <a:spLocks/>
          </p:cNvSpPr>
          <p:nvPr/>
        </p:nvSpPr>
        <p:spPr bwMode="auto">
          <a:xfrm>
            <a:off x="4343400" y="1905000"/>
            <a:ext cx="631825" cy="3406775"/>
          </a:xfrm>
          <a:custGeom>
            <a:avLst/>
            <a:gdLst/>
            <a:ahLst/>
            <a:cxnLst>
              <a:cxn ang="0">
                <a:pos x="395" y="62"/>
              </a:cxn>
              <a:cxn ang="0">
                <a:pos x="398" y="91"/>
              </a:cxn>
              <a:cxn ang="0">
                <a:pos x="389" y="113"/>
              </a:cxn>
              <a:cxn ang="0">
                <a:pos x="379" y="142"/>
              </a:cxn>
              <a:cxn ang="0">
                <a:pos x="366" y="177"/>
              </a:cxn>
              <a:cxn ang="0">
                <a:pos x="334" y="225"/>
              </a:cxn>
              <a:cxn ang="0">
                <a:pos x="312" y="270"/>
              </a:cxn>
              <a:cxn ang="0">
                <a:pos x="296" y="302"/>
              </a:cxn>
              <a:cxn ang="0">
                <a:pos x="264" y="366"/>
              </a:cxn>
              <a:cxn ang="0">
                <a:pos x="229" y="419"/>
              </a:cxn>
              <a:cxn ang="0">
                <a:pos x="223" y="450"/>
              </a:cxn>
              <a:cxn ang="0">
                <a:pos x="209" y="511"/>
              </a:cxn>
              <a:cxn ang="0">
                <a:pos x="209" y="548"/>
              </a:cxn>
              <a:cxn ang="0">
                <a:pos x="209" y="575"/>
              </a:cxn>
              <a:cxn ang="0">
                <a:pos x="209" y="2128"/>
              </a:cxn>
              <a:cxn ang="0">
                <a:pos x="120" y="2146"/>
              </a:cxn>
              <a:cxn ang="0">
                <a:pos x="14" y="2128"/>
              </a:cxn>
              <a:cxn ang="0">
                <a:pos x="17" y="1346"/>
              </a:cxn>
              <a:cxn ang="0">
                <a:pos x="62" y="1166"/>
              </a:cxn>
              <a:cxn ang="0">
                <a:pos x="65" y="1244"/>
              </a:cxn>
              <a:cxn ang="0">
                <a:pos x="82" y="1168"/>
              </a:cxn>
              <a:cxn ang="0">
                <a:pos x="24" y="2035"/>
              </a:cxn>
              <a:cxn ang="0">
                <a:pos x="48" y="1158"/>
              </a:cxn>
              <a:cxn ang="0">
                <a:pos x="10" y="1217"/>
              </a:cxn>
              <a:cxn ang="0">
                <a:pos x="31" y="471"/>
              </a:cxn>
              <a:cxn ang="0">
                <a:pos x="31" y="411"/>
              </a:cxn>
              <a:cxn ang="0">
                <a:pos x="27" y="356"/>
              </a:cxn>
              <a:cxn ang="0">
                <a:pos x="41" y="250"/>
              </a:cxn>
              <a:cxn ang="0">
                <a:pos x="41" y="145"/>
              </a:cxn>
              <a:cxn ang="0">
                <a:pos x="27" y="106"/>
              </a:cxn>
              <a:cxn ang="0">
                <a:pos x="21" y="70"/>
              </a:cxn>
              <a:cxn ang="0">
                <a:pos x="21" y="29"/>
              </a:cxn>
              <a:cxn ang="0">
                <a:pos x="3" y="20"/>
              </a:cxn>
              <a:cxn ang="0">
                <a:pos x="0" y="14"/>
              </a:cxn>
              <a:cxn ang="0">
                <a:pos x="0" y="0"/>
              </a:cxn>
              <a:cxn ang="0">
                <a:pos x="398" y="14"/>
              </a:cxn>
            </a:cxnLst>
            <a:rect l="0" t="0" r="r" b="b"/>
            <a:pathLst>
              <a:path w="398" h="2146">
                <a:moveTo>
                  <a:pt x="395" y="62"/>
                </a:moveTo>
                <a:lnTo>
                  <a:pt x="398" y="91"/>
                </a:lnTo>
                <a:lnTo>
                  <a:pt x="389" y="113"/>
                </a:lnTo>
                <a:lnTo>
                  <a:pt x="379" y="142"/>
                </a:lnTo>
                <a:lnTo>
                  <a:pt x="366" y="177"/>
                </a:lnTo>
                <a:lnTo>
                  <a:pt x="334" y="225"/>
                </a:lnTo>
                <a:lnTo>
                  <a:pt x="312" y="270"/>
                </a:lnTo>
                <a:lnTo>
                  <a:pt x="296" y="302"/>
                </a:lnTo>
                <a:lnTo>
                  <a:pt x="264" y="366"/>
                </a:lnTo>
                <a:lnTo>
                  <a:pt x="229" y="419"/>
                </a:lnTo>
                <a:lnTo>
                  <a:pt x="223" y="450"/>
                </a:lnTo>
                <a:lnTo>
                  <a:pt x="209" y="511"/>
                </a:lnTo>
                <a:lnTo>
                  <a:pt x="209" y="548"/>
                </a:lnTo>
                <a:lnTo>
                  <a:pt x="209" y="575"/>
                </a:lnTo>
                <a:lnTo>
                  <a:pt x="209" y="2128"/>
                </a:lnTo>
                <a:lnTo>
                  <a:pt x="120" y="2146"/>
                </a:lnTo>
                <a:lnTo>
                  <a:pt x="14" y="2128"/>
                </a:lnTo>
                <a:lnTo>
                  <a:pt x="17" y="1346"/>
                </a:lnTo>
                <a:lnTo>
                  <a:pt x="62" y="1166"/>
                </a:lnTo>
                <a:lnTo>
                  <a:pt x="65" y="1244"/>
                </a:lnTo>
                <a:lnTo>
                  <a:pt x="82" y="1168"/>
                </a:lnTo>
                <a:lnTo>
                  <a:pt x="24" y="2035"/>
                </a:lnTo>
                <a:lnTo>
                  <a:pt x="48" y="1158"/>
                </a:lnTo>
                <a:lnTo>
                  <a:pt x="10" y="1217"/>
                </a:lnTo>
                <a:lnTo>
                  <a:pt x="31" y="471"/>
                </a:lnTo>
                <a:lnTo>
                  <a:pt x="31" y="411"/>
                </a:lnTo>
                <a:lnTo>
                  <a:pt x="27" y="356"/>
                </a:lnTo>
                <a:lnTo>
                  <a:pt x="41" y="250"/>
                </a:lnTo>
                <a:lnTo>
                  <a:pt x="41" y="145"/>
                </a:lnTo>
                <a:lnTo>
                  <a:pt x="27" y="106"/>
                </a:lnTo>
                <a:lnTo>
                  <a:pt x="21" y="70"/>
                </a:lnTo>
                <a:lnTo>
                  <a:pt x="21" y="29"/>
                </a:lnTo>
                <a:lnTo>
                  <a:pt x="3" y="20"/>
                </a:lnTo>
                <a:lnTo>
                  <a:pt x="0" y="14"/>
                </a:lnTo>
                <a:lnTo>
                  <a:pt x="0" y="0"/>
                </a:lnTo>
                <a:lnTo>
                  <a:pt x="398" y="14"/>
                </a:lnTo>
              </a:path>
            </a:pathLst>
          </a:custGeom>
          <a:pattFill prst="dashVert">
            <a:fgClr>
              <a:schemeClr val="tx1"/>
            </a:fgClr>
            <a:bgClr>
              <a:schemeClr val="bg1"/>
            </a:bgClr>
          </a:pattFill>
          <a:ln w="50800" cap="rnd" cmpd="sng">
            <a:noFill/>
            <a:prstDash val="solid"/>
            <a:round/>
            <a:headEnd type="none" w="med" len="med"/>
            <a:tailEnd type="none" w="med" len="med"/>
          </a:ln>
          <a:effectLst/>
        </p:spPr>
        <p:txBody>
          <a:bodyPr/>
          <a:lstStyle/>
          <a:p>
            <a:endParaRPr lang="en-US"/>
          </a:p>
        </p:txBody>
      </p:sp>
      <p:sp>
        <p:nvSpPr>
          <p:cNvPr id="79886" name="Freeform 14" descr="Wide upward diagonal"/>
          <p:cNvSpPr>
            <a:spLocks/>
          </p:cNvSpPr>
          <p:nvPr/>
        </p:nvSpPr>
        <p:spPr bwMode="auto">
          <a:xfrm>
            <a:off x="4308475" y="3433763"/>
            <a:ext cx="193675" cy="196850"/>
          </a:xfrm>
          <a:custGeom>
            <a:avLst/>
            <a:gdLst/>
            <a:ahLst/>
            <a:cxnLst>
              <a:cxn ang="0">
                <a:pos x="71" y="35"/>
              </a:cxn>
              <a:cxn ang="0">
                <a:pos x="67" y="12"/>
              </a:cxn>
              <a:cxn ang="0">
                <a:pos x="49" y="0"/>
              </a:cxn>
              <a:cxn ang="0">
                <a:pos x="29" y="0"/>
              </a:cxn>
              <a:cxn ang="0">
                <a:pos x="11" y="6"/>
              </a:cxn>
              <a:cxn ang="0">
                <a:pos x="0" y="21"/>
              </a:cxn>
              <a:cxn ang="0">
                <a:pos x="0" y="39"/>
              </a:cxn>
              <a:cxn ang="0">
                <a:pos x="9" y="56"/>
              </a:cxn>
              <a:cxn ang="0">
                <a:pos x="29" y="62"/>
              </a:cxn>
              <a:cxn ang="0">
                <a:pos x="64" y="54"/>
              </a:cxn>
              <a:cxn ang="0">
                <a:pos x="71" y="37"/>
              </a:cxn>
              <a:cxn ang="0">
                <a:pos x="71" y="35"/>
              </a:cxn>
            </a:cxnLst>
            <a:rect l="0" t="0" r="r" b="b"/>
            <a:pathLst>
              <a:path w="72" h="63">
                <a:moveTo>
                  <a:pt x="71" y="35"/>
                </a:moveTo>
                <a:lnTo>
                  <a:pt x="67" y="12"/>
                </a:lnTo>
                <a:lnTo>
                  <a:pt x="49" y="0"/>
                </a:lnTo>
                <a:lnTo>
                  <a:pt x="29" y="0"/>
                </a:lnTo>
                <a:lnTo>
                  <a:pt x="11" y="6"/>
                </a:lnTo>
                <a:lnTo>
                  <a:pt x="0" y="21"/>
                </a:lnTo>
                <a:lnTo>
                  <a:pt x="0" y="39"/>
                </a:lnTo>
                <a:lnTo>
                  <a:pt x="9" y="56"/>
                </a:lnTo>
                <a:lnTo>
                  <a:pt x="29" y="62"/>
                </a:lnTo>
                <a:lnTo>
                  <a:pt x="64" y="54"/>
                </a:lnTo>
                <a:lnTo>
                  <a:pt x="71" y="37"/>
                </a:lnTo>
                <a:lnTo>
                  <a:pt x="71" y="35"/>
                </a:lnTo>
              </a:path>
            </a:pathLst>
          </a:custGeom>
          <a:pattFill prst="wdUpDiag">
            <a:fgClr>
              <a:srgbClr val="74FFFF"/>
            </a:fgClr>
            <a:bgClr>
              <a:srgbClr val="C1C1C1"/>
            </a:bgClr>
          </a:pattFill>
          <a:ln w="12700" cap="rnd" cmpd="sng">
            <a:solidFill>
              <a:srgbClr val="000000"/>
            </a:solidFill>
            <a:prstDash val="solid"/>
            <a:round/>
            <a:headEnd type="none" w="med" len="med"/>
            <a:tailEnd type="none" w="med" len="med"/>
          </a:ln>
          <a:effectLst/>
        </p:spPr>
        <p:txBody>
          <a:bodyPr/>
          <a:lstStyle/>
          <a:p>
            <a:endParaRPr lang="en-US"/>
          </a:p>
        </p:txBody>
      </p:sp>
      <p:sp>
        <p:nvSpPr>
          <p:cNvPr id="79887" name="Freeform 15"/>
          <p:cNvSpPr>
            <a:spLocks/>
          </p:cNvSpPr>
          <p:nvPr/>
        </p:nvSpPr>
        <p:spPr bwMode="auto">
          <a:xfrm>
            <a:off x="4332288" y="3500438"/>
            <a:ext cx="131762" cy="109537"/>
          </a:xfrm>
          <a:custGeom>
            <a:avLst/>
            <a:gdLst/>
            <a:ahLst/>
            <a:cxnLst>
              <a:cxn ang="0">
                <a:pos x="20" y="34"/>
              </a:cxn>
              <a:cxn ang="0">
                <a:pos x="27" y="32"/>
              </a:cxn>
              <a:cxn ang="0">
                <a:pos x="34" y="26"/>
              </a:cxn>
              <a:cxn ang="0">
                <a:pos x="48" y="26"/>
              </a:cxn>
              <a:cxn ang="0">
                <a:pos x="48" y="17"/>
              </a:cxn>
              <a:cxn ang="0">
                <a:pos x="48" y="17"/>
              </a:cxn>
              <a:cxn ang="0">
                <a:pos x="48" y="9"/>
              </a:cxn>
              <a:cxn ang="0">
                <a:pos x="48" y="0"/>
              </a:cxn>
              <a:cxn ang="0">
                <a:pos x="34" y="0"/>
              </a:cxn>
              <a:cxn ang="0">
                <a:pos x="20" y="9"/>
              </a:cxn>
              <a:cxn ang="0">
                <a:pos x="34" y="11"/>
              </a:cxn>
              <a:cxn ang="0">
                <a:pos x="48" y="17"/>
              </a:cxn>
              <a:cxn ang="0">
                <a:pos x="48" y="17"/>
              </a:cxn>
              <a:cxn ang="0">
                <a:pos x="34" y="26"/>
              </a:cxn>
              <a:cxn ang="0">
                <a:pos x="20" y="26"/>
              </a:cxn>
              <a:cxn ang="0">
                <a:pos x="5" y="26"/>
              </a:cxn>
              <a:cxn ang="0">
                <a:pos x="5" y="26"/>
              </a:cxn>
              <a:cxn ang="0">
                <a:pos x="0" y="30"/>
              </a:cxn>
              <a:cxn ang="0">
                <a:pos x="4" y="33"/>
              </a:cxn>
              <a:cxn ang="0">
                <a:pos x="20" y="34"/>
              </a:cxn>
            </a:cxnLst>
            <a:rect l="0" t="0" r="r" b="b"/>
            <a:pathLst>
              <a:path w="49" h="35">
                <a:moveTo>
                  <a:pt x="20" y="34"/>
                </a:moveTo>
                <a:lnTo>
                  <a:pt x="27" y="32"/>
                </a:lnTo>
                <a:lnTo>
                  <a:pt x="34" y="26"/>
                </a:lnTo>
                <a:lnTo>
                  <a:pt x="48" y="26"/>
                </a:lnTo>
                <a:lnTo>
                  <a:pt x="48" y="17"/>
                </a:lnTo>
                <a:lnTo>
                  <a:pt x="48" y="17"/>
                </a:lnTo>
                <a:lnTo>
                  <a:pt x="48" y="9"/>
                </a:lnTo>
                <a:lnTo>
                  <a:pt x="48" y="0"/>
                </a:lnTo>
                <a:lnTo>
                  <a:pt x="34" y="0"/>
                </a:lnTo>
                <a:lnTo>
                  <a:pt x="20" y="9"/>
                </a:lnTo>
                <a:lnTo>
                  <a:pt x="34" y="11"/>
                </a:lnTo>
                <a:lnTo>
                  <a:pt x="48" y="17"/>
                </a:lnTo>
                <a:lnTo>
                  <a:pt x="48" y="17"/>
                </a:lnTo>
                <a:lnTo>
                  <a:pt x="34" y="26"/>
                </a:lnTo>
                <a:lnTo>
                  <a:pt x="20" y="26"/>
                </a:lnTo>
                <a:lnTo>
                  <a:pt x="5" y="26"/>
                </a:lnTo>
                <a:lnTo>
                  <a:pt x="5" y="26"/>
                </a:lnTo>
                <a:lnTo>
                  <a:pt x="0" y="30"/>
                </a:lnTo>
                <a:lnTo>
                  <a:pt x="4" y="33"/>
                </a:lnTo>
                <a:lnTo>
                  <a:pt x="20" y="34"/>
                </a:lnTo>
              </a:path>
            </a:pathLst>
          </a:custGeom>
          <a:solidFill>
            <a:srgbClr val="714400"/>
          </a:solidFill>
          <a:ln w="12700" cap="rnd" cmpd="sng">
            <a:solidFill>
              <a:srgbClr val="000000"/>
            </a:solidFill>
            <a:prstDash val="solid"/>
            <a:round/>
            <a:headEnd type="none" w="med" len="med"/>
            <a:tailEnd type="none" w="med" len="med"/>
          </a:ln>
          <a:effectLst/>
        </p:spPr>
        <p:txBody>
          <a:bodyPr/>
          <a:lstStyle/>
          <a:p>
            <a:endParaRPr lang="en-US"/>
          </a:p>
        </p:txBody>
      </p:sp>
      <p:sp>
        <p:nvSpPr>
          <p:cNvPr id="79888" name="Freeform 16" descr="Wide upward diagonal"/>
          <p:cNvSpPr>
            <a:spLocks/>
          </p:cNvSpPr>
          <p:nvPr/>
        </p:nvSpPr>
        <p:spPr bwMode="auto">
          <a:xfrm>
            <a:off x="4325938" y="4416425"/>
            <a:ext cx="173037" cy="217488"/>
          </a:xfrm>
          <a:custGeom>
            <a:avLst/>
            <a:gdLst/>
            <a:ahLst/>
            <a:cxnLst>
              <a:cxn ang="0">
                <a:pos x="64" y="39"/>
              </a:cxn>
              <a:cxn ang="0">
                <a:pos x="61" y="14"/>
              </a:cxn>
              <a:cxn ang="0">
                <a:pos x="44" y="0"/>
              </a:cxn>
              <a:cxn ang="0">
                <a:pos x="26" y="0"/>
              </a:cxn>
              <a:cxn ang="0">
                <a:pos x="10" y="7"/>
              </a:cxn>
              <a:cxn ang="0">
                <a:pos x="0" y="23"/>
              </a:cxn>
              <a:cxn ang="0">
                <a:pos x="0" y="44"/>
              </a:cxn>
              <a:cxn ang="0">
                <a:pos x="8" y="62"/>
              </a:cxn>
              <a:cxn ang="0">
                <a:pos x="26" y="69"/>
              </a:cxn>
              <a:cxn ang="0">
                <a:pos x="57" y="60"/>
              </a:cxn>
              <a:cxn ang="0">
                <a:pos x="64" y="41"/>
              </a:cxn>
              <a:cxn ang="0">
                <a:pos x="64" y="39"/>
              </a:cxn>
            </a:cxnLst>
            <a:rect l="0" t="0" r="r" b="b"/>
            <a:pathLst>
              <a:path w="65" h="70">
                <a:moveTo>
                  <a:pt x="64" y="39"/>
                </a:moveTo>
                <a:lnTo>
                  <a:pt x="61" y="14"/>
                </a:lnTo>
                <a:lnTo>
                  <a:pt x="44" y="0"/>
                </a:lnTo>
                <a:lnTo>
                  <a:pt x="26" y="0"/>
                </a:lnTo>
                <a:lnTo>
                  <a:pt x="10" y="7"/>
                </a:lnTo>
                <a:lnTo>
                  <a:pt x="0" y="23"/>
                </a:lnTo>
                <a:lnTo>
                  <a:pt x="0" y="44"/>
                </a:lnTo>
                <a:lnTo>
                  <a:pt x="8" y="62"/>
                </a:lnTo>
                <a:lnTo>
                  <a:pt x="26" y="69"/>
                </a:lnTo>
                <a:lnTo>
                  <a:pt x="57" y="60"/>
                </a:lnTo>
                <a:lnTo>
                  <a:pt x="64" y="41"/>
                </a:lnTo>
                <a:lnTo>
                  <a:pt x="64" y="39"/>
                </a:lnTo>
              </a:path>
            </a:pathLst>
          </a:custGeom>
          <a:pattFill prst="wdUpDiag">
            <a:fgClr>
              <a:srgbClr val="74FFFF"/>
            </a:fgClr>
            <a:bgClr>
              <a:srgbClr val="C1C1C1"/>
            </a:bgClr>
          </a:pattFill>
          <a:ln w="12700" cap="rnd" cmpd="sng">
            <a:solidFill>
              <a:srgbClr val="000000"/>
            </a:solidFill>
            <a:prstDash val="solid"/>
            <a:round/>
            <a:headEnd type="none" w="med" len="med"/>
            <a:tailEnd type="none" w="med" len="med"/>
          </a:ln>
          <a:effectLst/>
        </p:spPr>
        <p:txBody>
          <a:bodyPr/>
          <a:lstStyle/>
          <a:p>
            <a:endParaRPr lang="en-US"/>
          </a:p>
        </p:txBody>
      </p:sp>
      <p:sp>
        <p:nvSpPr>
          <p:cNvPr id="79889" name="Freeform 17"/>
          <p:cNvSpPr>
            <a:spLocks/>
          </p:cNvSpPr>
          <p:nvPr/>
        </p:nvSpPr>
        <p:spPr bwMode="auto">
          <a:xfrm>
            <a:off x="4398963" y="4422775"/>
            <a:ext cx="65087" cy="203200"/>
          </a:xfrm>
          <a:custGeom>
            <a:avLst/>
            <a:gdLst/>
            <a:ahLst/>
            <a:cxnLst>
              <a:cxn ang="0">
                <a:pos x="12" y="0"/>
              </a:cxn>
              <a:cxn ang="0">
                <a:pos x="24" y="16"/>
              </a:cxn>
              <a:cxn ang="0">
                <a:pos x="24" y="32"/>
              </a:cxn>
              <a:cxn ang="0">
                <a:pos x="24" y="48"/>
              </a:cxn>
              <a:cxn ang="0">
                <a:pos x="24" y="48"/>
              </a:cxn>
              <a:cxn ang="0">
                <a:pos x="12" y="64"/>
              </a:cxn>
              <a:cxn ang="0">
                <a:pos x="0" y="64"/>
              </a:cxn>
              <a:cxn ang="0">
                <a:pos x="0" y="48"/>
              </a:cxn>
              <a:cxn ang="0">
                <a:pos x="0" y="48"/>
              </a:cxn>
              <a:cxn ang="0">
                <a:pos x="12" y="32"/>
              </a:cxn>
              <a:cxn ang="0">
                <a:pos x="0" y="32"/>
              </a:cxn>
              <a:cxn ang="0">
                <a:pos x="0" y="0"/>
              </a:cxn>
              <a:cxn ang="0">
                <a:pos x="0" y="0"/>
              </a:cxn>
              <a:cxn ang="0">
                <a:pos x="12" y="0"/>
              </a:cxn>
            </a:cxnLst>
            <a:rect l="0" t="0" r="r" b="b"/>
            <a:pathLst>
              <a:path w="25" h="65">
                <a:moveTo>
                  <a:pt x="12" y="0"/>
                </a:moveTo>
                <a:lnTo>
                  <a:pt x="24" y="16"/>
                </a:lnTo>
                <a:lnTo>
                  <a:pt x="24" y="32"/>
                </a:lnTo>
                <a:lnTo>
                  <a:pt x="24" y="48"/>
                </a:lnTo>
                <a:lnTo>
                  <a:pt x="24" y="48"/>
                </a:lnTo>
                <a:lnTo>
                  <a:pt x="12" y="64"/>
                </a:lnTo>
                <a:lnTo>
                  <a:pt x="0" y="64"/>
                </a:lnTo>
                <a:lnTo>
                  <a:pt x="0" y="48"/>
                </a:lnTo>
                <a:lnTo>
                  <a:pt x="0" y="48"/>
                </a:lnTo>
                <a:lnTo>
                  <a:pt x="12" y="32"/>
                </a:lnTo>
                <a:lnTo>
                  <a:pt x="0" y="32"/>
                </a:lnTo>
                <a:lnTo>
                  <a:pt x="0" y="0"/>
                </a:lnTo>
                <a:lnTo>
                  <a:pt x="0" y="0"/>
                </a:lnTo>
                <a:lnTo>
                  <a:pt x="12" y="0"/>
                </a:lnTo>
              </a:path>
            </a:pathLst>
          </a:custGeom>
          <a:solidFill>
            <a:srgbClr val="714400"/>
          </a:solidFill>
          <a:ln w="12700" cap="rnd" cmpd="sng">
            <a:solidFill>
              <a:srgbClr val="000000"/>
            </a:solidFill>
            <a:prstDash val="solid"/>
            <a:round/>
            <a:headEnd type="none" w="med" len="med"/>
            <a:tailEnd type="none" w="med" len="med"/>
          </a:ln>
          <a:effectLst/>
        </p:spPr>
        <p:txBody>
          <a:bodyPr/>
          <a:lstStyle/>
          <a:p>
            <a:endParaRPr lang="en-US"/>
          </a:p>
        </p:txBody>
      </p:sp>
      <p:sp>
        <p:nvSpPr>
          <p:cNvPr id="79890" name="Freeform 18" descr="Wide upward diagonal"/>
          <p:cNvSpPr>
            <a:spLocks/>
          </p:cNvSpPr>
          <p:nvPr/>
        </p:nvSpPr>
        <p:spPr bwMode="auto">
          <a:xfrm>
            <a:off x="4397375" y="1939925"/>
            <a:ext cx="192088" cy="196850"/>
          </a:xfrm>
          <a:custGeom>
            <a:avLst/>
            <a:gdLst/>
            <a:ahLst/>
            <a:cxnLst>
              <a:cxn ang="0">
                <a:pos x="70" y="35"/>
              </a:cxn>
              <a:cxn ang="0">
                <a:pos x="67" y="12"/>
              </a:cxn>
              <a:cxn ang="0">
                <a:pos x="48" y="0"/>
              </a:cxn>
              <a:cxn ang="0">
                <a:pos x="29" y="0"/>
              </a:cxn>
              <a:cxn ang="0">
                <a:pos x="11" y="6"/>
              </a:cxn>
              <a:cxn ang="0">
                <a:pos x="0" y="21"/>
              </a:cxn>
              <a:cxn ang="0">
                <a:pos x="0" y="39"/>
              </a:cxn>
              <a:cxn ang="0">
                <a:pos x="9" y="56"/>
              </a:cxn>
              <a:cxn ang="0">
                <a:pos x="29" y="62"/>
              </a:cxn>
              <a:cxn ang="0">
                <a:pos x="63" y="54"/>
              </a:cxn>
              <a:cxn ang="0">
                <a:pos x="70" y="37"/>
              </a:cxn>
              <a:cxn ang="0">
                <a:pos x="70" y="35"/>
              </a:cxn>
            </a:cxnLst>
            <a:rect l="0" t="0" r="r" b="b"/>
            <a:pathLst>
              <a:path w="71" h="63">
                <a:moveTo>
                  <a:pt x="70" y="35"/>
                </a:moveTo>
                <a:lnTo>
                  <a:pt x="67" y="12"/>
                </a:lnTo>
                <a:lnTo>
                  <a:pt x="48" y="0"/>
                </a:lnTo>
                <a:lnTo>
                  <a:pt x="29" y="0"/>
                </a:lnTo>
                <a:lnTo>
                  <a:pt x="11" y="6"/>
                </a:lnTo>
                <a:lnTo>
                  <a:pt x="0" y="21"/>
                </a:lnTo>
                <a:lnTo>
                  <a:pt x="0" y="39"/>
                </a:lnTo>
                <a:lnTo>
                  <a:pt x="9" y="56"/>
                </a:lnTo>
                <a:lnTo>
                  <a:pt x="29" y="62"/>
                </a:lnTo>
                <a:lnTo>
                  <a:pt x="63" y="54"/>
                </a:lnTo>
                <a:lnTo>
                  <a:pt x="70" y="37"/>
                </a:lnTo>
                <a:lnTo>
                  <a:pt x="70" y="35"/>
                </a:lnTo>
              </a:path>
            </a:pathLst>
          </a:custGeom>
          <a:pattFill prst="wdUpDiag">
            <a:fgClr>
              <a:srgbClr val="74FFFF"/>
            </a:fgClr>
            <a:bgClr>
              <a:srgbClr val="C1C1C1"/>
            </a:bgClr>
          </a:pattFill>
          <a:ln w="12700" cap="rnd" cmpd="sng">
            <a:solidFill>
              <a:srgbClr val="000000"/>
            </a:solidFill>
            <a:prstDash val="solid"/>
            <a:round/>
            <a:headEnd type="none" w="med" len="med"/>
            <a:tailEnd type="none" w="med" len="med"/>
          </a:ln>
          <a:effectLst/>
        </p:spPr>
        <p:txBody>
          <a:bodyPr/>
          <a:lstStyle/>
          <a:p>
            <a:endParaRPr lang="en-US"/>
          </a:p>
        </p:txBody>
      </p:sp>
      <p:sp>
        <p:nvSpPr>
          <p:cNvPr id="79891" name="Freeform 19"/>
          <p:cNvSpPr>
            <a:spLocks/>
          </p:cNvSpPr>
          <p:nvPr/>
        </p:nvSpPr>
        <p:spPr bwMode="auto">
          <a:xfrm>
            <a:off x="4419600" y="2006600"/>
            <a:ext cx="134938" cy="109538"/>
          </a:xfrm>
          <a:custGeom>
            <a:avLst/>
            <a:gdLst/>
            <a:ahLst/>
            <a:cxnLst>
              <a:cxn ang="0">
                <a:pos x="20" y="34"/>
              </a:cxn>
              <a:cxn ang="0">
                <a:pos x="27" y="32"/>
              </a:cxn>
              <a:cxn ang="0">
                <a:pos x="34" y="26"/>
              </a:cxn>
              <a:cxn ang="0">
                <a:pos x="48" y="26"/>
              </a:cxn>
              <a:cxn ang="0">
                <a:pos x="48" y="17"/>
              </a:cxn>
              <a:cxn ang="0">
                <a:pos x="48" y="17"/>
              </a:cxn>
              <a:cxn ang="0">
                <a:pos x="48" y="9"/>
              </a:cxn>
              <a:cxn ang="0">
                <a:pos x="48" y="0"/>
              </a:cxn>
              <a:cxn ang="0">
                <a:pos x="34" y="0"/>
              </a:cxn>
              <a:cxn ang="0">
                <a:pos x="20" y="9"/>
              </a:cxn>
              <a:cxn ang="0">
                <a:pos x="34" y="11"/>
              </a:cxn>
              <a:cxn ang="0">
                <a:pos x="48" y="17"/>
              </a:cxn>
              <a:cxn ang="0">
                <a:pos x="48" y="17"/>
              </a:cxn>
              <a:cxn ang="0">
                <a:pos x="34" y="26"/>
              </a:cxn>
              <a:cxn ang="0">
                <a:pos x="20" y="26"/>
              </a:cxn>
              <a:cxn ang="0">
                <a:pos x="5" y="26"/>
              </a:cxn>
              <a:cxn ang="0">
                <a:pos x="5" y="26"/>
              </a:cxn>
              <a:cxn ang="0">
                <a:pos x="0" y="30"/>
              </a:cxn>
              <a:cxn ang="0">
                <a:pos x="4" y="33"/>
              </a:cxn>
              <a:cxn ang="0">
                <a:pos x="20" y="34"/>
              </a:cxn>
            </a:cxnLst>
            <a:rect l="0" t="0" r="r" b="b"/>
            <a:pathLst>
              <a:path w="49" h="35">
                <a:moveTo>
                  <a:pt x="20" y="34"/>
                </a:moveTo>
                <a:lnTo>
                  <a:pt x="27" y="32"/>
                </a:lnTo>
                <a:lnTo>
                  <a:pt x="34" y="26"/>
                </a:lnTo>
                <a:lnTo>
                  <a:pt x="48" y="26"/>
                </a:lnTo>
                <a:lnTo>
                  <a:pt x="48" y="17"/>
                </a:lnTo>
                <a:lnTo>
                  <a:pt x="48" y="17"/>
                </a:lnTo>
                <a:lnTo>
                  <a:pt x="48" y="9"/>
                </a:lnTo>
                <a:lnTo>
                  <a:pt x="48" y="0"/>
                </a:lnTo>
                <a:lnTo>
                  <a:pt x="34" y="0"/>
                </a:lnTo>
                <a:lnTo>
                  <a:pt x="20" y="9"/>
                </a:lnTo>
                <a:lnTo>
                  <a:pt x="34" y="11"/>
                </a:lnTo>
                <a:lnTo>
                  <a:pt x="48" y="17"/>
                </a:lnTo>
                <a:lnTo>
                  <a:pt x="48" y="17"/>
                </a:lnTo>
                <a:lnTo>
                  <a:pt x="34" y="26"/>
                </a:lnTo>
                <a:lnTo>
                  <a:pt x="20" y="26"/>
                </a:lnTo>
                <a:lnTo>
                  <a:pt x="5" y="26"/>
                </a:lnTo>
                <a:lnTo>
                  <a:pt x="5" y="26"/>
                </a:lnTo>
                <a:lnTo>
                  <a:pt x="0" y="30"/>
                </a:lnTo>
                <a:lnTo>
                  <a:pt x="4" y="33"/>
                </a:lnTo>
                <a:lnTo>
                  <a:pt x="20" y="34"/>
                </a:lnTo>
              </a:path>
            </a:pathLst>
          </a:custGeom>
          <a:solidFill>
            <a:srgbClr val="714400"/>
          </a:solidFill>
          <a:ln w="12700" cap="rnd" cmpd="sng">
            <a:solidFill>
              <a:srgbClr val="000000"/>
            </a:solidFill>
            <a:prstDash val="solid"/>
            <a:round/>
            <a:headEnd type="none" w="med" len="med"/>
            <a:tailEnd type="none" w="med" len="med"/>
          </a:ln>
          <a:effectLst/>
        </p:spPr>
        <p:txBody>
          <a:bodyPr/>
          <a:lstStyle/>
          <a:p>
            <a:endParaRPr lang="en-US"/>
          </a:p>
        </p:txBody>
      </p:sp>
      <p:sp>
        <p:nvSpPr>
          <p:cNvPr id="79892" name="Freeform 20" descr="Wide upward diagonal"/>
          <p:cNvSpPr>
            <a:spLocks/>
          </p:cNvSpPr>
          <p:nvPr/>
        </p:nvSpPr>
        <p:spPr bwMode="auto">
          <a:xfrm>
            <a:off x="4321175" y="3009900"/>
            <a:ext cx="153988" cy="136525"/>
          </a:xfrm>
          <a:custGeom>
            <a:avLst/>
            <a:gdLst/>
            <a:ahLst/>
            <a:cxnLst>
              <a:cxn ang="0">
                <a:pos x="57" y="24"/>
              </a:cxn>
              <a:cxn ang="0">
                <a:pos x="54" y="9"/>
              </a:cxn>
              <a:cxn ang="0">
                <a:pos x="40" y="0"/>
              </a:cxn>
              <a:cxn ang="0">
                <a:pos x="23" y="0"/>
              </a:cxn>
              <a:cxn ang="0">
                <a:pos x="9" y="4"/>
              </a:cxn>
              <a:cxn ang="0">
                <a:pos x="0" y="14"/>
              </a:cxn>
              <a:cxn ang="0">
                <a:pos x="0" y="27"/>
              </a:cxn>
              <a:cxn ang="0">
                <a:pos x="7" y="39"/>
              </a:cxn>
              <a:cxn ang="0">
                <a:pos x="23" y="43"/>
              </a:cxn>
              <a:cxn ang="0">
                <a:pos x="51" y="37"/>
              </a:cxn>
              <a:cxn ang="0">
                <a:pos x="57" y="26"/>
              </a:cxn>
              <a:cxn ang="0">
                <a:pos x="57" y="24"/>
              </a:cxn>
            </a:cxnLst>
            <a:rect l="0" t="0" r="r" b="b"/>
            <a:pathLst>
              <a:path w="58" h="44">
                <a:moveTo>
                  <a:pt x="57" y="24"/>
                </a:moveTo>
                <a:lnTo>
                  <a:pt x="54" y="9"/>
                </a:lnTo>
                <a:lnTo>
                  <a:pt x="40" y="0"/>
                </a:lnTo>
                <a:lnTo>
                  <a:pt x="23" y="0"/>
                </a:lnTo>
                <a:lnTo>
                  <a:pt x="9" y="4"/>
                </a:lnTo>
                <a:lnTo>
                  <a:pt x="0" y="14"/>
                </a:lnTo>
                <a:lnTo>
                  <a:pt x="0" y="27"/>
                </a:lnTo>
                <a:lnTo>
                  <a:pt x="7" y="39"/>
                </a:lnTo>
                <a:lnTo>
                  <a:pt x="23" y="43"/>
                </a:lnTo>
                <a:lnTo>
                  <a:pt x="51" y="37"/>
                </a:lnTo>
                <a:lnTo>
                  <a:pt x="57" y="26"/>
                </a:lnTo>
                <a:lnTo>
                  <a:pt x="57" y="24"/>
                </a:lnTo>
              </a:path>
            </a:pathLst>
          </a:custGeom>
          <a:pattFill prst="wdUpDiag">
            <a:fgClr>
              <a:srgbClr val="74FFFF"/>
            </a:fgClr>
            <a:bgClr>
              <a:srgbClr val="C1C1C1"/>
            </a:bgClr>
          </a:pattFill>
          <a:ln w="12700" cap="rnd" cmpd="sng">
            <a:solidFill>
              <a:srgbClr val="000000"/>
            </a:solidFill>
            <a:prstDash val="solid"/>
            <a:round/>
            <a:headEnd type="none" w="med" len="med"/>
            <a:tailEnd type="none" w="med" len="med"/>
          </a:ln>
          <a:effectLst/>
        </p:spPr>
        <p:txBody>
          <a:bodyPr/>
          <a:lstStyle/>
          <a:p>
            <a:endParaRPr lang="en-US"/>
          </a:p>
        </p:txBody>
      </p:sp>
      <p:sp>
        <p:nvSpPr>
          <p:cNvPr id="79893" name="Oval 21"/>
          <p:cNvSpPr>
            <a:spLocks noChangeArrowheads="1"/>
          </p:cNvSpPr>
          <p:nvPr/>
        </p:nvSpPr>
        <p:spPr bwMode="auto">
          <a:xfrm>
            <a:off x="4376738" y="3055938"/>
            <a:ext cx="84137" cy="76200"/>
          </a:xfrm>
          <a:prstGeom prst="ellipse">
            <a:avLst/>
          </a:prstGeom>
          <a:solidFill>
            <a:srgbClr val="714400"/>
          </a:solidFill>
          <a:ln w="12700">
            <a:solidFill>
              <a:srgbClr val="000000"/>
            </a:solidFill>
            <a:round/>
            <a:headEnd/>
            <a:tailEnd/>
          </a:ln>
          <a:effectLst/>
        </p:spPr>
        <p:txBody>
          <a:bodyPr wrap="none" anchor="ctr"/>
          <a:lstStyle/>
          <a:p>
            <a:endParaRPr lang="en-US"/>
          </a:p>
        </p:txBody>
      </p:sp>
      <p:sp>
        <p:nvSpPr>
          <p:cNvPr id="79894" name="Freeform 22" descr="Wide upward diagonal"/>
          <p:cNvSpPr>
            <a:spLocks/>
          </p:cNvSpPr>
          <p:nvPr/>
        </p:nvSpPr>
        <p:spPr bwMode="auto">
          <a:xfrm>
            <a:off x="4300538" y="2678113"/>
            <a:ext cx="192087" cy="196850"/>
          </a:xfrm>
          <a:custGeom>
            <a:avLst/>
            <a:gdLst/>
            <a:ahLst/>
            <a:cxnLst>
              <a:cxn ang="0">
                <a:pos x="71" y="36"/>
              </a:cxn>
              <a:cxn ang="0">
                <a:pos x="67" y="13"/>
              </a:cxn>
              <a:cxn ang="0">
                <a:pos x="49" y="0"/>
              </a:cxn>
              <a:cxn ang="0">
                <a:pos x="29" y="0"/>
              </a:cxn>
              <a:cxn ang="0">
                <a:pos x="11" y="6"/>
              </a:cxn>
              <a:cxn ang="0">
                <a:pos x="0" y="21"/>
              </a:cxn>
              <a:cxn ang="0">
                <a:pos x="0" y="40"/>
              </a:cxn>
              <a:cxn ang="0">
                <a:pos x="9" y="57"/>
              </a:cxn>
              <a:cxn ang="0">
                <a:pos x="29" y="63"/>
              </a:cxn>
              <a:cxn ang="0">
                <a:pos x="64" y="54"/>
              </a:cxn>
              <a:cxn ang="0">
                <a:pos x="71" y="38"/>
              </a:cxn>
              <a:cxn ang="0">
                <a:pos x="71" y="36"/>
              </a:cxn>
            </a:cxnLst>
            <a:rect l="0" t="0" r="r" b="b"/>
            <a:pathLst>
              <a:path w="72" h="64">
                <a:moveTo>
                  <a:pt x="71" y="36"/>
                </a:moveTo>
                <a:lnTo>
                  <a:pt x="67" y="13"/>
                </a:lnTo>
                <a:lnTo>
                  <a:pt x="49" y="0"/>
                </a:lnTo>
                <a:lnTo>
                  <a:pt x="29" y="0"/>
                </a:lnTo>
                <a:lnTo>
                  <a:pt x="11" y="6"/>
                </a:lnTo>
                <a:lnTo>
                  <a:pt x="0" y="21"/>
                </a:lnTo>
                <a:lnTo>
                  <a:pt x="0" y="40"/>
                </a:lnTo>
                <a:lnTo>
                  <a:pt x="9" y="57"/>
                </a:lnTo>
                <a:lnTo>
                  <a:pt x="29" y="63"/>
                </a:lnTo>
                <a:lnTo>
                  <a:pt x="64" y="54"/>
                </a:lnTo>
                <a:lnTo>
                  <a:pt x="71" y="38"/>
                </a:lnTo>
                <a:lnTo>
                  <a:pt x="71" y="36"/>
                </a:lnTo>
              </a:path>
            </a:pathLst>
          </a:custGeom>
          <a:pattFill prst="wdUpDiag">
            <a:fgClr>
              <a:srgbClr val="74FFFF"/>
            </a:fgClr>
            <a:bgClr>
              <a:srgbClr val="C1C1C1"/>
            </a:bgClr>
          </a:pattFill>
          <a:ln w="12700" cap="rnd" cmpd="sng">
            <a:solidFill>
              <a:srgbClr val="000000"/>
            </a:solidFill>
            <a:prstDash val="solid"/>
            <a:round/>
            <a:headEnd type="none" w="med" len="med"/>
            <a:tailEnd type="none" w="med" len="med"/>
          </a:ln>
          <a:effectLst/>
        </p:spPr>
        <p:txBody>
          <a:bodyPr/>
          <a:lstStyle/>
          <a:p>
            <a:endParaRPr lang="en-US"/>
          </a:p>
        </p:txBody>
      </p:sp>
      <p:sp>
        <p:nvSpPr>
          <p:cNvPr id="79895" name="Freeform 23"/>
          <p:cNvSpPr>
            <a:spLocks/>
          </p:cNvSpPr>
          <p:nvPr/>
        </p:nvSpPr>
        <p:spPr bwMode="auto">
          <a:xfrm>
            <a:off x="4324350" y="2747963"/>
            <a:ext cx="127000" cy="104775"/>
          </a:xfrm>
          <a:custGeom>
            <a:avLst/>
            <a:gdLst/>
            <a:ahLst/>
            <a:cxnLst>
              <a:cxn ang="0">
                <a:pos x="19" y="33"/>
              </a:cxn>
              <a:cxn ang="0">
                <a:pos x="26" y="31"/>
              </a:cxn>
              <a:cxn ang="0">
                <a:pos x="33" y="25"/>
              </a:cxn>
              <a:cxn ang="0">
                <a:pos x="47" y="25"/>
              </a:cxn>
              <a:cxn ang="0">
                <a:pos x="47" y="17"/>
              </a:cxn>
              <a:cxn ang="0">
                <a:pos x="47" y="17"/>
              </a:cxn>
              <a:cxn ang="0">
                <a:pos x="47" y="8"/>
              </a:cxn>
              <a:cxn ang="0">
                <a:pos x="47" y="0"/>
              </a:cxn>
              <a:cxn ang="0">
                <a:pos x="33" y="0"/>
              </a:cxn>
              <a:cxn ang="0">
                <a:pos x="19" y="8"/>
              </a:cxn>
              <a:cxn ang="0">
                <a:pos x="33" y="11"/>
              </a:cxn>
              <a:cxn ang="0">
                <a:pos x="47" y="17"/>
              </a:cxn>
              <a:cxn ang="0">
                <a:pos x="47" y="17"/>
              </a:cxn>
              <a:cxn ang="0">
                <a:pos x="33" y="25"/>
              </a:cxn>
              <a:cxn ang="0">
                <a:pos x="19" y="25"/>
              </a:cxn>
              <a:cxn ang="0">
                <a:pos x="5" y="25"/>
              </a:cxn>
              <a:cxn ang="0">
                <a:pos x="5" y="25"/>
              </a:cxn>
              <a:cxn ang="0">
                <a:pos x="0" y="29"/>
              </a:cxn>
              <a:cxn ang="0">
                <a:pos x="3" y="32"/>
              </a:cxn>
              <a:cxn ang="0">
                <a:pos x="19" y="33"/>
              </a:cxn>
            </a:cxnLst>
            <a:rect l="0" t="0" r="r" b="b"/>
            <a:pathLst>
              <a:path w="48" h="34">
                <a:moveTo>
                  <a:pt x="19" y="33"/>
                </a:moveTo>
                <a:lnTo>
                  <a:pt x="26" y="31"/>
                </a:lnTo>
                <a:lnTo>
                  <a:pt x="33" y="25"/>
                </a:lnTo>
                <a:lnTo>
                  <a:pt x="47" y="25"/>
                </a:lnTo>
                <a:lnTo>
                  <a:pt x="47" y="17"/>
                </a:lnTo>
                <a:lnTo>
                  <a:pt x="47" y="17"/>
                </a:lnTo>
                <a:lnTo>
                  <a:pt x="47" y="8"/>
                </a:lnTo>
                <a:lnTo>
                  <a:pt x="47" y="0"/>
                </a:lnTo>
                <a:lnTo>
                  <a:pt x="33" y="0"/>
                </a:lnTo>
                <a:lnTo>
                  <a:pt x="19" y="8"/>
                </a:lnTo>
                <a:lnTo>
                  <a:pt x="33" y="11"/>
                </a:lnTo>
                <a:lnTo>
                  <a:pt x="47" y="17"/>
                </a:lnTo>
                <a:lnTo>
                  <a:pt x="47" y="17"/>
                </a:lnTo>
                <a:lnTo>
                  <a:pt x="33" y="25"/>
                </a:lnTo>
                <a:lnTo>
                  <a:pt x="19" y="25"/>
                </a:lnTo>
                <a:lnTo>
                  <a:pt x="5" y="25"/>
                </a:lnTo>
                <a:lnTo>
                  <a:pt x="5" y="25"/>
                </a:lnTo>
                <a:lnTo>
                  <a:pt x="0" y="29"/>
                </a:lnTo>
                <a:lnTo>
                  <a:pt x="3" y="32"/>
                </a:lnTo>
                <a:lnTo>
                  <a:pt x="19" y="33"/>
                </a:lnTo>
              </a:path>
            </a:pathLst>
          </a:custGeom>
          <a:solidFill>
            <a:srgbClr val="714400"/>
          </a:solidFill>
          <a:ln w="12700" cap="rnd" cmpd="sng">
            <a:solidFill>
              <a:srgbClr val="000000"/>
            </a:solidFill>
            <a:prstDash val="solid"/>
            <a:round/>
            <a:headEnd type="none" w="med" len="med"/>
            <a:tailEnd type="none" w="med" len="med"/>
          </a:ln>
          <a:effectLst/>
        </p:spPr>
        <p:txBody>
          <a:bodyPr/>
          <a:lstStyle/>
          <a:p>
            <a:endParaRPr lang="en-US"/>
          </a:p>
        </p:txBody>
      </p:sp>
      <p:sp>
        <p:nvSpPr>
          <p:cNvPr id="79896" name="Freeform 24" descr="Wide upward diagonal"/>
          <p:cNvSpPr>
            <a:spLocks/>
          </p:cNvSpPr>
          <p:nvPr/>
        </p:nvSpPr>
        <p:spPr bwMode="auto">
          <a:xfrm>
            <a:off x="4332288" y="4797425"/>
            <a:ext cx="157162" cy="139700"/>
          </a:xfrm>
          <a:custGeom>
            <a:avLst/>
            <a:gdLst/>
            <a:ahLst/>
            <a:cxnLst>
              <a:cxn ang="0">
                <a:pos x="57" y="25"/>
              </a:cxn>
              <a:cxn ang="0">
                <a:pos x="54" y="9"/>
              </a:cxn>
              <a:cxn ang="0">
                <a:pos x="40" y="0"/>
              </a:cxn>
              <a:cxn ang="0">
                <a:pos x="23" y="0"/>
              </a:cxn>
              <a:cxn ang="0">
                <a:pos x="9" y="4"/>
              </a:cxn>
              <a:cxn ang="0">
                <a:pos x="0" y="15"/>
              </a:cxn>
              <a:cxn ang="0">
                <a:pos x="0" y="28"/>
              </a:cxn>
              <a:cxn ang="0">
                <a:pos x="7" y="40"/>
              </a:cxn>
              <a:cxn ang="0">
                <a:pos x="23" y="44"/>
              </a:cxn>
              <a:cxn ang="0">
                <a:pos x="51" y="38"/>
              </a:cxn>
              <a:cxn ang="0">
                <a:pos x="57" y="26"/>
              </a:cxn>
              <a:cxn ang="0">
                <a:pos x="57" y="25"/>
              </a:cxn>
            </a:cxnLst>
            <a:rect l="0" t="0" r="r" b="b"/>
            <a:pathLst>
              <a:path w="58" h="45">
                <a:moveTo>
                  <a:pt x="57" y="25"/>
                </a:moveTo>
                <a:lnTo>
                  <a:pt x="54" y="9"/>
                </a:lnTo>
                <a:lnTo>
                  <a:pt x="40" y="0"/>
                </a:lnTo>
                <a:lnTo>
                  <a:pt x="23" y="0"/>
                </a:lnTo>
                <a:lnTo>
                  <a:pt x="9" y="4"/>
                </a:lnTo>
                <a:lnTo>
                  <a:pt x="0" y="15"/>
                </a:lnTo>
                <a:lnTo>
                  <a:pt x="0" y="28"/>
                </a:lnTo>
                <a:lnTo>
                  <a:pt x="7" y="40"/>
                </a:lnTo>
                <a:lnTo>
                  <a:pt x="23" y="44"/>
                </a:lnTo>
                <a:lnTo>
                  <a:pt x="51" y="38"/>
                </a:lnTo>
                <a:lnTo>
                  <a:pt x="57" y="26"/>
                </a:lnTo>
                <a:lnTo>
                  <a:pt x="57" y="25"/>
                </a:lnTo>
              </a:path>
            </a:pathLst>
          </a:custGeom>
          <a:pattFill prst="wdUpDiag">
            <a:fgClr>
              <a:srgbClr val="74FFFF"/>
            </a:fgClr>
            <a:bgClr>
              <a:srgbClr val="C1C1C1"/>
            </a:bgClr>
          </a:pattFill>
          <a:ln w="12700" cap="rnd" cmpd="sng">
            <a:solidFill>
              <a:srgbClr val="000000"/>
            </a:solidFill>
            <a:prstDash val="solid"/>
            <a:round/>
            <a:headEnd type="none" w="med" len="med"/>
            <a:tailEnd type="none" w="med" len="med"/>
          </a:ln>
          <a:effectLst/>
        </p:spPr>
        <p:txBody>
          <a:bodyPr/>
          <a:lstStyle/>
          <a:p>
            <a:endParaRPr lang="en-US"/>
          </a:p>
        </p:txBody>
      </p:sp>
      <p:sp>
        <p:nvSpPr>
          <p:cNvPr id="79897" name="Oval 25"/>
          <p:cNvSpPr>
            <a:spLocks noChangeArrowheads="1"/>
          </p:cNvSpPr>
          <p:nvPr/>
        </p:nvSpPr>
        <p:spPr bwMode="auto">
          <a:xfrm>
            <a:off x="4391025" y="4840288"/>
            <a:ext cx="84138" cy="80962"/>
          </a:xfrm>
          <a:prstGeom prst="ellipse">
            <a:avLst/>
          </a:prstGeom>
          <a:solidFill>
            <a:srgbClr val="714400"/>
          </a:solidFill>
          <a:ln w="12700">
            <a:solidFill>
              <a:srgbClr val="000000"/>
            </a:solidFill>
            <a:round/>
            <a:headEnd/>
            <a:tailEnd/>
          </a:ln>
          <a:effectLst/>
        </p:spPr>
        <p:txBody>
          <a:bodyPr wrap="none" anchor="ctr"/>
          <a:lstStyle/>
          <a:p>
            <a:endParaRPr lang="en-US"/>
          </a:p>
        </p:txBody>
      </p:sp>
      <p:sp>
        <p:nvSpPr>
          <p:cNvPr id="79898" name="Freeform 26" descr="Wide upward diagonal"/>
          <p:cNvSpPr>
            <a:spLocks/>
          </p:cNvSpPr>
          <p:nvPr/>
        </p:nvSpPr>
        <p:spPr bwMode="auto">
          <a:xfrm>
            <a:off x="4321175" y="2224088"/>
            <a:ext cx="153988" cy="142875"/>
          </a:xfrm>
          <a:custGeom>
            <a:avLst/>
            <a:gdLst/>
            <a:ahLst/>
            <a:cxnLst>
              <a:cxn ang="0">
                <a:pos x="57" y="25"/>
              </a:cxn>
              <a:cxn ang="0">
                <a:pos x="54" y="9"/>
              </a:cxn>
              <a:cxn ang="0">
                <a:pos x="40" y="0"/>
              </a:cxn>
              <a:cxn ang="0">
                <a:pos x="23" y="0"/>
              </a:cxn>
              <a:cxn ang="0">
                <a:pos x="9" y="4"/>
              </a:cxn>
              <a:cxn ang="0">
                <a:pos x="0" y="15"/>
              </a:cxn>
              <a:cxn ang="0">
                <a:pos x="0" y="28"/>
              </a:cxn>
              <a:cxn ang="0">
                <a:pos x="7" y="41"/>
              </a:cxn>
              <a:cxn ang="0">
                <a:pos x="23" y="45"/>
              </a:cxn>
              <a:cxn ang="0">
                <a:pos x="51" y="39"/>
              </a:cxn>
              <a:cxn ang="0">
                <a:pos x="57" y="27"/>
              </a:cxn>
              <a:cxn ang="0">
                <a:pos x="57" y="25"/>
              </a:cxn>
            </a:cxnLst>
            <a:rect l="0" t="0" r="r" b="b"/>
            <a:pathLst>
              <a:path w="58" h="46">
                <a:moveTo>
                  <a:pt x="57" y="25"/>
                </a:moveTo>
                <a:lnTo>
                  <a:pt x="54" y="9"/>
                </a:lnTo>
                <a:lnTo>
                  <a:pt x="40" y="0"/>
                </a:lnTo>
                <a:lnTo>
                  <a:pt x="23" y="0"/>
                </a:lnTo>
                <a:lnTo>
                  <a:pt x="9" y="4"/>
                </a:lnTo>
                <a:lnTo>
                  <a:pt x="0" y="15"/>
                </a:lnTo>
                <a:lnTo>
                  <a:pt x="0" y="28"/>
                </a:lnTo>
                <a:lnTo>
                  <a:pt x="7" y="41"/>
                </a:lnTo>
                <a:lnTo>
                  <a:pt x="23" y="45"/>
                </a:lnTo>
                <a:lnTo>
                  <a:pt x="51" y="39"/>
                </a:lnTo>
                <a:lnTo>
                  <a:pt x="57" y="27"/>
                </a:lnTo>
                <a:lnTo>
                  <a:pt x="57" y="25"/>
                </a:lnTo>
              </a:path>
            </a:pathLst>
          </a:custGeom>
          <a:pattFill prst="wdUpDiag">
            <a:fgClr>
              <a:srgbClr val="74FFFF"/>
            </a:fgClr>
            <a:bgClr>
              <a:srgbClr val="C1C1C1"/>
            </a:bgClr>
          </a:pattFill>
          <a:ln w="12700" cap="rnd" cmpd="sng">
            <a:solidFill>
              <a:srgbClr val="000000"/>
            </a:solidFill>
            <a:prstDash val="solid"/>
            <a:round/>
            <a:headEnd type="none" w="med" len="med"/>
            <a:tailEnd type="none" w="med" len="med"/>
          </a:ln>
          <a:effectLst/>
        </p:spPr>
        <p:txBody>
          <a:bodyPr/>
          <a:lstStyle/>
          <a:p>
            <a:endParaRPr lang="en-US"/>
          </a:p>
        </p:txBody>
      </p:sp>
      <p:sp>
        <p:nvSpPr>
          <p:cNvPr id="79899" name="Oval 27"/>
          <p:cNvSpPr>
            <a:spLocks noChangeArrowheads="1"/>
          </p:cNvSpPr>
          <p:nvPr/>
        </p:nvSpPr>
        <p:spPr bwMode="auto">
          <a:xfrm>
            <a:off x="4376738" y="2273300"/>
            <a:ext cx="84137" cy="77788"/>
          </a:xfrm>
          <a:prstGeom prst="ellipse">
            <a:avLst/>
          </a:prstGeom>
          <a:solidFill>
            <a:srgbClr val="714400"/>
          </a:solidFill>
          <a:ln w="12700">
            <a:solidFill>
              <a:srgbClr val="000000"/>
            </a:solidFill>
            <a:round/>
            <a:headEnd/>
            <a:tailEnd/>
          </a:ln>
          <a:effectLst/>
        </p:spPr>
        <p:txBody>
          <a:bodyPr wrap="none" anchor="ctr"/>
          <a:lstStyle/>
          <a:p>
            <a:endParaRPr lang="en-US"/>
          </a:p>
        </p:txBody>
      </p:sp>
      <p:sp>
        <p:nvSpPr>
          <p:cNvPr id="79900" name="Freeform 28" descr="Wide upward diagonal"/>
          <p:cNvSpPr>
            <a:spLocks/>
          </p:cNvSpPr>
          <p:nvPr/>
        </p:nvSpPr>
        <p:spPr bwMode="auto">
          <a:xfrm>
            <a:off x="4624388" y="1843088"/>
            <a:ext cx="153987" cy="146050"/>
          </a:xfrm>
          <a:custGeom>
            <a:avLst/>
            <a:gdLst/>
            <a:ahLst/>
            <a:cxnLst>
              <a:cxn ang="0">
                <a:pos x="57" y="25"/>
              </a:cxn>
              <a:cxn ang="0">
                <a:pos x="54" y="9"/>
              </a:cxn>
              <a:cxn ang="0">
                <a:pos x="40" y="0"/>
              </a:cxn>
              <a:cxn ang="0">
                <a:pos x="23" y="0"/>
              </a:cxn>
              <a:cxn ang="0">
                <a:pos x="9" y="4"/>
              </a:cxn>
              <a:cxn ang="0">
                <a:pos x="0" y="15"/>
              </a:cxn>
              <a:cxn ang="0">
                <a:pos x="0" y="28"/>
              </a:cxn>
              <a:cxn ang="0">
                <a:pos x="7" y="41"/>
              </a:cxn>
              <a:cxn ang="0">
                <a:pos x="23" y="45"/>
              </a:cxn>
              <a:cxn ang="0">
                <a:pos x="51" y="39"/>
              </a:cxn>
              <a:cxn ang="0">
                <a:pos x="57" y="27"/>
              </a:cxn>
              <a:cxn ang="0">
                <a:pos x="57" y="25"/>
              </a:cxn>
            </a:cxnLst>
            <a:rect l="0" t="0" r="r" b="b"/>
            <a:pathLst>
              <a:path w="58" h="46">
                <a:moveTo>
                  <a:pt x="57" y="25"/>
                </a:moveTo>
                <a:lnTo>
                  <a:pt x="54" y="9"/>
                </a:lnTo>
                <a:lnTo>
                  <a:pt x="40" y="0"/>
                </a:lnTo>
                <a:lnTo>
                  <a:pt x="23" y="0"/>
                </a:lnTo>
                <a:lnTo>
                  <a:pt x="9" y="4"/>
                </a:lnTo>
                <a:lnTo>
                  <a:pt x="0" y="15"/>
                </a:lnTo>
                <a:lnTo>
                  <a:pt x="0" y="28"/>
                </a:lnTo>
                <a:lnTo>
                  <a:pt x="7" y="41"/>
                </a:lnTo>
                <a:lnTo>
                  <a:pt x="23" y="45"/>
                </a:lnTo>
                <a:lnTo>
                  <a:pt x="51" y="39"/>
                </a:lnTo>
                <a:lnTo>
                  <a:pt x="57" y="27"/>
                </a:lnTo>
                <a:lnTo>
                  <a:pt x="57" y="25"/>
                </a:lnTo>
              </a:path>
            </a:pathLst>
          </a:custGeom>
          <a:pattFill prst="wdUpDiag">
            <a:fgClr>
              <a:srgbClr val="74FFFF"/>
            </a:fgClr>
            <a:bgClr>
              <a:srgbClr val="C1C1C1"/>
            </a:bgClr>
          </a:pattFill>
          <a:ln w="12700" cap="rnd" cmpd="sng">
            <a:solidFill>
              <a:srgbClr val="000000"/>
            </a:solidFill>
            <a:prstDash val="solid"/>
            <a:round/>
            <a:headEnd type="none" w="med" len="med"/>
            <a:tailEnd type="none" w="med" len="med"/>
          </a:ln>
          <a:effectLst/>
        </p:spPr>
        <p:txBody>
          <a:bodyPr/>
          <a:lstStyle/>
          <a:p>
            <a:endParaRPr lang="en-US"/>
          </a:p>
        </p:txBody>
      </p:sp>
      <p:sp>
        <p:nvSpPr>
          <p:cNvPr id="79901" name="Oval 29"/>
          <p:cNvSpPr>
            <a:spLocks noChangeArrowheads="1"/>
          </p:cNvSpPr>
          <p:nvPr/>
        </p:nvSpPr>
        <p:spPr bwMode="auto">
          <a:xfrm>
            <a:off x="4683125" y="1889125"/>
            <a:ext cx="80963" cy="84138"/>
          </a:xfrm>
          <a:prstGeom prst="ellipse">
            <a:avLst/>
          </a:prstGeom>
          <a:solidFill>
            <a:srgbClr val="714400"/>
          </a:solidFill>
          <a:ln w="12700">
            <a:solidFill>
              <a:srgbClr val="000000"/>
            </a:solidFill>
            <a:round/>
            <a:headEnd/>
            <a:tailEnd/>
          </a:ln>
          <a:effectLst/>
        </p:spPr>
        <p:txBody>
          <a:bodyPr wrap="none" anchor="ctr"/>
          <a:lstStyle/>
          <a:p>
            <a:endParaRPr lang="en-US"/>
          </a:p>
        </p:txBody>
      </p:sp>
      <p:sp>
        <p:nvSpPr>
          <p:cNvPr id="79902" name="Freeform 30" descr="Wide upward diagonal"/>
          <p:cNvSpPr>
            <a:spLocks/>
          </p:cNvSpPr>
          <p:nvPr/>
        </p:nvSpPr>
        <p:spPr bwMode="auto">
          <a:xfrm>
            <a:off x="4116388" y="1849438"/>
            <a:ext cx="155575" cy="142875"/>
          </a:xfrm>
          <a:custGeom>
            <a:avLst/>
            <a:gdLst/>
            <a:ahLst/>
            <a:cxnLst>
              <a:cxn ang="0">
                <a:pos x="57" y="25"/>
              </a:cxn>
              <a:cxn ang="0">
                <a:pos x="54" y="9"/>
              </a:cxn>
              <a:cxn ang="0">
                <a:pos x="40" y="0"/>
              </a:cxn>
              <a:cxn ang="0">
                <a:pos x="23" y="0"/>
              </a:cxn>
              <a:cxn ang="0">
                <a:pos x="9" y="4"/>
              </a:cxn>
              <a:cxn ang="0">
                <a:pos x="0" y="15"/>
              </a:cxn>
              <a:cxn ang="0">
                <a:pos x="0" y="28"/>
              </a:cxn>
              <a:cxn ang="0">
                <a:pos x="7" y="40"/>
              </a:cxn>
              <a:cxn ang="0">
                <a:pos x="23" y="44"/>
              </a:cxn>
              <a:cxn ang="0">
                <a:pos x="51" y="38"/>
              </a:cxn>
              <a:cxn ang="0">
                <a:pos x="57" y="26"/>
              </a:cxn>
              <a:cxn ang="0">
                <a:pos x="57" y="25"/>
              </a:cxn>
            </a:cxnLst>
            <a:rect l="0" t="0" r="r" b="b"/>
            <a:pathLst>
              <a:path w="58" h="45">
                <a:moveTo>
                  <a:pt x="57" y="25"/>
                </a:moveTo>
                <a:lnTo>
                  <a:pt x="54" y="9"/>
                </a:lnTo>
                <a:lnTo>
                  <a:pt x="40" y="0"/>
                </a:lnTo>
                <a:lnTo>
                  <a:pt x="23" y="0"/>
                </a:lnTo>
                <a:lnTo>
                  <a:pt x="9" y="4"/>
                </a:lnTo>
                <a:lnTo>
                  <a:pt x="0" y="15"/>
                </a:lnTo>
                <a:lnTo>
                  <a:pt x="0" y="28"/>
                </a:lnTo>
                <a:lnTo>
                  <a:pt x="7" y="40"/>
                </a:lnTo>
                <a:lnTo>
                  <a:pt x="23" y="44"/>
                </a:lnTo>
                <a:lnTo>
                  <a:pt x="51" y="38"/>
                </a:lnTo>
                <a:lnTo>
                  <a:pt x="57" y="26"/>
                </a:lnTo>
                <a:lnTo>
                  <a:pt x="57" y="25"/>
                </a:lnTo>
              </a:path>
            </a:pathLst>
          </a:custGeom>
          <a:pattFill prst="wdUpDiag">
            <a:fgClr>
              <a:srgbClr val="74FFFF"/>
            </a:fgClr>
            <a:bgClr>
              <a:srgbClr val="C1C1C1"/>
            </a:bgClr>
          </a:pattFill>
          <a:ln w="12700" cap="rnd" cmpd="sng">
            <a:solidFill>
              <a:srgbClr val="000000"/>
            </a:solidFill>
            <a:prstDash val="solid"/>
            <a:round/>
            <a:headEnd type="none" w="med" len="med"/>
            <a:tailEnd type="none" w="med" len="med"/>
          </a:ln>
          <a:effectLst/>
        </p:spPr>
        <p:txBody>
          <a:bodyPr/>
          <a:lstStyle/>
          <a:p>
            <a:endParaRPr lang="en-US"/>
          </a:p>
        </p:txBody>
      </p:sp>
      <p:sp>
        <p:nvSpPr>
          <p:cNvPr id="79903" name="Oval 31"/>
          <p:cNvSpPr>
            <a:spLocks noChangeArrowheads="1"/>
          </p:cNvSpPr>
          <p:nvPr/>
        </p:nvSpPr>
        <p:spPr bwMode="auto">
          <a:xfrm>
            <a:off x="4178300" y="1900238"/>
            <a:ext cx="77788" cy="76200"/>
          </a:xfrm>
          <a:prstGeom prst="ellipse">
            <a:avLst/>
          </a:prstGeom>
          <a:solidFill>
            <a:srgbClr val="714400"/>
          </a:solidFill>
          <a:ln w="12700">
            <a:solidFill>
              <a:srgbClr val="000000"/>
            </a:solidFill>
            <a:round/>
            <a:headEnd/>
            <a:tailEnd/>
          </a:ln>
          <a:effectLst/>
        </p:spPr>
        <p:txBody>
          <a:bodyPr wrap="none" anchor="ctr"/>
          <a:lstStyle/>
          <a:p>
            <a:endParaRPr lang="en-US"/>
          </a:p>
        </p:txBody>
      </p:sp>
      <p:sp>
        <p:nvSpPr>
          <p:cNvPr id="79904" name="Freeform 32" descr="Wide upward diagonal"/>
          <p:cNvSpPr>
            <a:spLocks/>
          </p:cNvSpPr>
          <p:nvPr/>
        </p:nvSpPr>
        <p:spPr bwMode="auto">
          <a:xfrm>
            <a:off x="4321175" y="5064125"/>
            <a:ext cx="153988" cy="144463"/>
          </a:xfrm>
          <a:custGeom>
            <a:avLst/>
            <a:gdLst/>
            <a:ahLst/>
            <a:cxnLst>
              <a:cxn ang="0">
                <a:pos x="57" y="26"/>
              </a:cxn>
              <a:cxn ang="0">
                <a:pos x="54" y="9"/>
              </a:cxn>
              <a:cxn ang="0">
                <a:pos x="40" y="0"/>
              </a:cxn>
              <a:cxn ang="0">
                <a:pos x="23" y="0"/>
              </a:cxn>
              <a:cxn ang="0">
                <a:pos x="9" y="5"/>
              </a:cxn>
              <a:cxn ang="0">
                <a:pos x="0" y="15"/>
              </a:cxn>
              <a:cxn ang="0">
                <a:pos x="0" y="29"/>
              </a:cxn>
              <a:cxn ang="0">
                <a:pos x="7" y="41"/>
              </a:cxn>
              <a:cxn ang="0">
                <a:pos x="23" y="46"/>
              </a:cxn>
              <a:cxn ang="0">
                <a:pos x="51" y="40"/>
              </a:cxn>
              <a:cxn ang="0">
                <a:pos x="57" y="28"/>
              </a:cxn>
              <a:cxn ang="0">
                <a:pos x="57" y="26"/>
              </a:cxn>
            </a:cxnLst>
            <a:rect l="0" t="0" r="r" b="b"/>
            <a:pathLst>
              <a:path w="58" h="47">
                <a:moveTo>
                  <a:pt x="57" y="26"/>
                </a:moveTo>
                <a:lnTo>
                  <a:pt x="54" y="9"/>
                </a:lnTo>
                <a:lnTo>
                  <a:pt x="40" y="0"/>
                </a:lnTo>
                <a:lnTo>
                  <a:pt x="23" y="0"/>
                </a:lnTo>
                <a:lnTo>
                  <a:pt x="9" y="5"/>
                </a:lnTo>
                <a:lnTo>
                  <a:pt x="0" y="15"/>
                </a:lnTo>
                <a:lnTo>
                  <a:pt x="0" y="29"/>
                </a:lnTo>
                <a:lnTo>
                  <a:pt x="7" y="41"/>
                </a:lnTo>
                <a:lnTo>
                  <a:pt x="23" y="46"/>
                </a:lnTo>
                <a:lnTo>
                  <a:pt x="51" y="40"/>
                </a:lnTo>
                <a:lnTo>
                  <a:pt x="57" y="28"/>
                </a:lnTo>
                <a:lnTo>
                  <a:pt x="57" y="26"/>
                </a:lnTo>
              </a:path>
            </a:pathLst>
          </a:custGeom>
          <a:pattFill prst="wdUpDiag">
            <a:fgClr>
              <a:srgbClr val="74FFFF"/>
            </a:fgClr>
            <a:bgClr>
              <a:srgbClr val="C1C1C1"/>
            </a:bgClr>
          </a:pattFill>
          <a:ln w="12700" cap="rnd" cmpd="sng">
            <a:solidFill>
              <a:srgbClr val="000000"/>
            </a:solidFill>
            <a:prstDash val="solid"/>
            <a:round/>
            <a:headEnd type="none" w="med" len="med"/>
            <a:tailEnd type="none" w="med" len="med"/>
          </a:ln>
          <a:effectLst/>
        </p:spPr>
        <p:txBody>
          <a:bodyPr/>
          <a:lstStyle/>
          <a:p>
            <a:endParaRPr lang="en-US"/>
          </a:p>
        </p:txBody>
      </p:sp>
      <p:sp>
        <p:nvSpPr>
          <p:cNvPr id="79905" name="Oval 33"/>
          <p:cNvSpPr>
            <a:spLocks noChangeArrowheads="1"/>
          </p:cNvSpPr>
          <p:nvPr/>
        </p:nvSpPr>
        <p:spPr bwMode="auto">
          <a:xfrm>
            <a:off x="4376738" y="5111750"/>
            <a:ext cx="84137" cy="82550"/>
          </a:xfrm>
          <a:prstGeom prst="ellipse">
            <a:avLst/>
          </a:prstGeom>
          <a:solidFill>
            <a:srgbClr val="714400"/>
          </a:solidFill>
          <a:ln w="12700">
            <a:solidFill>
              <a:srgbClr val="000000"/>
            </a:solidFill>
            <a:round/>
            <a:headEnd/>
            <a:tailEnd/>
          </a:ln>
          <a:effectLst/>
        </p:spPr>
        <p:txBody>
          <a:bodyPr wrap="none" anchor="ctr"/>
          <a:lstStyle/>
          <a:p>
            <a:endParaRPr lang="en-US"/>
          </a:p>
        </p:txBody>
      </p:sp>
      <p:sp>
        <p:nvSpPr>
          <p:cNvPr id="79906" name="Freeform 34"/>
          <p:cNvSpPr>
            <a:spLocks/>
          </p:cNvSpPr>
          <p:nvPr/>
        </p:nvSpPr>
        <p:spPr bwMode="auto">
          <a:xfrm>
            <a:off x="2138363" y="3908425"/>
            <a:ext cx="2351087" cy="1228725"/>
          </a:xfrm>
          <a:custGeom>
            <a:avLst/>
            <a:gdLst/>
            <a:ahLst/>
            <a:cxnLst>
              <a:cxn ang="0">
                <a:pos x="0" y="352"/>
              </a:cxn>
              <a:cxn ang="0">
                <a:pos x="813" y="0"/>
              </a:cxn>
              <a:cxn ang="0">
                <a:pos x="819" y="20"/>
              </a:cxn>
              <a:cxn ang="0">
                <a:pos x="849" y="28"/>
              </a:cxn>
              <a:cxn ang="0">
                <a:pos x="869" y="22"/>
              </a:cxn>
              <a:cxn ang="0">
                <a:pos x="877" y="22"/>
              </a:cxn>
              <a:cxn ang="0">
                <a:pos x="394" y="346"/>
              </a:cxn>
              <a:cxn ang="0">
                <a:pos x="333" y="369"/>
              </a:cxn>
              <a:cxn ang="0">
                <a:pos x="336" y="324"/>
              </a:cxn>
              <a:cxn ang="0">
                <a:pos x="230" y="394"/>
              </a:cxn>
              <a:cxn ang="0">
                <a:pos x="258" y="324"/>
              </a:cxn>
              <a:cxn ang="0">
                <a:pos x="191" y="341"/>
              </a:cxn>
              <a:cxn ang="0">
                <a:pos x="200" y="330"/>
              </a:cxn>
              <a:cxn ang="0">
                <a:pos x="0" y="352"/>
              </a:cxn>
            </a:cxnLst>
            <a:rect l="0" t="0" r="r" b="b"/>
            <a:pathLst>
              <a:path w="878" h="395">
                <a:moveTo>
                  <a:pt x="0" y="352"/>
                </a:moveTo>
                <a:lnTo>
                  <a:pt x="813" y="0"/>
                </a:lnTo>
                <a:lnTo>
                  <a:pt x="819" y="20"/>
                </a:lnTo>
                <a:lnTo>
                  <a:pt x="849" y="28"/>
                </a:lnTo>
                <a:lnTo>
                  <a:pt x="869" y="22"/>
                </a:lnTo>
                <a:lnTo>
                  <a:pt x="877" y="22"/>
                </a:lnTo>
                <a:lnTo>
                  <a:pt x="394" y="346"/>
                </a:lnTo>
                <a:lnTo>
                  <a:pt x="333" y="369"/>
                </a:lnTo>
                <a:lnTo>
                  <a:pt x="336" y="324"/>
                </a:lnTo>
                <a:lnTo>
                  <a:pt x="230" y="394"/>
                </a:lnTo>
                <a:lnTo>
                  <a:pt x="258" y="324"/>
                </a:lnTo>
                <a:lnTo>
                  <a:pt x="191" y="341"/>
                </a:lnTo>
                <a:lnTo>
                  <a:pt x="200" y="330"/>
                </a:lnTo>
                <a:lnTo>
                  <a:pt x="0" y="352"/>
                </a:lnTo>
              </a:path>
            </a:pathLst>
          </a:custGeom>
          <a:solidFill>
            <a:srgbClr val="00A9E0"/>
          </a:solidFill>
          <a:ln w="76200" cap="rnd" cmpd="sng">
            <a:noFill/>
            <a:prstDash val="solid"/>
            <a:round/>
            <a:headEnd type="none" w="med" len="med"/>
            <a:tailEnd type="none" w="med" len="med"/>
          </a:ln>
          <a:effectLst/>
        </p:spPr>
        <p:txBody>
          <a:bodyPr/>
          <a:lstStyle/>
          <a:p>
            <a:endParaRPr lang="en-US"/>
          </a:p>
        </p:txBody>
      </p:sp>
      <p:sp>
        <p:nvSpPr>
          <p:cNvPr id="79907" name="Freeform 35" descr="Wide upward diagonal"/>
          <p:cNvSpPr>
            <a:spLocks/>
          </p:cNvSpPr>
          <p:nvPr/>
        </p:nvSpPr>
        <p:spPr bwMode="auto">
          <a:xfrm>
            <a:off x="4321175" y="3848100"/>
            <a:ext cx="153988" cy="142875"/>
          </a:xfrm>
          <a:custGeom>
            <a:avLst/>
            <a:gdLst/>
            <a:ahLst/>
            <a:cxnLst>
              <a:cxn ang="0">
                <a:pos x="57" y="25"/>
              </a:cxn>
              <a:cxn ang="0">
                <a:pos x="54" y="9"/>
              </a:cxn>
              <a:cxn ang="0">
                <a:pos x="40" y="0"/>
              </a:cxn>
              <a:cxn ang="0">
                <a:pos x="23" y="0"/>
              </a:cxn>
              <a:cxn ang="0">
                <a:pos x="9" y="4"/>
              </a:cxn>
              <a:cxn ang="0">
                <a:pos x="0" y="15"/>
              </a:cxn>
              <a:cxn ang="0">
                <a:pos x="0" y="28"/>
              </a:cxn>
              <a:cxn ang="0">
                <a:pos x="7" y="41"/>
              </a:cxn>
              <a:cxn ang="0">
                <a:pos x="23" y="45"/>
              </a:cxn>
              <a:cxn ang="0">
                <a:pos x="51" y="39"/>
              </a:cxn>
              <a:cxn ang="0">
                <a:pos x="57" y="27"/>
              </a:cxn>
              <a:cxn ang="0">
                <a:pos x="57" y="25"/>
              </a:cxn>
            </a:cxnLst>
            <a:rect l="0" t="0" r="r" b="b"/>
            <a:pathLst>
              <a:path w="58" h="46">
                <a:moveTo>
                  <a:pt x="57" y="25"/>
                </a:moveTo>
                <a:lnTo>
                  <a:pt x="54" y="9"/>
                </a:lnTo>
                <a:lnTo>
                  <a:pt x="40" y="0"/>
                </a:lnTo>
                <a:lnTo>
                  <a:pt x="23" y="0"/>
                </a:lnTo>
                <a:lnTo>
                  <a:pt x="9" y="4"/>
                </a:lnTo>
                <a:lnTo>
                  <a:pt x="0" y="15"/>
                </a:lnTo>
                <a:lnTo>
                  <a:pt x="0" y="28"/>
                </a:lnTo>
                <a:lnTo>
                  <a:pt x="7" y="41"/>
                </a:lnTo>
                <a:lnTo>
                  <a:pt x="23" y="45"/>
                </a:lnTo>
                <a:lnTo>
                  <a:pt x="51" y="39"/>
                </a:lnTo>
                <a:lnTo>
                  <a:pt x="57" y="27"/>
                </a:lnTo>
                <a:lnTo>
                  <a:pt x="57" y="25"/>
                </a:lnTo>
              </a:path>
            </a:pathLst>
          </a:custGeom>
          <a:pattFill prst="wdUpDiag">
            <a:fgClr>
              <a:srgbClr val="74FFFF"/>
            </a:fgClr>
            <a:bgClr>
              <a:srgbClr val="C1C1C1"/>
            </a:bgClr>
          </a:pattFill>
          <a:ln w="12700" cap="rnd" cmpd="sng">
            <a:solidFill>
              <a:srgbClr val="000000"/>
            </a:solidFill>
            <a:prstDash val="solid"/>
            <a:round/>
            <a:headEnd type="none" w="med" len="med"/>
            <a:tailEnd type="none" w="med" len="med"/>
          </a:ln>
          <a:effectLst/>
        </p:spPr>
        <p:txBody>
          <a:bodyPr/>
          <a:lstStyle/>
          <a:p>
            <a:endParaRPr lang="en-US"/>
          </a:p>
        </p:txBody>
      </p:sp>
      <p:sp>
        <p:nvSpPr>
          <p:cNvPr id="79908" name="Oval 36"/>
          <p:cNvSpPr>
            <a:spLocks noChangeArrowheads="1"/>
          </p:cNvSpPr>
          <p:nvPr/>
        </p:nvSpPr>
        <p:spPr bwMode="auto">
          <a:xfrm>
            <a:off x="4376738" y="3894138"/>
            <a:ext cx="84137" cy="80962"/>
          </a:xfrm>
          <a:prstGeom prst="ellipse">
            <a:avLst/>
          </a:prstGeom>
          <a:solidFill>
            <a:srgbClr val="714400"/>
          </a:solidFill>
          <a:ln w="12700">
            <a:solidFill>
              <a:srgbClr val="000000"/>
            </a:solidFill>
            <a:round/>
            <a:headEnd/>
            <a:tailEnd/>
          </a:ln>
          <a:effectLst/>
        </p:spPr>
        <p:txBody>
          <a:bodyPr wrap="none" anchor="ctr"/>
          <a:lstStyle/>
          <a:p>
            <a:endParaRPr lang="en-US"/>
          </a:p>
        </p:txBody>
      </p:sp>
      <p:sp>
        <p:nvSpPr>
          <p:cNvPr id="79909" name="Line 37"/>
          <p:cNvSpPr>
            <a:spLocks noChangeShapeType="1"/>
          </p:cNvSpPr>
          <p:nvPr/>
        </p:nvSpPr>
        <p:spPr bwMode="auto">
          <a:xfrm>
            <a:off x="2220913" y="3697288"/>
            <a:ext cx="1136650" cy="23812"/>
          </a:xfrm>
          <a:prstGeom prst="line">
            <a:avLst/>
          </a:prstGeom>
          <a:noFill/>
          <a:ln w="50800">
            <a:solidFill>
              <a:schemeClr val="accent1"/>
            </a:solidFill>
            <a:round/>
            <a:headEnd type="triangle" w="med" len="med"/>
            <a:tailEnd/>
          </a:ln>
          <a:effectLst/>
        </p:spPr>
        <p:txBody>
          <a:bodyPr wrap="none" anchor="ctr"/>
          <a:lstStyle/>
          <a:p>
            <a:endParaRPr lang="en-US"/>
          </a:p>
        </p:txBody>
      </p:sp>
      <p:sp>
        <p:nvSpPr>
          <p:cNvPr id="79910" name="Line 38"/>
          <p:cNvSpPr>
            <a:spLocks noChangeShapeType="1"/>
          </p:cNvSpPr>
          <p:nvPr/>
        </p:nvSpPr>
        <p:spPr bwMode="auto">
          <a:xfrm flipV="1">
            <a:off x="2033588" y="3960813"/>
            <a:ext cx="1306512" cy="114300"/>
          </a:xfrm>
          <a:prstGeom prst="line">
            <a:avLst/>
          </a:prstGeom>
          <a:noFill/>
          <a:ln w="50800">
            <a:solidFill>
              <a:srgbClr val="00FF00"/>
            </a:solidFill>
            <a:round/>
            <a:headEnd type="triangle" w="med" len="med"/>
            <a:tailEnd/>
          </a:ln>
          <a:effectLst/>
        </p:spPr>
        <p:txBody>
          <a:bodyPr wrap="none" anchor="ctr"/>
          <a:lstStyle/>
          <a:p>
            <a:endParaRPr lang="en-US"/>
          </a:p>
        </p:txBody>
      </p:sp>
      <p:grpSp>
        <p:nvGrpSpPr>
          <p:cNvPr id="79911" name="Group 39"/>
          <p:cNvGrpSpPr>
            <a:grpSpLocks/>
          </p:cNvGrpSpPr>
          <p:nvPr/>
        </p:nvGrpSpPr>
        <p:grpSpPr bwMode="auto">
          <a:xfrm>
            <a:off x="4356100" y="1265238"/>
            <a:ext cx="192088" cy="196850"/>
            <a:chOff x="2696" y="1085"/>
            <a:chExt cx="121" cy="124"/>
          </a:xfrm>
        </p:grpSpPr>
        <p:sp>
          <p:nvSpPr>
            <p:cNvPr id="79912" name="Freeform 40" descr="Wide upward diagonal"/>
            <p:cNvSpPr>
              <a:spLocks/>
            </p:cNvSpPr>
            <p:nvPr/>
          </p:nvSpPr>
          <p:spPr bwMode="auto">
            <a:xfrm>
              <a:off x="2696" y="1085"/>
              <a:ext cx="121" cy="124"/>
            </a:xfrm>
            <a:custGeom>
              <a:avLst/>
              <a:gdLst/>
              <a:ahLst/>
              <a:cxnLst>
                <a:cxn ang="0">
                  <a:pos x="70" y="35"/>
                </a:cxn>
                <a:cxn ang="0">
                  <a:pos x="67" y="12"/>
                </a:cxn>
                <a:cxn ang="0">
                  <a:pos x="48" y="0"/>
                </a:cxn>
                <a:cxn ang="0">
                  <a:pos x="29" y="0"/>
                </a:cxn>
                <a:cxn ang="0">
                  <a:pos x="11" y="6"/>
                </a:cxn>
                <a:cxn ang="0">
                  <a:pos x="0" y="21"/>
                </a:cxn>
                <a:cxn ang="0">
                  <a:pos x="0" y="39"/>
                </a:cxn>
                <a:cxn ang="0">
                  <a:pos x="9" y="56"/>
                </a:cxn>
                <a:cxn ang="0">
                  <a:pos x="29" y="62"/>
                </a:cxn>
                <a:cxn ang="0">
                  <a:pos x="63" y="54"/>
                </a:cxn>
                <a:cxn ang="0">
                  <a:pos x="70" y="37"/>
                </a:cxn>
                <a:cxn ang="0">
                  <a:pos x="70" y="35"/>
                </a:cxn>
              </a:cxnLst>
              <a:rect l="0" t="0" r="r" b="b"/>
              <a:pathLst>
                <a:path w="71" h="63">
                  <a:moveTo>
                    <a:pt x="70" y="35"/>
                  </a:moveTo>
                  <a:lnTo>
                    <a:pt x="67" y="12"/>
                  </a:lnTo>
                  <a:lnTo>
                    <a:pt x="48" y="0"/>
                  </a:lnTo>
                  <a:lnTo>
                    <a:pt x="29" y="0"/>
                  </a:lnTo>
                  <a:lnTo>
                    <a:pt x="11" y="6"/>
                  </a:lnTo>
                  <a:lnTo>
                    <a:pt x="0" y="21"/>
                  </a:lnTo>
                  <a:lnTo>
                    <a:pt x="0" y="39"/>
                  </a:lnTo>
                  <a:lnTo>
                    <a:pt x="9" y="56"/>
                  </a:lnTo>
                  <a:lnTo>
                    <a:pt x="29" y="62"/>
                  </a:lnTo>
                  <a:lnTo>
                    <a:pt x="63" y="54"/>
                  </a:lnTo>
                  <a:lnTo>
                    <a:pt x="70" y="37"/>
                  </a:lnTo>
                  <a:lnTo>
                    <a:pt x="70" y="35"/>
                  </a:lnTo>
                </a:path>
              </a:pathLst>
            </a:custGeom>
            <a:pattFill prst="wdUpDiag">
              <a:fgClr>
                <a:srgbClr val="74FFFF"/>
              </a:fgClr>
              <a:bgClr>
                <a:srgbClr val="C1C1C1"/>
              </a:bgClr>
            </a:pattFill>
            <a:ln w="12700" cap="rnd" cmpd="sng">
              <a:solidFill>
                <a:srgbClr val="000000"/>
              </a:solidFill>
              <a:prstDash val="solid"/>
              <a:round/>
              <a:headEnd type="none" w="med" len="med"/>
              <a:tailEnd type="none" w="med" len="med"/>
            </a:ln>
            <a:effectLst/>
          </p:spPr>
          <p:txBody>
            <a:bodyPr/>
            <a:lstStyle/>
            <a:p>
              <a:endParaRPr lang="en-US"/>
            </a:p>
          </p:txBody>
        </p:sp>
        <p:sp>
          <p:nvSpPr>
            <p:cNvPr id="79913" name="Freeform 41"/>
            <p:cNvSpPr>
              <a:spLocks/>
            </p:cNvSpPr>
            <p:nvPr/>
          </p:nvSpPr>
          <p:spPr bwMode="auto">
            <a:xfrm>
              <a:off x="2710" y="1127"/>
              <a:ext cx="85" cy="69"/>
            </a:xfrm>
            <a:custGeom>
              <a:avLst/>
              <a:gdLst/>
              <a:ahLst/>
              <a:cxnLst>
                <a:cxn ang="0">
                  <a:pos x="20" y="34"/>
                </a:cxn>
                <a:cxn ang="0">
                  <a:pos x="27" y="32"/>
                </a:cxn>
                <a:cxn ang="0">
                  <a:pos x="34" y="26"/>
                </a:cxn>
                <a:cxn ang="0">
                  <a:pos x="48" y="26"/>
                </a:cxn>
                <a:cxn ang="0">
                  <a:pos x="48" y="17"/>
                </a:cxn>
                <a:cxn ang="0">
                  <a:pos x="48" y="17"/>
                </a:cxn>
                <a:cxn ang="0">
                  <a:pos x="48" y="9"/>
                </a:cxn>
                <a:cxn ang="0">
                  <a:pos x="48" y="0"/>
                </a:cxn>
                <a:cxn ang="0">
                  <a:pos x="34" y="0"/>
                </a:cxn>
                <a:cxn ang="0">
                  <a:pos x="20" y="9"/>
                </a:cxn>
                <a:cxn ang="0">
                  <a:pos x="34" y="11"/>
                </a:cxn>
                <a:cxn ang="0">
                  <a:pos x="48" y="17"/>
                </a:cxn>
                <a:cxn ang="0">
                  <a:pos x="48" y="17"/>
                </a:cxn>
                <a:cxn ang="0">
                  <a:pos x="34" y="26"/>
                </a:cxn>
                <a:cxn ang="0">
                  <a:pos x="20" y="26"/>
                </a:cxn>
                <a:cxn ang="0">
                  <a:pos x="5" y="26"/>
                </a:cxn>
                <a:cxn ang="0">
                  <a:pos x="5" y="26"/>
                </a:cxn>
                <a:cxn ang="0">
                  <a:pos x="0" y="30"/>
                </a:cxn>
                <a:cxn ang="0">
                  <a:pos x="4" y="33"/>
                </a:cxn>
                <a:cxn ang="0">
                  <a:pos x="20" y="34"/>
                </a:cxn>
              </a:cxnLst>
              <a:rect l="0" t="0" r="r" b="b"/>
              <a:pathLst>
                <a:path w="49" h="35">
                  <a:moveTo>
                    <a:pt x="20" y="34"/>
                  </a:moveTo>
                  <a:lnTo>
                    <a:pt x="27" y="32"/>
                  </a:lnTo>
                  <a:lnTo>
                    <a:pt x="34" y="26"/>
                  </a:lnTo>
                  <a:lnTo>
                    <a:pt x="48" y="26"/>
                  </a:lnTo>
                  <a:lnTo>
                    <a:pt x="48" y="17"/>
                  </a:lnTo>
                  <a:lnTo>
                    <a:pt x="48" y="17"/>
                  </a:lnTo>
                  <a:lnTo>
                    <a:pt x="48" y="9"/>
                  </a:lnTo>
                  <a:lnTo>
                    <a:pt x="48" y="0"/>
                  </a:lnTo>
                  <a:lnTo>
                    <a:pt x="34" y="0"/>
                  </a:lnTo>
                  <a:lnTo>
                    <a:pt x="20" y="9"/>
                  </a:lnTo>
                  <a:lnTo>
                    <a:pt x="34" y="11"/>
                  </a:lnTo>
                  <a:lnTo>
                    <a:pt x="48" y="17"/>
                  </a:lnTo>
                  <a:lnTo>
                    <a:pt x="48" y="17"/>
                  </a:lnTo>
                  <a:lnTo>
                    <a:pt x="34" y="26"/>
                  </a:lnTo>
                  <a:lnTo>
                    <a:pt x="20" y="26"/>
                  </a:lnTo>
                  <a:lnTo>
                    <a:pt x="5" y="26"/>
                  </a:lnTo>
                  <a:lnTo>
                    <a:pt x="5" y="26"/>
                  </a:lnTo>
                  <a:lnTo>
                    <a:pt x="0" y="30"/>
                  </a:lnTo>
                  <a:lnTo>
                    <a:pt x="4" y="33"/>
                  </a:lnTo>
                  <a:lnTo>
                    <a:pt x="20" y="34"/>
                  </a:lnTo>
                </a:path>
              </a:pathLst>
            </a:custGeom>
            <a:solidFill>
              <a:srgbClr val="714400"/>
            </a:solidFill>
            <a:ln w="12700" cap="rnd" cmpd="sng">
              <a:solidFill>
                <a:srgbClr val="000000"/>
              </a:solidFill>
              <a:prstDash val="solid"/>
              <a:round/>
              <a:headEnd type="none" w="med" len="med"/>
              <a:tailEnd type="none" w="med" len="med"/>
            </a:ln>
            <a:effectLst/>
          </p:spPr>
          <p:txBody>
            <a:bodyPr/>
            <a:lstStyle/>
            <a:p>
              <a:endParaRPr lang="en-US"/>
            </a:p>
          </p:txBody>
        </p:sp>
      </p:grpSp>
      <p:grpSp>
        <p:nvGrpSpPr>
          <p:cNvPr id="79914" name="Group 42"/>
          <p:cNvGrpSpPr>
            <a:grpSpLocks/>
          </p:cNvGrpSpPr>
          <p:nvPr/>
        </p:nvGrpSpPr>
        <p:grpSpPr bwMode="auto">
          <a:xfrm>
            <a:off x="3516313" y="1265238"/>
            <a:ext cx="192087" cy="196850"/>
            <a:chOff x="2167" y="1085"/>
            <a:chExt cx="121" cy="124"/>
          </a:xfrm>
        </p:grpSpPr>
        <p:sp>
          <p:nvSpPr>
            <p:cNvPr id="79915" name="Freeform 43" descr="Wide upward diagonal"/>
            <p:cNvSpPr>
              <a:spLocks/>
            </p:cNvSpPr>
            <p:nvPr/>
          </p:nvSpPr>
          <p:spPr bwMode="auto">
            <a:xfrm>
              <a:off x="2167" y="1085"/>
              <a:ext cx="121" cy="124"/>
            </a:xfrm>
            <a:custGeom>
              <a:avLst/>
              <a:gdLst/>
              <a:ahLst/>
              <a:cxnLst>
                <a:cxn ang="0">
                  <a:pos x="70" y="35"/>
                </a:cxn>
                <a:cxn ang="0">
                  <a:pos x="67" y="12"/>
                </a:cxn>
                <a:cxn ang="0">
                  <a:pos x="48" y="0"/>
                </a:cxn>
                <a:cxn ang="0">
                  <a:pos x="29" y="0"/>
                </a:cxn>
                <a:cxn ang="0">
                  <a:pos x="11" y="6"/>
                </a:cxn>
                <a:cxn ang="0">
                  <a:pos x="0" y="21"/>
                </a:cxn>
                <a:cxn ang="0">
                  <a:pos x="0" y="39"/>
                </a:cxn>
                <a:cxn ang="0">
                  <a:pos x="9" y="56"/>
                </a:cxn>
                <a:cxn ang="0">
                  <a:pos x="29" y="62"/>
                </a:cxn>
                <a:cxn ang="0">
                  <a:pos x="63" y="54"/>
                </a:cxn>
                <a:cxn ang="0">
                  <a:pos x="70" y="37"/>
                </a:cxn>
                <a:cxn ang="0">
                  <a:pos x="70" y="35"/>
                </a:cxn>
              </a:cxnLst>
              <a:rect l="0" t="0" r="r" b="b"/>
              <a:pathLst>
                <a:path w="71" h="63">
                  <a:moveTo>
                    <a:pt x="70" y="35"/>
                  </a:moveTo>
                  <a:lnTo>
                    <a:pt x="67" y="12"/>
                  </a:lnTo>
                  <a:lnTo>
                    <a:pt x="48" y="0"/>
                  </a:lnTo>
                  <a:lnTo>
                    <a:pt x="29" y="0"/>
                  </a:lnTo>
                  <a:lnTo>
                    <a:pt x="11" y="6"/>
                  </a:lnTo>
                  <a:lnTo>
                    <a:pt x="0" y="21"/>
                  </a:lnTo>
                  <a:lnTo>
                    <a:pt x="0" y="39"/>
                  </a:lnTo>
                  <a:lnTo>
                    <a:pt x="9" y="56"/>
                  </a:lnTo>
                  <a:lnTo>
                    <a:pt x="29" y="62"/>
                  </a:lnTo>
                  <a:lnTo>
                    <a:pt x="63" y="54"/>
                  </a:lnTo>
                  <a:lnTo>
                    <a:pt x="70" y="37"/>
                  </a:lnTo>
                  <a:lnTo>
                    <a:pt x="70" y="35"/>
                  </a:lnTo>
                </a:path>
              </a:pathLst>
            </a:custGeom>
            <a:pattFill prst="wdUpDiag">
              <a:fgClr>
                <a:srgbClr val="74FFFF"/>
              </a:fgClr>
              <a:bgClr>
                <a:srgbClr val="C1C1C1"/>
              </a:bgClr>
            </a:pattFill>
            <a:ln w="12700" cap="rnd" cmpd="sng">
              <a:solidFill>
                <a:srgbClr val="000000"/>
              </a:solidFill>
              <a:prstDash val="solid"/>
              <a:round/>
              <a:headEnd type="none" w="med" len="med"/>
              <a:tailEnd type="none" w="med" len="med"/>
            </a:ln>
            <a:effectLst/>
          </p:spPr>
          <p:txBody>
            <a:bodyPr/>
            <a:lstStyle/>
            <a:p>
              <a:endParaRPr lang="en-US"/>
            </a:p>
          </p:txBody>
        </p:sp>
        <p:sp>
          <p:nvSpPr>
            <p:cNvPr id="79916" name="Freeform 44"/>
            <p:cNvSpPr>
              <a:spLocks/>
            </p:cNvSpPr>
            <p:nvPr/>
          </p:nvSpPr>
          <p:spPr bwMode="auto">
            <a:xfrm>
              <a:off x="2181" y="1127"/>
              <a:ext cx="85" cy="69"/>
            </a:xfrm>
            <a:custGeom>
              <a:avLst/>
              <a:gdLst/>
              <a:ahLst/>
              <a:cxnLst>
                <a:cxn ang="0">
                  <a:pos x="20" y="34"/>
                </a:cxn>
                <a:cxn ang="0">
                  <a:pos x="27" y="32"/>
                </a:cxn>
                <a:cxn ang="0">
                  <a:pos x="34" y="26"/>
                </a:cxn>
                <a:cxn ang="0">
                  <a:pos x="48" y="26"/>
                </a:cxn>
                <a:cxn ang="0">
                  <a:pos x="48" y="17"/>
                </a:cxn>
                <a:cxn ang="0">
                  <a:pos x="48" y="17"/>
                </a:cxn>
                <a:cxn ang="0">
                  <a:pos x="48" y="9"/>
                </a:cxn>
                <a:cxn ang="0">
                  <a:pos x="48" y="0"/>
                </a:cxn>
                <a:cxn ang="0">
                  <a:pos x="34" y="0"/>
                </a:cxn>
                <a:cxn ang="0">
                  <a:pos x="20" y="9"/>
                </a:cxn>
                <a:cxn ang="0">
                  <a:pos x="34" y="11"/>
                </a:cxn>
                <a:cxn ang="0">
                  <a:pos x="48" y="17"/>
                </a:cxn>
                <a:cxn ang="0">
                  <a:pos x="48" y="17"/>
                </a:cxn>
                <a:cxn ang="0">
                  <a:pos x="34" y="26"/>
                </a:cxn>
                <a:cxn ang="0">
                  <a:pos x="20" y="26"/>
                </a:cxn>
                <a:cxn ang="0">
                  <a:pos x="5" y="26"/>
                </a:cxn>
                <a:cxn ang="0">
                  <a:pos x="5" y="26"/>
                </a:cxn>
                <a:cxn ang="0">
                  <a:pos x="0" y="30"/>
                </a:cxn>
                <a:cxn ang="0">
                  <a:pos x="4" y="33"/>
                </a:cxn>
                <a:cxn ang="0">
                  <a:pos x="20" y="34"/>
                </a:cxn>
              </a:cxnLst>
              <a:rect l="0" t="0" r="r" b="b"/>
              <a:pathLst>
                <a:path w="49" h="35">
                  <a:moveTo>
                    <a:pt x="20" y="34"/>
                  </a:moveTo>
                  <a:lnTo>
                    <a:pt x="27" y="32"/>
                  </a:lnTo>
                  <a:lnTo>
                    <a:pt x="34" y="26"/>
                  </a:lnTo>
                  <a:lnTo>
                    <a:pt x="48" y="26"/>
                  </a:lnTo>
                  <a:lnTo>
                    <a:pt x="48" y="17"/>
                  </a:lnTo>
                  <a:lnTo>
                    <a:pt x="48" y="17"/>
                  </a:lnTo>
                  <a:lnTo>
                    <a:pt x="48" y="9"/>
                  </a:lnTo>
                  <a:lnTo>
                    <a:pt x="48" y="0"/>
                  </a:lnTo>
                  <a:lnTo>
                    <a:pt x="34" y="0"/>
                  </a:lnTo>
                  <a:lnTo>
                    <a:pt x="20" y="9"/>
                  </a:lnTo>
                  <a:lnTo>
                    <a:pt x="34" y="11"/>
                  </a:lnTo>
                  <a:lnTo>
                    <a:pt x="48" y="17"/>
                  </a:lnTo>
                  <a:lnTo>
                    <a:pt x="48" y="17"/>
                  </a:lnTo>
                  <a:lnTo>
                    <a:pt x="34" y="26"/>
                  </a:lnTo>
                  <a:lnTo>
                    <a:pt x="20" y="26"/>
                  </a:lnTo>
                  <a:lnTo>
                    <a:pt x="5" y="26"/>
                  </a:lnTo>
                  <a:lnTo>
                    <a:pt x="5" y="26"/>
                  </a:lnTo>
                  <a:lnTo>
                    <a:pt x="0" y="30"/>
                  </a:lnTo>
                  <a:lnTo>
                    <a:pt x="4" y="33"/>
                  </a:lnTo>
                  <a:lnTo>
                    <a:pt x="20" y="34"/>
                  </a:lnTo>
                </a:path>
              </a:pathLst>
            </a:custGeom>
            <a:solidFill>
              <a:srgbClr val="714400"/>
            </a:solidFill>
            <a:ln w="12700" cap="rnd" cmpd="sng">
              <a:solidFill>
                <a:srgbClr val="000000"/>
              </a:solidFill>
              <a:prstDash val="solid"/>
              <a:round/>
              <a:headEnd type="none" w="med" len="med"/>
              <a:tailEnd type="none" w="med" len="med"/>
            </a:ln>
            <a:effectLst/>
          </p:spPr>
          <p:txBody>
            <a:bodyPr/>
            <a:lstStyle/>
            <a:p>
              <a:endParaRPr lang="en-US"/>
            </a:p>
          </p:txBody>
        </p:sp>
      </p:grpSp>
      <p:grpSp>
        <p:nvGrpSpPr>
          <p:cNvPr id="79917" name="Group 45"/>
          <p:cNvGrpSpPr>
            <a:grpSpLocks/>
          </p:cNvGrpSpPr>
          <p:nvPr/>
        </p:nvGrpSpPr>
        <p:grpSpPr bwMode="auto">
          <a:xfrm>
            <a:off x="3935413" y="1411288"/>
            <a:ext cx="103187" cy="188912"/>
            <a:chOff x="2431" y="1177"/>
            <a:chExt cx="121" cy="124"/>
          </a:xfrm>
        </p:grpSpPr>
        <p:sp>
          <p:nvSpPr>
            <p:cNvPr id="79918" name="Freeform 46" descr="Wide upward diagonal"/>
            <p:cNvSpPr>
              <a:spLocks/>
            </p:cNvSpPr>
            <p:nvPr/>
          </p:nvSpPr>
          <p:spPr bwMode="auto">
            <a:xfrm>
              <a:off x="2431" y="1177"/>
              <a:ext cx="121" cy="124"/>
            </a:xfrm>
            <a:custGeom>
              <a:avLst/>
              <a:gdLst/>
              <a:ahLst/>
              <a:cxnLst>
                <a:cxn ang="0">
                  <a:pos x="70" y="35"/>
                </a:cxn>
                <a:cxn ang="0">
                  <a:pos x="67" y="12"/>
                </a:cxn>
                <a:cxn ang="0">
                  <a:pos x="48" y="0"/>
                </a:cxn>
                <a:cxn ang="0">
                  <a:pos x="29" y="0"/>
                </a:cxn>
                <a:cxn ang="0">
                  <a:pos x="11" y="6"/>
                </a:cxn>
                <a:cxn ang="0">
                  <a:pos x="0" y="21"/>
                </a:cxn>
                <a:cxn ang="0">
                  <a:pos x="0" y="39"/>
                </a:cxn>
                <a:cxn ang="0">
                  <a:pos x="9" y="56"/>
                </a:cxn>
                <a:cxn ang="0">
                  <a:pos x="29" y="62"/>
                </a:cxn>
                <a:cxn ang="0">
                  <a:pos x="63" y="54"/>
                </a:cxn>
                <a:cxn ang="0">
                  <a:pos x="70" y="37"/>
                </a:cxn>
                <a:cxn ang="0">
                  <a:pos x="70" y="35"/>
                </a:cxn>
              </a:cxnLst>
              <a:rect l="0" t="0" r="r" b="b"/>
              <a:pathLst>
                <a:path w="71" h="63">
                  <a:moveTo>
                    <a:pt x="70" y="35"/>
                  </a:moveTo>
                  <a:lnTo>
                    <a:pt x="67" y="12"/>
                  </a:lnTo>
                  <a:lnTo>
                    <a:pt x="48" y="0"/>
                  </a:lnTo>
                  <a:lnTo>
                    <a:pt x="29" y="0"/>
                  </a:lnTo>
                  <a:lnTo>
                    <a:pt x="11" y="6"/>
                  </a:lnTo>
                  <a:lnTo>
                    <a:pt x="0" y="21"/>
                  </a:lnTo>
                  <a:lnTo>
                    <a:pt x="0" y="39"/>
                  </a:lnTo>
                  <a:lnTo>
                    <a:pt x="9" y="56"/>
                  </a:lnTo>
                  <a:lnTo>
                    <a:pt x="29" y="62"/>
                  </a:lnTo>
                  <a:lnTo>
                    <a:pt x="63" y="54"/>
                  </a:lnTo>
                  <a:lnTo>
                    <a:pt x="70" y="37"/>
                  </a:lnTo>
                  <a:lnTo>
                    <a:pt x="70" y="35"/>
                  </a:lnTo>
                </a:path>
              </a:pathLst>
            </a:custGeom>
            <a:pattFill prst="wdUpDiag">
              <a:fgClr>
                <a:srgbClr val="74FFFF"/>
              </a:fgClr>
              <a:bgClr>
                <a:srgbClr val="C1C1C1"/>
              </a:bgClr>
            </a:pattFill>
            <a:ln w="12700" cap="rnd" cmpd="sng">
              <a:solidFill>
                <a:srgbClr val="000000"/>
              </a:solidFill>
              <a:prstDash val="solid"/>
              <a:round/>
              <a:headEnd type="none" w="med" len="med"/>
              <a:tailEnd type="none" w="med" len="med"/>
            </a:ln>
            <a:effectLst/>
          </p:spPr>
          <p:txBody>
            <a:bodyPr/>
            <a:lstStyle/>
            <a:p>
              <a:endParaRPr lang="en-US"/>
            </a:p>
          </p:txBody>
        </p:sp>
        <p:sp>
          <p:nvSpPr>
            <p:cNvPr id="79919" name="Freeform 47"/>
            <p:cNvSpPr>
              <a:spLocks/>
            </p:cNvSpPr>
            <p:nvPr/>
          </p:nvSpPr>
          <p:spPr bwMode="auto">
            <a:xfrm>
              <a:off x="2446" y="1219"/>
              <a:ext cx="84" cy="68"/>
            </a:xfrm>
            <a:custGeom>
              <a:avLst/>
              <a:gdLst/>
              <a:ahLst/>
              <a:cxnLst>
                <a:cxn ang="0">
                  <a:pos x="20" y="34"/>
                </a:cxn>
                <a:cxn ang="0">
                  <a:pos x="27" y="32"/>
                </a:cxn>
                <a:cxn ang="0">
                  <a:pos x="34" y="26"/>
                </a:cxn>
                <a:cxn ang="0">
                  <a:pos x="48" y="26"/>
                </a:cxn>
                <a:cxn ang="0">
                  <a:pos x="48" y="17"/>
                </a:cxn>
                <a:cxn ang="0">
                  <a:pos x="48" y="17"/>
                </a:cxn>
                <a:cxn ang="0">
                  <a:pos x="48" y="9"/>
                </a:cxn>
                <a:cxn ang="0">
                  <a:pos x="48" y="0"/>
                </a:cxn>
                <a:cxn ang="0">
                  <a:pos x="34" y="0"/>
                </a:cxn>
                <a:cxn ang="0">
                  <a:pos x="20" y="9"/>
                </a:cxn>
                <a:cxn ang="0">
                  <a:pos x="34" y="11"/>
                </a:cxn>
                <a:cxn ang="0">
                  <a:pos x="48" y="17"/>
                </a:cxn>
                <a:cxn ang="0">
                  <a:pos x="48" y="17"/>
                </a:cxn>
                <a:cxn ang="0">
                  <a:pos x="34" y="26"/>
                </a:cxn>
                <a:cxn ang="0">
                  <a:pos x="20" y="26"/>
                </a:cxn>
                <a:cxn ang="0">
                  <a:pos x="5" y="26"/>
                </a:cxn>
                <a:cxn ang="0">
                  <a:pos x="5" y="26"/>
                </a:cxn>
                <a:cxn ang="0">
                  <a:pos x="0" y="30"/>
                </a:cxn>
                <a:cxn ang="0">
                  <a:pos x="4" y="33"/>
                </a:cxn>
                <a:cxn ang="0">
                  <a:pos x="20" y="34"/>
                </a:cxn>
              </a:cxnLst>
              <a:rect l="0" t="0" r="r" b="b"/>
              <a:pathLst>
                <a:path w="49" h="35">
                  <a:moveTo>
                    <a:pt x="20" y="34"/>
                  </a:moveTo>
                  <a:lnTo>
                    <a:pt x="27" y="32"/>
                  </a:lnTo>
                  <a:lnTo>
                    <a:pt x="34" y="26"/>
                  </a:lnTo>
                  <a:lnTo>
                    <a:pt x="48" y="26"/>
                  </a:lnTo>
                  <a:lnTo>
                    <a:pt x="48" y="17"/>
                  </a:lnTo>
                  <a:lnTo>
                    <a:pt x="48" y="17"/>
                  </a:lnTo>
                  <a:lnTo>
                    <a:pt x="48" y="9"/>
                  </a:lnTo>
                  <a:lnTo>
                    <a:pt x="48" y="0"/>
                  </a:lnTo>
                  <a:lnTo>
                    <a:pt x="34" y="0"/>
                  </a:lnTo>
                  <a:lnTo>
                    <a:pt x="20" y="9"/>
                  </a:lnTo>
                  <a:lnTo>
                    <a:pt x="34" y="11"/>
                  </a:lnTo>
                  <a:lnTo>
                    <a:pt x="48" y="17"/>
                  </a:lnTo>
                  <a:lnTo>
                    <a:pt x="48" y="17"/>
                  </a:lnTo>
                  <a:lnTo>
                    <a:pt x="34" y="26"/>
                  </a:lnTo>
                  <a:lnTo>
                    <a:pt x="20" y="26"/>
                  </a:lnTo>
                  <a:lnTo>
                    <a:pt x="5" y="26"/>
                  </a:lnTo>
                  <a:lnTo>
                    <a:pt x="5" y="26"/>
                  </a:lnTo>
                  <a:lnTo>
                    <a:pt x="0" y="30"/>
                  </a:lnTo>
                  <a:lnTo>
                    <a:pt x="4" y="33"/>
                  </a:lnTo>
                  <a:lnTo>
                    <a:pt x="20" y="34"/>
                  </a:lnTo>
                </a:path>
              </a:pathLst>
            </a:custGeom>
            <a:solidFill>
              <a:srgbClr val="714400"/>
            </a:solidFill>
            <a:ln w="12700" cap="rnd" cmpd="sng">
              <a:solidFill>
                <a:srgbClr val="000000"/>
              </a:solidFill>
              <a:prstDash val="solid"/>
              <a:round/>
              <a:headEnd type="none" w="med" len="med"/>
              <a:tailEnd type="none" w="med" len="med"/>
            </a:ln>
            <a:effectLst/>
          </p:spPr>
          <p:txBody>
            <a:bodyPr/>
            <a:lstStyle/>
            <a:p>
              <a:endParaRPr lang="en-US"/>
            </a:p>
          </p:txBody>
        </p:sp>
      </p:grpSp>
      <p:grpSp>
        <p:nvGrpSpPr>
          <p:cNvPr id="79920" name="Group 48"/>
          <p:cNvGrpSpPr>
            <a:grpSpLocks/>
          </p:cNvGrpSpPr>
          <p:nvPr/>
        </p:nvGrpSpPr>
        <p:grpSpPr bwMode="auto">
          <a:xfrm>
            <a:off x="4876800" y="1295400"/>
            <a:ext cx="250825" cy="304800"/>
            <a:chOff x="3922" y="768"/>
            <a:chExt cx="158" cy="192"/>
          </a:xfrm>
        </p:grpSpPr>
        <p:sp>
          <p:nvSpPr>
            <p:cNvPr id="79921" name="Freeform 49" descr="Wide upward diagonal"/>
            <p:cNvSpPr>
              <a:spLocks/>
            </p:cNvSpPr>
            <p:nvPr/>
          </p:nvSpPr>
          <p:spPr bwMode="auto">
            <a:xfrm>
              <a:off x="3922" y="768"/>
              <a:ext cx="158" cy="192"/>
            </a:xfrm>
            <a:custGeom>
              <a:avLst/>
              <a:gdLst/>
              <a:ahLst/>
              <a:cxnLst>
                <a:cxn ang="0">
                  <a:pos x="70" y="35"/>
                </a:cxn>
                <a:cxn ang="0">
                  <a:pos x="67" y="12"/>
                </a:cxn>
                <a:cxn ang="0">
                  <a:pos x="48" y="0"/>
                </a:cxn>
                <a:cxn ang="0">
                  <a:pos x="29" y="0"/>
                </a:cxn>
                <a:cxn ang="0">
                  <a:pos x="11" y="6"/>
                </a:cxn>
                <a:cxn ang="0">
                  <a:pos x="0" y="21"/>
                </a:cxn>
                <a:cxn ang="0">
                  <a:pos x="0" y="39"/>
                </a:cxn>
                <a:cxn ang="0">
                  <a:pos x="9" y="56"/>
                </a:cxn>
                <a:cxn ang="0">
                  <a:pos x="29" y="62"/>
                </a:cxn>
                <a:cxn ang="0">
                  <a:pos x="63" y="54"/>
                </a:cxn>
                <a:cxn ang="0">
                  <a:pos x="70" y="37"/>
                </a:cxn>
                <a:cxn ang="0">
                  <a:pos x="70" y="35"/>
                </a:cxn>
              </a:cxnLst>
              <a:rect l="0" t="0" r="r" b="b"/>
              <a:pathLst>
                <a:path w="71" h="63">
                  <a:moveTo>
                    <a:pt x="70" y="35"/>
                  </a:moveTo>
                  <a:lnTo>
                    <a:pt x="67" y="12"/>
                  </a:lnTo>
                  <a:lnTo>
                    <a:pt x="48" y="0"/>
                  </a:lnTo>
                  <a:lnTo>
                    <a:pt x="29" y="0"/>
                  </a:lnTo>
                  <a:lnTo>
                    <a:pt x="11" y="6"/>
                  </a:lnTo>
                  <a:lnTo>
                    <a:pt x="0" y="21"/>
                  </a:lnTo>
                  <a:lnTo>
                    <a:pt x="0" y="39"/>
                  </a:lnTo>
                  <a:lnTo>
                    <a:pt x="9" y="56"/>
                  </a:lnTo>
                  <a:lnTo>
                    <a:pt x="29" y="62"/>
                  </a:lnTo>
                  <a:lnTo>
                    <a:pt x="63" y="54"/>
                  </a:lnTo>
                  <a:lnTo>
                    <a:pt x="70" y="37"/>
                  </a:lnTo>
                  <a:lnTo>
                    <a:pt x="70" y="35"/>
                  </a:lnTo>
                </a:path>
              </a:pathLst>
            </a:custGeom>
            <a:pattFill prst="wdUpDiag">
              <a:fgClr>
                <a:srgbClr val="74FFFF"/>
              </a:fgClr>
              <a:bgClr>
                <a:srgbClr val="C1C1C1"/>
              </a:bgClr>
            </a:pattFill>
            <a:ln w="12700" cap="rnd" cmpd="sng">
              <a:solidFill>
                <a:srgbClr val="000000"/>
              </a:solidFill>
              <a:prstDash val="solid"/>
              <a:round/>
              <a:headEnd type="none" w="med" len="med"/>
              <a:tailEnd type="none" w="med" len="med"/>
            </a:ln>
            <a:effectLst/>
          </p:spPr>
          <p:txBody>
            <a:bodyPr/>
            <a:lstStyle/>
            <a:p>
              <a:endParaRPr lang="en-US"/>
            </a:p>
          </p:txBody>
        </p:sp>
        <p:sp>
          <p:nvSpPr>
            <p:cNvPr id="79922" name="Freeform 50"/>
            <p:cNvSpPr>
              <a:spLocks/>
            </p:cNvSpPr>
            <p:nvPr/>
          </p:nvSpPr>
          <p:spPr bwMode="auto">
            <a:xfrm>
              <a:off x="3936" y="816"/>
              <a:ext cx="96" cy="109"/>
            </a:xfrm>
            <a:custGeom>
              <a:avLst/>
              <a:gdLst/>
              <a:ahLst/>
              <a:cxnLst>
                <a:cxn ang="0">
                  <a:pos x="20" y="34"/>
                </a:cxn>
                <a:cxn ang="0">
                  <a:pos x="27" y="32"/>
                </a:cxn>
                <a:cxn ang="0">
                  <a:pos x="34" y="26"/>
                </a:cxn>
                <a:cxn ang="0">
                  <a:pos x="48" y="26"/>
                </a:cxn>
                <a:cxn ang="0">
                  <a:pos x="48" y="17"/>
                </a:cxn>
                <a:cxn ang="0">
                  <a:pos x="48" y="17"/>
                </a:cxn>
                <a:cxn ang="0">
                  <a:pos x="48" y="9"/>
                </a:cxn>
                <a:cxn ang="0">
                  <a:pos x="48" y="0"/>
                </a:cxn>
                <a:cxn ang="0">
                  <a:pos x="34" y="0"/>
                </a:cxn>
                <a:cxn ang="0">
                  <a:pos x="20" y="9"/>
                </a:cxn>
                <a:cxn ang="0">
                  <a:pos x="34" y="11"/>
                </a:cxn>
                <a:cxn ang="0">
                  <a:pos x="48" y="17"/>
                </a:cxn>
                <a:cxn ang="0">
                  <a:pos x="48" y="17"/>
                </a:cxn>
                <a:cxn ang="0">
                  <a:pos x="34" y="26"/>
                </a:cxn>
                <a:cxn ang="0">
                  <a:pos x="20" y="26"/>
                </a:cxn>
                <a:cxn ang="0">
                  <a:pos x="5" y="26"/>
                </a:cxn>
                <a:cxn ang="0">
                  <a:pos x="5" y="26"/>
                </a:cxn>
                <a:cxn ang="0">
                  <a:pos x="0" y="30"/>
                </a:cxn>
                <a:cxn ang="0">
                  <a:pos x="4" y="33"/>
                </a:cxn>
                <a:cxn ang="0">
                  <a:pos x="20" y="34"/>
                </a:cxn>
              </a:cxnLst>
              <a:rect l="0" t="0" r="r" b="b"/>
              <a:pathLst>
                <a:path w="49" h="35">
                  <a:moveTo>
                    <a:pt x="20" y="34"/>
                  </a:moveTo>
                  <a:lnTo>
                    <a:pt x="27" y="32"/>
                  </a:lnTo>
                  <a:lnTo>
                    <a:pt x="34" y="26"/>
                  </a:lnTo>
                  <a:lnTo>
                    <a:pt x="48" y="26"/>
                  </a:lnTo>
                  <a:lnTo>
                    <a:pt x="48" y="17"/>
                  </a:lnTo>
                  <a:lnTo>
                    <a:pt x="48" y="17"/>
                  </a:lnTo>
                  <a:lnTo>
                    <a:pt x="48" y="9"/>
                  </a:lnTo>
                  <a:lnTo>
                    <a:pt x="48" y="0"/>
                  </a:lnTo>
                  <a:lnTo>
                    <a:pt x="34" y="0"/>
                  </a:lnTo>
                  <a:lnTo>
                    <a:pt x="20" y="9"/>
                  </a:lnTo>
                  <a:lnTo>
                    <a:pt x="34" y="11"/>
                  </a:lnTo>
                  <a:lnTo>
                    <a:pt x="48" y="17"/>
                  </a:lnTo>
                  <a:lnTo>
                    <a:pt x="48" y="17"/>
                  </a:lnTo>
                  <a:lnTo>
                    <a:pt x="34" y="26"/>
                  </a:lnTo>
                  <a:lnTo>
                    <a:pt x="20" y="26"/>
                  </a:lnTo>
                  <a:lnTo>
                    <a:pt x="5" y="26"/>
                  </a:lnTo>
                  <a:lnTo>
                    <a:pt x="5" y="26"/>
                  </a:lnTo>
                  <a:lnTo>
                    <a:pt x="0" y="30"/>
                  </a:lnTo>
                  <a:lnTo>
                    <a:pt x="4" y="33"/>
                  </a:lnTo>
                  <a:lnTo>
                    <a:pt x="20" y="34"/>
                  </a:lnTo>
                </a:path>
              </a:pathLst>
            </a:custGeom>
            <a:solidFill>
              <a:srgbClr val="714400"/>
            </a:solidFill>
            <a:ln w="12700" cap="rnd" cmpd="sng">
              <a:solidFill>
                <a:srgbClr val="000000"/>
              </a:solidFill>
              <a:prstDash val="solid"/>
              <a:round/>
              <a:headEnd type="none" w="med" len="med"/>
              <a:tailEnd type="none" w="med" len="med"/>
            </a:ln>
            <a:effectLst/>
          </p:spPr>
          <p:txBody>
            <a:bodyPr/>
            <a:lstStyle/>
            <a:p>
              <a:endParaRPr lang="en-US"/>
            </a:p>
          </p:txBody>
        </p:sp>
      </p:grpSp>
      <p:sp>
        <p:nvSpPr>
          <p:cNvPr id="79923" name="Freeform 51"/>
          <p:cNvSpPr>
            <a:spLocks/>
          </p:cNvSpPr>
          <p:nvPr/>
        </p:nvSpPr>
        <p:spPr bwMode="auto">
          <a:xfrm>
            <a:off x="3429000" y="1066800"/>
            <a:ext cx="1817688" cy="879475"/>
          </a:xfrm>
          <a:custGeom>
            <a:avLst/>
            <a:gdLst/>
            <a:ahLst/>
            <a:cxnLst>
              <a:cxn ang="0">
                <a:pos x="0" y="14"/>
              </a:cxn>
              <a:cxn ang="0">
                <a:pos x="0" y="148"/>
              </a:cxn>
              <a:cxn ang="0">
                <a:pos x="120" y="283"/>
              </a:cxn>
              <a:cxn ang="0">
                <a:pos x="576" y="282"/>
              </a:cxn>
              <a:cxn ang="0">
                <a:pos x="678" y="138"/>
              </a:cxn>
              <a:cxn ang="0">
                <a:pos x="678" y="20"/>
              </a:cxn>
              <a:cxn ang="0">
                <a:pos x="530" y="0"/>
              </a:cxn>
              <a:cxn ang="0">
                <a:pos x="401" y="53"/>
              </a:cxn>
              <a:cxn ang="0">
                <a:pos x="243" y="27"/>
              </a:cxn>
              <a:cxn ang="0">
                <a:pos x="128" y="45"/>
              </a:cxn>
              <a:cxn ang="0">
                <a:pos x="0" y="14"/>
              </a:cxn>
            </a:cxnLst>
            <a:rect l="0" t="0" r="r" b="b"/>
            <a:pathLst>
              <a:path w="679" h="284">
                <a:moveTo>
                  <a:pt x="0" y="14"/>
                </a:moveTo>
                <a:lnTo>
                  <a:pt x="0" y="148"/>
                </a:lnTo>
                <a:lnTo>
                  <a:pt x="120" y="283"/>
                </a:lnTo>
                <a:lnTo>
                  <a:pt x="576" y="282"/>
                </a:lnTo>
                <a:lnTo>
                  <a:pt x="678" y="138"/>
                </a:lnTo>
                <a:lnTo>
                  <a:pt x="678" y="20"/>
                </a:lnTo>
                <a:lnTo>
                  <a:pt x="530" y="0"/>
                </a:lnTo>
                <a:lnTo>
                  <a:pt x="401" y="53"/>
                </a:lnTo>
                <a:lnTo>
                  <a:pt x="243" y="27"/>
                </a:lnTo>
                <a:lnTo>
                  <a:pt x="128" y="45"/>
                </a:lnTo>
                <a:lnTo>
                  <a:pt x="0" y="14"/>
                </a:lnTo>
              </a:path>
            </a:pathLst>
          </a:custGeom>
          <a:gradFill rotWithShape="0">
            <a:gsLst>
              <a:gs pos="0">
                <a:srgbClr val="CECECE">
                  <a:gamma/>
                  <a:shade val="80000"/>
                  <a:invGamma/>
                </a:srgbClr>
              </a:gs>
              <a:gs pos="100000">
                <a:srgbClr val="CECECE"/>
              </a:gs>
            </a:gsLst>
            <a:path path="rect">
              <a:fillToRect l="50000" t="50000" r="50000" b="50000"/>
            </a:path>
          </a:gradFill>
          <a:ln w="12700" cap="rnd" cmpd="sng">
            <a:solidFill>
              <a:schemeClr val="bg2"/>
            </a:solidFill>
            <a:prstDash val="solid"/>
            <a:round/>
            <a:headEnd type="none" w="med" len="med"/>
            <a:tailEnd type="none" w="med" len="med"/>
          </a:ln>
          <a:effectLst/>
        </p:spPr>
        <p:txBody>
          <a:bodyPr/>
          <a:lstStyle/>
          <a:p>
            <a:endParaRPr lang="en-US"/>
          </a:p>
        </p:txBody>
      </p:sp>
      <p:sp>
        <p:nvSpPr>
          <p:cNvPr id="79924" name="Rectangle 52"/>
          <p:cNvSpPr>
            <a:spLocks noChangeArrowheads="1"/>
          </p:cNvSpPr>
          <p:nvPr/>
        </p:nvSpPr>
        <p:spPr bwMode="auto">
          <a:xfrm>
            <a:off x="3352800" y="5715000"/>
            <a:ext cx="2133600" cy="533400"/>
          </a:xfrm>
          <a:prstGeom prst="rect">
            <a:avLst/>
          </a:prstGeom>
          <a:solidFill>
            <a:schemeClr val="bg1"/>
          </a:solidFill>
          <a:ln w="9525">
            <a:noFill/>
            <a:miter lim="800000"/>
            <a:headEnd/>
            <a:tailEnd/>
          </a:ln>
          <a:effectLst/>
        </p:spPr>
        <p:txBody>
          <a:bodyPr wrap="none" anchor="ctr"/>
          <a:lstStyle/>
          <a:p>
            <a:endParaRPr lang="en-US"/>
          </a:p>
        </p:txBody>
      </p:sp>
      <p:sp>
        <p:nvSpPr>
          <p:cNvPr id="79925" name="Text Box 53"/>
          <p:cNvSpPr txBox="1">
            <a:spLocks noChangeArrowheads="1"/>
          </p:cNvSpPr>
          <p:nvPr/>
        </p:nvSpPr>
        <p:spPr bwMode="auto">
          <a:xfrm>
            <a:off x="6232525" y="3470275"/>
            <a:ext cx="2665413" cy="1187450"/>
          </a:xfrm>
          <a:prstGeom prst="rect">
            <a:avLst/>
          </a:prstGeom>
          <a:noFill/>
          <a:ln w="9525">
            <a:noFill/>
            <a:miter lim="800000"/>
            <a:headEnd/>
            <a:tailEnd/>
          </a:ln>
          <a:effectLst/>
        </p:spPr>
        <p:txBody>
          <a:bodyPr wrap="none">
            <a:spAutoFit/>
          </a:bodyPr>
          <a:lstStyle/>
          <a:p>
            <a:pPr eaLnBrk="0" hangingPunct="0">
              <a:buFontTx/>
              <a:buChar char="•"/>
            </a:pPr>
            <a:r>
              <a:rPr lang="en-US" sz="2400">
                <a:latin typeface="Times New Roman" charset="0"/>
              </a:rPr>
              <a:t>Increase pressure:</a:t>
            </a:r>
          </a:p>
          <a:p>
            <a:pPr eaLnBrk="0" hangingPunct="0">
              <a:buFontTx/>
              <a:buChar char="•"/>
            </a:pPr>
            <a:r>
              <a:rPr lang="en-US" sz="2400">
                <a:latin typeface="Times New Roman" charset="0"/>
              </a:rPr>
              <a:t>Widen core</a:t>
            </a:r>
          </a:p>
          <a:p>
            <a:pPr eaLnBrk="0" hangingPunct="0">
              <a:buFontTx/>
              <a:buChar char="•"/>
            </a:pPr>
            <a:r>
              <a:rPr lang="en-US" sz="2400">
                <a:latin typeface="Times New Roman" charset="0"/>
              </a:rPr>
              <a:t>Increase turbulence</a:t>
            </a:r>
          </a:p>
        </p:txBody>
      </p:sp>
      <p:grpSp>
        <p:nvGrpSpPr>
          <p:cNvPr id="79926" name="Group 54"/>
          <p:cNvGrpSpPr>
            <a:grpSpLocks/>
          </p:cNvGrpSpPr>
          <p:nvPr/>
        </p:nvGrpSpPr>
        <p:grpSpPr bwMode="auto">
          <a:xfrm>
            <a:off x="1143000" y="3795713"/>
            <a:ext cx="192088" cy="196850"/>
            <a:chOff x="2167" y="1085"/>
            <a:chExt cx="121" cy="124"/>
          </a:xfrm>
        </p:grpSpPr>
        <p:sp>
          <p:nvSpPr>
            <p:cNvPr id="79927" name="Freeform 55" descr="Wide upward diagonal"/>
            <p:cNvSpPr>
              <a:spLocks/>
            </p:cNvSpPr>
            <p:nvPr/>
          </p:nvSpPr>
          <p:spPr bwMode="auto">
            <a:xfrm>
              <a:off x="2167" y="1085"/>
              <a:ext cx="121" cy="124"/>
            </a:xfrm>
            <a:custGeom>
              <a:avLst/>
              <a:gdLst/>
              <a:ahLst/>
              <a:cxnLst>
                <a:cxn ang="0">
                  <a:pos x="70" y="35"/>
                </a:cxn>
                <a:cxn ang="0">
                  <a:pos x="67" y="12"/>
                </a:cxn>
                <a:cxn ang="0">
                  <a:pos x="48" y="0"/>
                </a:cxn>
                <a:cxn ang="0">
                  <a:pos x="29" y="0"/>
                </a:cxn>
                <a:cxn ang="0">
                  <a:pos x="11" y="6"/>
                </a:cxn>
                <a:cxn ang="0">
                  <a:pos x="0" y="21"/>
                </a:cxn>
                <a:cxn ang="0">
                  <a:pos x="0" y="39"/>
                </a:cxn>
                <a:cxn ang="0">
                  <a:pos x="9" y="56"/>
                </a:cxn>
                <a:cxn ang="0">
                  <a:pos x="29" y="62"/>
                </a:cxn>
                <a:cxn ang="0">
                  <a:pos x="63" y="54"/>
                </a:cxn>
                <a:cxn ang="0">
                  <a:pos x="70" y="37"/>
                </a:cxn>
                <a:cxn ang="0">
                  <a:pos x="70" y="35"/>
                </a:cxn>
              </a:cxnLst>
              <a:rect l="0" t="0" r="r" b="b"/>
              <a:pathLst>
                <a:path w="71" h="63">
                  <a:moveTo>
                    <a:pt x="70" y="35"/>
                  </a:moveTo>
                  <a:lnTo>
                    <a:pt x="67" y="12"/>
                  </a:lnTo>
                  <a:lnTo>
                    <a:pt x="48" y="0"/>
                  </a:lnTo>
                  <a:lnTo>
                    <a:pt x="29" y="0"/>
                  </a:lnTo>
                  <a:lnTo>
                    <a:pt x="11" y="6"/>
                  </a:lnTo>
                  <a:lnTo>
                    <a:pt x="0" y="21"/>
                  </a:lnTo>
                  <a:lnTo>
                    <a:pt x="0" y="39"/>
                  </a:lnTo>
                  <a:lnTo>
                    <a:pt x="9" y="56"/>
                  </a:lnTo>
                  <a:lnTo>
                    <a:pt x="29" y="62"/>
                  </a:lnTo>
                  <a:lnTo>
                    <a:pt x="63" y="54"/>
                  </a:lnTo>
                  <a:lnTo>
                    <a:pt x="70" y="37"/>
                  </a:lnTo>
                  <a:lnTo>
                    <a:pt x="70" y="35"/>
                  </a:lnTo>
                </a:path>
              </a:pathLst>
            </a:custGeom>
            <a:pattFill prst="wdUpDiag">
              <a:fgClr>
                <a:srgbClr val="74FFFF"/>
              </a:fgClr>
              <a:bgClr>
                <a:srgbClr val="C1C1C1"/>
              </a:bgClr>
            </a:pattFill>
            <a:ln w="12700" cap="rnd" cmpd="sng">
              <a:solidFill>
                <a:srgbClr val="000000"/>
              </a:solidFill>
              <a:prstDash val="solid"/>
              <a:round/>
              <a:headEnd type="none" w="med" len="med"/>
              <a:tailEnd type="none" w="med" len="med"/>
            </a:ln>
            <a:effectLst/>
          </p:spPr>
          <p:txBody>
            <a:bodyPr/>
            <a:lstStyle/>
            <a:p>
              <a:endParaRPr lang="en-US"/>
            </a:p>
          </p:txBody>
        </p:sp>
        <p:sp>
          <p:nvSpPr>
            <p:cNvPr id="79928" name="Freeform 56"/>
            <p:cNvSpPr>
              <a:spLocks/>
            </p:cNvSpPr>
            <p:nvPr/>
          </p:nvSpPr>
          <p:spPr bwMode="auto">
            <a:xfrm>
              <a:off x="2181" y="1127"/>
              <a:ext cx="85" cy="69"/>
            </a:xfrm>
            <a:custGeom>
              <a:avLst/>
              <a:gdLst/>
              <a:ahLst/>
              <a:cxnLst>
                <a:cxn ang="0">
                  <a:pos x="20" y="34"/>
                </a:cxn>
                <a:cxn ang="0">
                  <a:pos x="27" y="32"/>
                </a:cxn>
                <a:cxn ang="0">
                  <a:pos x="34" y="26"/>
                </a:cxn>
                <a:cxn ang="0">
                  <a:pos x="48" y="26"/>
                </a:cxn>
                <a:cxn ang="0">
                  <a:pos x="48" y="17"/>
                </a:cxn>
                <a:cxn ang="0">
                  <a:pos x="48" y="17"/>
                </a:cxn>
                <a:cxn ang="0">
                  <a:pos x="48" y="9"/>
                </a:cxn>
                <a:cxn ang="0">
                  <a:pos x="48" y="0"/>
                </a:cxn>
                <a:cxn ang="0">
                  <a:pos x="34" y="0"/>
                </a:cxn>
                <a:cxn ang="0">
                  <a:pos x="20" y="9"/>
                </a:cxn>
                <a:cxn ang="0">
                  <a:pos x="34" y="11"/>
                </a:cxn>
                <a:cxn ang="0">
                  <a:pos x="48" y="17"/>
                </a:cxn>
                <a:cxn ang="0">
                  <a:pos x="48" y="17"/>
                </a:cxn>
                <a:cxn ang="0">
                  <a:pos x="34" y="26"/>
                </a:cxn>
                <a:cxn ang="0">
                  <a:pos x="20" y="26"/>
                </a:cxn>
                <a:cxn ang="0">
                  <a:pos x="5" y="26"/>
                </a:cxn>
                <a:cxn ang="0">
                  <a:pos x="5" y="26"/>
                </a:cxn>
                <a:cxn ang="0">
                  <a:pos x="0" y="30"/>
                </a:cxn>
                <a:cxn ang="0">
                  <a:pos x="4" y="33"/>
                </a:cxn>
                <a:cxn ang="0">
                  <a:pos x="20" y="34"/>
                </a:cxn>
              </a:cxnLst>
              <a:rect l="0" t="0" r="r" b="b"/>
              <a:pathLst>
                <a:path w="49" h="35">
                  <a:moveTo>
                    <a:pt x="20" y="34"/>
                  </a:moveTo>
                  <a:lnTo>
                    <a:pt x="27" y="32"/>
                  </a:lnTo>
                  <a:lnTo>
                    <a:pt x="34" y="26"/>
                  </a:lnTo>
                  <a:lnTo>
                    <a:pt x="48" y="26"/>
                  </a:lnTo>
                  <a:lnTo>
                    <a:pt x="48" y="17"/>
                  </a:lnTo>
                  <a:lnTo>
                    <a:pt x="48" y="17"/>
                  </a:lnTo>
                  <a:lnTo>
                    <a:pt x="48" y="9"/>
                  </a:lnTo>
                  <a:lnTo>
                    <a:pt x="48" y="0"/>
                  </a:lnTo>
                  <a:lnTo>
                    <a:pt x="34" y="0"/>
                  </a:lnTo>
                  <a:lnTo>
                    <a:pt x="20" y="9"/>
                  </a:lnTo>
                  <a:lnTo>
                    <a:pt x="34" y="11"/>
                  </a:lnTo>
                  <a:lnTo>
                    <a:pt x="48" y="17"/>
                  </a:lnTo>
                  <a:lnTo>
                    <a:pt x="48" y="17"/>
                  </a:lnTo>
                  <a:lnTo>
                    <a:pt x="34" y="26"/>
                  </a:lnTo>
                  <a:lnTo>
                    <a:pt x="20" y="26"/>
                  </a:lnTo>
                  <a:lnTo>
                    <a:pt x="5" y="26"/>
                  </a:lnTo>
                  <a:lnTo>
                    <a:pt x="5" y="26"/>
                  </a:lnTo>
                  <a:lnTo>
                    <a:pt x="0" y="30"/>
                  </a:lnTo>
                  <a:lnTo>
                    <a:pt x="4" y="33"/>
                  </a:lnTo>
                  <a:lnTo>
                    <a:pt x="20" y="34"/>
                  </a:lnTo>
                </a:path>
              </a:pathLst>
            </a:custGeom>
            <a:solidFill>
              <a:srgbClr val="714400"/>
            </a:solidFill>
            <a:ln w="12700" cap="rnd" cmpd="sng">
              <a:solidFill>
                <a:srgbClr val="000000"/>
              </a:solidFill>
              <a:prstDash val="solid"/>
              <a:round/>
              <a:headEnd type="none" w="med" len="med"/>
              <a:tailEnd type="none" w="med" len="med"/>
            </a:ln>
            <a:effectLst/>
          </p:spPr>
          <p:txBody>
            <a:bodyPr/>
            <a:lstStyle/>
            <a:p>
              <a:endParaRPr lang="en-US"/>
            </a:p>
          </p:txBody>
        </p:sp>
      </p:grpSp>
      <p:grpSp>
        <p:nvGrpSpPr>
          <p:cNvPr id="79929" name="Group 57"/>
          <p:cNvGrpSpPr>
            <a:grpSpLocks/>
          </p:cNvGrpSpPr>
          <p:nvPr/>
        </p:nvGrpSpPr>
        <p:grpSpPr bwMode="auto">
          <a:xfrm>
            <a:off x="1066800" y="3802063"/>
            <a:ext cx="192088" cy="196850"/>
            <a:chOff x="2167" y="1085"/>
            <a:chExt cx="121" cy="124"/>
          </a:xfrm>
        </p:grpSpPr>
        <p:sp>
          <p:nvSpPr>
            <p:cNvPr id="79930" name="Freeform 58" descr="Wide upward diagonal"/>
            <p:cNvSpPr>
              <a:spLocks/>
            </p:cNvSpPr>
            <p:nvPr/>
          </p:nvSpPr>
          <p:spPr bwMode="auto">
            <a:xfrm>
              <a:off x="2167" y="1085"/>
              <a:ext cx="121" cy="124"/>
            </a:xfrm>
            <a:custGeom>
              <a:avLst/>
              <a:gdLst/>
              <a:ahLst/>
              <a:cxnLst>
                <a:cxn ang="0">
                  <a:pos x="70" y="35"/>
                </a:cxn>
                <a:cxn ang="0">
                  <a:pos x="67" y="12"/>
                </a:cxn>
                <a:cxn ang="0">
                  <a:pos x="48" y="0"/>
                </a:cxn>
                <a:cxn ang="0">
                  <a:pos x="29" y="0"/>
                </a:cxn>
                <a:cxn ang="0">
                  <a:pos x="11" y="6"/>
                </a:cxn>
                <a:cxn ang="0">
                  <a:pos x="0" y="21"/>
                </a:cxn>
                <a:cxn ang="0">
                  <a:pos x="0" y="39"/>
                </a:cxn>
                <a:cxn ang="0">
                  <a:pos x="9" y="56"/>
                </a:cxn>
                <a:cxn ang="0">
                  <a:pos x="29" y="62"/>
                </a:cxn>
                <a:cxn ang="0">
                  <a:pos x="63" y="54"/>
                </a:cxn>
                <a:cxn ang="0">
                  <a:pos x="70" y="37"/>
                </a:cxn>
                <a:cxn ang="0">
                  <a:pos x="70" y="35"/>
                </a:cxn>
              </a:cxnLst>
              <a:rect l="0" t="0" r="r" b="b"/>
              <a:pathLst>
                <a:path w="71" h="63">
                  <a:moveTo>
                    <a:pt x="70" y="35"/>
                  </a:moveTo>
                  <a:lnTo>
                    <a:pt x="67" y="12"/>
                  </a:lnTo>
                  <a:lnTo>
                    <a:pt x="48" y="0"/>
                  </a:lnTo>
                  <a:lnTo>
                    <a:pt x="29" y="0"/>
                  </a:lnTo>
                  <a:lnTo>
                    <a:pt x="11" y="6"/>
                  </a:lnTo>
                  <a:lnTo>
                    <a:pt x="0" y="21"/>
                  </a:lnTo>
                  <a:lnTo>
                    <a:pt x="0" y="39"/>
                  </a:lnTo>
                  <a:lnTo>
                    <a:pt x="9" y="56"/>
                  </a:lnTo>
                  <a:lnTo>
                    <a:pt x="29" y="62"/>
                  </a:lnTo>
                  <a:lnTo>
                    <a:pt x="63" y="54"/>
                  </a:lnTo>
                  <a:lnTo>
                    <a:pt x="70" y="37"/>
                  </a:lnTo>
                  <a:lnTo>
                    <a:pt x="70" y="35"/>
                  </a:lnTo>
                </a:path>
              </a:pathLst>
            </a:custGeom>
            <a:pattFill prst="wdUpDiag">
              <a:fgClr>
                <a:srgbClr val="74FFFF"/>
              </a:fgClr>
              <a:bgClr>
                <a:srgbClr val="C1C1C1"/>
              </a:bgClr>
            </a:pattFill>
            <a:ln w="12700" cap="rnd" cmpd="sng">
              <a:solidFill>
                <a:srgbClr val="000000"/>
              </a:solidFill>
              <a:prstDash val="solid"/>
              <a:round/>
              <a:headEnd type="none" w="med" len="med"/>
              <a:tailEnd type="none" w="med" len="med"/>
            </a:ln>
            <a:effectLst/>
          </p:spPr>
          <p:txBody>
            <a:bodyPr/>
            <a:lstStyle/>
            <a:p>
              <a:endParaRPr lang="en-US"/>
            </a:p>
          </p:txBody>
        </p:sp>
        <p:sp>
          <p:nvSpPr>
            <p:cNvPr id="79931" name="Freeform 59"/>
            <p:cNvSpPr>
              <a:spLocks/>
            </p:cNvSpPr>
            <p:nvPr/>
          </p:nvSpPr>
          <p:spPr bwMode="auto">
            <a:xfrm>
              <a:off x="2181" y="1127"/>
              <a:ext cx="85" cy="69"/>
            </a:xfrm>
            <a:custGeom>
              <a:avLst/>
              <a:gdLst/>
              <a:ahLst/>
              <a:cxnLst>
                <a:cxn ang="0">
                  <a:pos x="20" y="34"/>
                </a:cxn>
                <a:cxn ang="0">
                  <a:pos x="27" y="32"/>
                </a:cxn>
                <a:cxn ang="0">
                  <a:pos x="34" y="26"/>
                </a:cxn>
                <a:cxn ang="0">
                  <a:pos x="48" y="26"/>
                </a:cxn>
                <a:cxn ang="0">
                  <a:pos x="48" y="17"/>
                </a:cxn>
                <a:cxn ang="0">
                  <a:pos x="48" y="17"/>
                </a:cxn>
                <a:cxn ang="0">
                  <a:pos x="48" y="9"/>
                </a:cxn>
                <a:cxn ang="0">
                  <a:pos x="48" y="0"/>
                </a:cxn>
                <a:cxn ang="0">
                  <a:pos x="34" y="0"/>
                </a:cxn>
                <a:cxn ang="0">
                  <a:pos x="20" y="9"/>
                </a:cxn>
                <a:cxn ang="0">
                  <a:pos x="34" y="11"/>
                </a:cxn>
                <a:cxn ang="0">
                  <a:pos x="48" y="17"/>
                </a:cxn>
                <a:cxn ang="0">
                  <a:pos x="48" y="17"/>
                </a:cxn>
                <a:cxn ang="0">
                  <a:pos x="34" y="26"/>
                </a:cxn>
                <a:cxn ang="0">
                  <a:pos x="20" y="26"/>
                </a:cxn>
                <a:cxn ang="0">
                  <a:pos x="5" y="26"/>
                </a:cxn>
                <a:cxn ang="0">
                  <a:pos x="5" y="26"/>
                </a:cxn>
                <a:cxn ang="0">
                  <a:pos x="0" y="30"/>
                </a:cxn>
                <a:cxn ang="0">
                  <a:pos x="4" y="33"/>
                </a:cxn>
                <a:cxn ang="0">
                  <a:pos x="20" y="34"/>
                </a:cxn>
              </a:cxnLst>
              <a:rect l="0" t="0" r="r" b="b"/>
              <a:pathLst>
                <a:path w="49" h="35">
                  <a:moveTo>
                    <a:pt x="20" y="34"/>
                  </a:moveTo>
                  <a:lnTo>
                    <a:pt x="27" y="32"/>
                  </a:lnTo>
                  <a:lnTo>
                    <a:pt x="34" y="26"/>
                  </a:lnTo>
                  <a:lnTo>
                    <a:pt x="48" y="26"/>
                  </a:lnTo>
                  <a:lnTo>
                    <a:pt x="48" y="17"/>
                  </a:lnTo>
                  <a:lnTo>
                    <a:pt x="48" y="17"/>
                  </a:lnTo>
                  <a:lnTo>
                    <a:pt x="48" y="9"/>
                  </a:lnTo>
                  <a:lnTo>
                    <a:pt x="48" y="0"/>
                  </a:lnTo>
                  <a:lnTo>
                    <a:pt x="34" y="0"/>
                  </a:lnTo>
                  <a:lnTo>
                    <a:pt x="20" y="9"/>
                  </a:lnTo>
                  <a:lnTo>
                    <a:pt x="34" y="11"/>
                  </a:lnTo>
                  <a:lnTo>
                    <a:pt x="48" y="17"/>
                  </a:lnTo>
                  <a:lnTo>
                    <a:pt x="48" y="17"/>
                  </a:lnTo>
                  <a:lnTo>
                    <a:pt x="34" y="26"/>
                  </a:lnTo>
                  <a:lnTo>
                    <a:pt x="20" y="26"/>
                  </a:lnTo>
                  <a:lnTo>
                    <a:pt x="5" y="26"/>
                  </a:lnTo>
                  <a:lnTo>
                    <a:pt x="5" y="26"/>
                  </a:lnTo>
                  <a:lnTo>
                    <a:pt x="0" y="30"/>
                  </a:lnTo>
                  <a:lnTo>
                    <a:pt x="4" y="33"/>
                  </a:lnTo>
                  <a:lnTo>
                    <a:pt x="20" y="34"/>
                  </a:lnTo>
                </a:path>
              </a:pathLst>
            </a:custGeom>
            <a:solidFill>
              <a:srgbClr val="714400"/>
            </a:solidFill>
            <a:ln w="12700" cap="rnd" cmpd="sng">
              <a:solidFill>
                <a:srgbClr val="000000"/>
              </a:solidFill>
              <a:prstDash val="solid"/>
              <a:round/>
              <a:headEnd type="none" w="med" len="med"/>
              <a:tailEnd type="none" w="med" len="med"/>
            </a:ln>
            <a:effectLst/>
          </p:spPr>
          <p:txBody>
            <a:bodyPr/>
            <a:lstStyle/>
            <a:p>
              <a:endParaRPr lang="en-US"/>
            </a:p>
          </p:txBody>
        </p:sp>
      </p:grpSp>
      <p:sp>
        <p:nvSpPr>
          <p:cNvPr id="79932" name="Line 60"/>
          <p:cNvSpPr>
            <a:spLocks noChangeShapeType="1"/>
          </p:cNvSpPr>
          <p:nvPr/>
        </p:nvSpPr>
        <p:spPr bwMode="auto">
          <a:xfrm>
            <a:off x="1066800" y="3001963"/>
            <a:ext cx="0" cy="1676400"/>
          </a:xfrm>
          <a:prstGeom prst="line">
            <a:avLst/>
          </a:prstGeom>
          <a:noFill/>
          <a:ln w="9525">
            <a:solidFill>
              <a:schemeClr val="tx1"/>
            </a:solidFill>
            <a:round/>
            <a:headEnd/>
            <a:tailEnd/>
          </a:ln>
          <a:effectLst/>
        </p:spPr>
        <p:txBody>
          <a:bodyPr/>
          <a:lstStyle/>
          <a:p>
            <a:endParaRPr lang="en-US"/>
          </a:p>
        </p:txBody>
      </p:sp>
      <p:sp>
        <p:nvSpPr>
          <p:cNvPr id="79933" name="Line 61"/>
          <p:cNvSpPr>
            <a:spLocks noChangeShapeType="1"/>
          </p:cNvSpPr>
          <p:nvPr/>
        </p:nvSpPr>
        <p:spPr bwMode="auto">
          <a:xfrm>
            <a:off x="1524000" y="3001963"/>
            <a:ext cx="0" cy="1676400"/>
          </a:xfrm>
          <a:prstGeom prst="line">
            <a:avLst/>
          </a:prstGeom>
          <a:noFill/>
          <a:ln w="9525">
            <a:solidFill>
              <a:schemeClr val="tx1"/>
            </a:solidFill>
            <a:round/>
            <a:headEnd/>
            <a:tailEnd/>
          </a:ln>
          <a:effectLst/>
        </p:spPr>
        <p:txBody>
          <a:bodyPr/>
          <a:lstStyle/>
          <a:p>
            <a:endParaRPr lang="en-US"/>
          </a:p>
        </p:txBody>
      </p:sp>
      <p:sp>
        <p:nvSpPr>
          <p:cNvPr id="79934" name="Line 62"/>
          <p:cNvSpPr>
            <a:spLocks noChangeShapeType="1"/>
          </p:cNvSpPr>
          <p:nvPr/>
        </p:nvSpPr>
        <p:spPr bwMode="auto">
          <a:xfrm>
            <a:off x="1447800" y="2773363"/>
            <a:ext cx="1066800" cy="0"/>
          </a:xfrm>
          <a:prstGeom prst="line">
            <a:avLst/>
          </a:prstGeom>
          <a:noFill/>
          <a:ln w="9525">
            <a:solidFill>
              <a:schemeClr val="tx1"/>
            </a:solidFill>
            <a:round/>
            <a:headEnd/>
            <a:tailEnd type="triangle" w="med" len="med"/>
          </a:ln>
          <a:effectLst/>
        </p:spPr>
        <p:txBody>
          <a:bodyPr/>
          <a:lstStyle/>
          <a:p>
            <a:endParaRPr lang="en-US"/>
          </a:p>
        </p:txBody>
      </p:sp>
      <p:sp>
        <p:nvSpPr>
          <p:cNvPr id="79935" name="Line 63"/>
          <p:cNvSpPr>
            <a:spLocks noChangeShapeType="1"/>
          </p:cNvSpPr>
          <p:nvPr/>
        </p:nvSpPr>
        <p:spPr bwMode="auto">
          <a:xfrm flipV="1">
            <a:off x="1447800" y="1706563"/>
            <a:ext cx="0" cy="1066800"/>
          </a:xfrm>
          <a:prstGeom prst="line">
            <a:avLst/>
          </a:prstGeom>
          <a:noFill/>
          <a:ln w="9525">
            <a:solidFill>
              <a:schemeClr val="tx1"/>
            </a:solidFill>
            <a:round/>
            <a:headEnd/>
            <a:tailEnd type="triangle" w="med" len="med"/>
          </a:ln>
          <a:effectLst/>
        </p:spPr>
        <p:txBody>
          <a:bodyPr/>
          <a:lstStyle/>
          <a:p>
            <a:endParaRPr lang="en-US"/>
          </a:p>
        </p:txBody>
      </p:sp>
      <p:sp>
        <p:nvSpPr>
          <p:cNvPr id="79936" name="Freeform 64"/>
          <p:cNvSpPr>
            <a:spLocks/>
          </p:cNvSpPr>
          <p:nvPr/>
        </p:nvSpPr>
        <p:spPr bwMode="auto">
          <a:xfrm>
            <a:off x="1651000" y="2066925"/>
            <a:ext cx="436563" cy="701675"/>
          </a:xfrm>
          <a:custGeom>
            <a:avLst/>
            <a:gdLst/>
            <a:ahLst/>
            <a:cxnLst>
              <a:cxn ang="0">
                <a:pos x="0" y="435"/>
              </a:cxn>
              <a:cxn ang="0">
                <a:pos x="51" y="333"/>
              </a:cxn>
              <a:cxn ang="0">
                <a:pos x="77" y="186"/>
              </a:cxn>
              <a:cxn ang="0">
                <a:pos x="134" y="0"/>
              </a:cxn>
              <a:cxn ang="0">
                <a:pos x="173" y="96"/>
              </a:cxn>
              <a:cxn ang="0">
                <a:pos x="218" y="365"/>
              </a:cxn>
              <a:cxn ang="0">
                <a:pos x="275" y="442"/>
              </a:cxn>
            </a:cxnLst>
            <a:rect l="0" t="0" r="r" b="b"/>
            <a:pathLst>
              <a:path w="275" h="442">
                <a:moveTo>
                  <a:pt x="0" y="435"/>
                </a:moveTo>
                <a:cubicBezTo>
                  <a:pt x="47" y="420"/>
                  <a:pt x="43" y="374"/>
                  <a:pt x="51" y="333"/>
                </a:cubicBezTo>
                <a:cubicBezTo>
                  <a:pt x="61" y="284"/>
                  <a:pt x="69" y="235"/>
                  <a:pt x="77" y="186"/>
                </a:cubicBezTo>
                <a:cubicBezTo>
                  <a:pt x="81" y="129"/>
                  <a:pt x="66" y="25"/>
                  <a:pt x="134" y="0"/>
                </a:cubicBezTo>
                <a:cubicBezTo>
                  <a:pt x="154" y="29"/>
                  <a:pt x="161" y="63"/>
                  <a:pt x="173" y="96"/>
                </a:cubicBezTo>
                <a:cubicBezTo>
                  <a:pt x="187" y="186"/>
                  <a:pt x="206" y="274"/>
                  <a:pt x="218" y="365"/>
                </a:cubicBezTo>
                <a:cubicBezTo>
                  <a:pt x="223" y="403"/>
                  <a:pt x="227" y="442"/>
                  <a:pt x="275" y="442"/>
                </a:cubicBezTo>
              </a:path>
            </a:pathLst>
          </a:custGeom>
          <a:solidFill>
            <a:srgbClr val="FF0000"/>
          </a:solidFill>
          <a:ln w="9525">
            <a:solidFill>
              <a:schemeClr val="tx1"/>
            </a:solidFill>
            <a:round/>
            <a:headEnd/>
            <a:tailEnd/>
          </a:ln>
          <a:effectLst/>
        </p:spPr>
        <p:txBody>
          <a:bodyPr/>
          <a:lstStyle/>
          <a:p>
            <a:endParaRPr lang="en-US"/>
          </a:p>
        </p:txBody>
      </p:sp>
      <p:sp>
        <p:nvSpPr>
          <p:cNvPr id="79937" name="Freeform 65"/>
          <p:cNvSpPr>
            <a:spLocks/>
          </p:cNvSpPr>
          <p:nvPr/>
        </p:nvSpPr>
        <p:spPr bwMode="auto">
          <a:xfrm>
            <a:off x="1666875" y="2392363"/>
            <a:ext cx="409575" cy="376237"/>
          </a:xfrm>
          <a:custGeom>
            <a:avLst/>
            <a:gdLst/>
            <a:ahLst/>
            <a:cxnLst>
              <a:cxn ang="0">
                <a:pos x="0" y="435"/>
              </a:cxn>
              <a:cxn ang="0">
                <a:pos x="51" y="333"/>
              </a:cxn>
              <a:cxn ang="0">
                <a:pos x="77" y="186"/>
              </a:cxn>
              <a:cxn ang="0">
                <a:pos x="134" y="0"/>
              </a:cxn>
              <a:cxn ang="0">
                <a:pos x="173" y="96"/>
              </a:cxn>
              <a:cxn ang="0">
                <a:pos x="218" y="365"/>
              </a:cxn>
              <a:cxn ang="0">
                <a:pos x="275" y="442"/>
              </a:cxn>
            </a:cxnLst>
            <a:rect l="0" t="0" r="r" b="b"/>
            <a:pathLst>
              <a:path w="275" h="442">
                <a:moveTo>
                  <a:pt x="0" y="435"/>
                </a:moveTo>
                <a:cubicBezTo>
                  <a:pt x="47" y="420"/>
                  <a:pt x="43" y="374"/>
                  <a:pt x="51" y="333"/>
                </a:cubicBezTo>
                <a:cubicBezTo>
                  <a:pt x="61" y="284"/>
                  <a:pt x="69" y="235"/>
                  <a:pt x="77" y="186"/>
                </a:cubicBezTo>
                <a:cubicBezTo>
                  <a:pt x="81" y="129"/>
                  <a:pt x="66" y="25"/>
                  <a:pt x="134" y="0"/>
                </a:cubicBezTo>
                <a:cubicBezTo>
                  <a:pt x="154" y="29"/>
                  <a:pt x="161" y="63"/>
                  <a:pt x="173" y="96"/>
                </a:cubicBezTo>
                <a:cubicBezTo>
                  <a:pt x="187" y="186"/>
                  <a:pt x="206" y="274"/>
                  <a:pt x="218" y="365"/>
                </a:cubicBezTo>
                <a:cubicBezTo>
                  <a:pt x="223" y="403"/>
                  <a:pt x="227" y="442"/>
                  <a:pt x="275" y="442"/>
                </a:cubicBezTo>
              </a:path>
            </a:pathLst>
          </a:custGeom>
          <a:solidFill>
            <a:srgbClr val="FF0000"/>
          </a:solidFill>
          <a:ln w="9525">
            <a:solidFill>
              <a:schemeClr val="tx1"/>
            </a:solidFill>
            <a:round/>
            <a:headEnd/>
            <a:tailEnd/>
          </a:ln>
          <a:effectLst/>
        </p:spPr>
        <p:txBody>
          <a:bodyPr/>
          <a:lstStyle/>
          <a:p>
            <a:endParaRPr lang="en-US"/>
          </a:p>
        </p:txBody>
      </p:sp>
      <p:grpSp>
        <p:nvGrpSpPr>
          <p:cNvPr id="79938" name="Group 66"/>
          <p:cNvGrpSpPr>
            <a:grpSpLocks/>
          </p:cNvGrpSpPr>
          <p:nvPr/>
        </p:nvGrpSpPr>
        <p:grpSpPr bwMode="auto">
          <a:xfrm>
            <a:off x="1143000" y="1371600"/>
            <a:ext cx="192088" cy="196850"/>
            <a:chOff x="2167" y="1085"/>
            <a:chExt cx="121" cy="124"/>
          </a:xfrm>
        </p:grpSpPr>
        <p:sp>
          <p:nvSpPr>
            <p:cNvPr id="79939" name="Freeform 67" descr="Wide upward diagonal"/>
            <p:cNvSpPr>
              <a:spLocks/>
            </p:cNvSpPr>
            <p:nvPr/>
          </p:nvSpPr>
          <p:spPr bwMode="auto">
            <a:xfrm>
              <a:off x="2167" y="1085"/>
              <a:ext cx="121" cy="124"/>
            </a:xfrm>
            <a:custGeom>
              <a:avLst/>
              <a:gdLst/>
              <a:ahLst/>
              <a:cxnLst>
                <a:cxn ang="0">
                  <a:pos x="70" y="35"/>
                </a:cxn>
                <a:cxn ang="0">
                  <a:pos x="67" y="12"/>
                </a:cxn>
                <a:cxn ang="0">
                  <a:pos x="48" y="0"/>
                </a:cxn>
                <a:cxn ang="0">
                  <a:pos x="29" y="0"/>
                </a:cxn>
                <a:cxn ang="0">
                  <a:pos x="11" y="6"/>
                </a:cxn>
                <a:cxn ang="0">
                  <a:pos x="0" y="21"/>
                </a:cxn>
                <a:cxn ang="0">
                  <a:pos x="0" y="39"/>
                </a:cxn>
                <a:cxn ang="0">
                  <a:pos x="9" y="56"/>
                </a:cxn>
                <a:cxn ang="0">
                  <a:pos x="29" y="62"/>
                </a:cxn>
                <a:cxn ang="0">
                  <a:pos x="63" y="54"/>
                </a:cxn>
                <a:cxn ang="0">
                  <a:pos x="70" y="37"/>
                </a:cxn>
                <a:cxn ang="0">
                  <a:pos x="70" y="35"/>
                </a:cxn>
              </a:cxnLst>
              <a:rect l="0" t="0" r="r" b="b"/>
              <a:pathLst>
                <a:path w="71" h="63">
                  <a:moveTo>
                    <a:pt x="70" y="35"/>
                  </a:moveTo>
                  <a:lnTo>
                    <a:pt x="67" y="12"/>
                  </a:lnTo>
                  <a:lnTo>
                    <a:pt x="48" y="0"/>
                  </a:lnTo>
                  <a:lnTo>
                    <a:pt x="29" y="0"/>
                  </a:lnTo>
                  <a:lnTo>
                    <a:pt x="11" y="6"/>
                  </a:lnTo>
                  <a:lnTo>
                    <a:pt x="0" y="21"/>
                  </a:lnTo>
                  <a:lnTo>
                    <a:pt x="0" y="39"/>
                  </a:lnTo>
                  <a:lnTo>
                    <a:pt x="9" y="56"/>
                  </a:lnTo>
                  <a:lnTo>
                    <a:pt x="29" y="62"/>
                  </a:lnTo>
                  <a:lnTo>
                    <a:pt x="63" y="54"/>
                  </a:lnTo>
                  <a:lnTo>
                    <a:pt x="70" y="37"/>
                  </a:lnTo>
                  <a:lnTo>
                    <a:pt x="70" y="35"/>
                  </a:lnTo>
                </a:path>
              </a:pathLst>
            </a:custGeom>
            <a:pattFill prst="wdUpDiag">
              <a:fgClr>
                <a:srgbClr val="74FFFF"/>
              </a:fgClr>
              <a:bgClr>
                <a:srgbClr val="C1C1C1"/>
              </a:bgClr>
            </a:pattFill>
            <a:ln w="12700" cap="rnd" cmpd="sng">
              <a:solidFill>
                <a:srgbClr val="000000"/>
              </a:solidFill>
              <a:prstDash val="solid"/>
              <a:round/>
              <a:headEnd type="none" w="med" len="med"/>
              <a:tailEnd type="none" w="med" len="med"/>
            </a:ln>
            <a:effectLst/>
          </p:spPr>
          <p:txBody>
            <a:bodyPr/>
            <a:lstStyle/>
            <a:p>
              <a:endParaRPr lang="en-US"/>
            </a:p>
          </p:txBody>
        </p:sp>
        <p:sp>
          <p:nvSpPr>
            <p:cNvPr id="79940" name="Freeform 68"/>
            <p:cNvSpPr>
              <a:spLocks/>
            </p:cNvSpPr>
            <p:nvPr/>
          </p:nvSpPr>
          <p:spPr bwMode="auto">
            <a:xfrm>
              <a:off x="2181" y="1127"/>
              <a:ext cx="85" cy="69"/>
            </a:xfrm>
            <a:custGeom>
              <a:avLst/>
              <a:gdLst/>
              <a:ahLst/>
              <a:cxnLst>
                <a:cxn ang="0">
                  <a:pos x="20" y="34"/>
                </a:cxn>
                <a:cxn ang="0">
                  <a:pos x="27" y="32"/>
                </a:cxn>
                <a:cxn ang="0">
                  <a:pos x="34" y="26"/>
                </a:cxn>
                <a:cxn ang="0">
                  <a:pos x="48" y="26"/>
                </a:cxn>
                <a:cxn ang="0">
                  <a:pos x="48" y="17"/>
                </a:cxn>
                <a:cxn ang="0">
                  <a:pos x="48" y="17"/>
                </a:cxn>
                <a:cxn ang="0">
                  <a:pos x="48" y="9"/>
                </a:cxn>
                <a:cxn ang="0">
                  <a:pos x="48" y="0"/>
                </a:cxn>
                <a:cxn ang="0">
                  <a:pos x="34" y="0"/>
                </a:cxn>
                <a:cxn ang="0">
                  <a:pos x="20" y="9"/>
                </a:cxn>
                <a:cxn ang="0">
                  <a:pos x="34" y="11"/>
                </a:cxn>
                <a:cxn ang="0">
                  <a:pos x="48" y="17"/>
                </a:cxn>
                <a:cxn ang="0">
                  <a:pos x="48" y="17"/>
                </a:cxn>
                <a:cxn ang="0">
                  <a:pos x="34" y="26"/>
                </a:cxn>
                <a:cxn ang="0">
                  <a:pos x="20" y="26"/>
                </a:cxn>
                <a:cxn ang="0">
                  <a:pos x="5" y="26"/>
                </a:cxn>
                <a:cxn ang="0">
                  <a:pos x="5" y="26"/>
                </a:cxn>
                <a:cxn ang="0">
                  <a:pos x="0" y="30"/>
                </a:cxn>
                <a:cxn ang="0">
                  <a:pos x="4" y="33"/>
                </a:cxn>
                <a:cxn ang="0">
                  <a:pos x="20" y="34"/>
                </a:cxn>
              </a:cxnLst>
              <a:rect l="0" t="0" r="r" b="b"/>
              <a:pathLst>
                <a:path w="49" h="35">
                  <a:moveTo>
                    <a:pt x="20" y="34"/>
                  </a:moveTo>
                  <a:lnTo>
                    <a:pt x="27" y="32"/>
                  </a:lnTo>
                  <a:lnTo>
                    <a:pt x="34" y="26"/>
                  </a:lnTo>
                  <a:lnTo>
                    <a:pt x="48" y="26"/>
                  </a:lnTo>
                  <a:lnTo>
                    <a:pt x="48" y="17"/>
                  </a:lnTo>
                  <a:lnTo>
                    <a:pt x="48" y="17"/>
                  </a:lnTo>
                  <a:lnTo>
                    <a:pt x="48" y="9"/>
                  </a:lnTo>
                  <a:lnTo>
                    <a:pt x="48" y="0"/>
                  </a:lnTo>
                  <a:lnTo>
                    <a:pt x="34" y="0"/>
                  </a:lnTo>
                  <a:lnTo>
                    <a:pt x="20" y="9"/>
                  </a:lnTo>
                  <a:lnTo>
                    <a:pt x="34" y="11"/>
                  </a:lnTo>
                  <a:lnTo>
                    <a:pt x="48" y="17"/>
                  </a:lnTo>
                  <a:lnTo>
                    <a:pt x="48" y="17"/>
                  </a:lnTo>
                  <a:lnTo>
                    <a:pt x="34" y="26"/>
                  </a:lnTo>
                  <a:lnTo>
                    <a:pt x="20" y="26"/>
                  </a:lnTo>
                  <a:lnTo>
                    <a:pt x="5" y="26"/>
                  </a:lnTo>
                  <a:lnTo>
                    <a:pt x="5" y="26"/>
                  </a:lnTo>
                  <a:lnTo>
                    <a:pt x="0" y="30"/>
                  </a:lnTo>
                  <a:lnTo>
                    <a:pt x="4" y="33"/>
                  </a:lnTo>
                  <a:lnTo>
                    <a:pt x="20" y="34"/>
                  </a:lnTo>
                </a:path>
              </a:pathLst>
            </a:custGeom>
            <a:solidFill>
              <a:srgbClr val="714400"/>
            </a:solidFill>
            <a:ln w="12700" cap="rnd" cmpd="sng">
              <a:solidFill>
                <a:srgbClr val="000000"/>
              </a:solidFill>
              <a:prstDash val="solid"/>
              <a:round/>
              <a:headEnd type="none" w="med" len="med"/>
              <a:tailEnd type="none" w="med" len="med"/>
            </a:ln>
            <a:effectLst/>
          </p:spPr>
          <p:txBody>
            <a:bodyPr/>
            <a:lstStyle/>
            <a:p>
              <a:endParaRPr lang="en-US"/>
            </a:p>
          </p:txBody>
        </p:sp>
      </p:grpSp>
      <p:grpSp>
        <p:nvGrpSpPr>
          <p:cNvPr id="79941" name="Group 69"/>
          <p:cNvGrpSpPr>
            <a:grpSpLocks/>
          </p:cNvGrpSpPr>
          <p:nvPr/>
        </p:nvGrpSpPr>
        <p:grpSpPr bwMode="auto">
          <a:xfrm>
            <a:off x="1295400" y="1371600"/>
            <a:ext cx="192088" cy="196850"/>
            <a:chOff x="2167" y="1085"/>
            <a:chExt cx="121" cy="124"/>
          </a:xfrm>
        </p:grpSpPr>
        <p:sp>
          <p:nvSpPr>
            <p:cNvPr id="79942" name="Freeform 70" descr="Wide upward diagonal"/>
            <p:cNvSpPr>
              <a:spLocks/>
            </p:cNvSpPr>
            <p:nvPr/>
          </p:nvSpPr>
          <p:spPr bwMode="auto">
            <a:xfrm>
              <a:off x="2167" y="1085"/>
              <a:ext cx="121" cy="124"/>
            </a:xfrm>
            <a:custGeom>
              <a:avLst/>
              <a:gdLst/>
              <a:ahLst/>
              <a:cxnLst>
                <a:cxn ang="0">
                  <a:pos x="70" y="35"/>
                </a:cxn>
                <a:cxn ang="0">
                  <a:pos x="67" y="12"/>
                </a:cxn>
                <a:cxn ang="0">
                  <a:pos x="48" y="0"/>
                </a:cxn>
                <a:cxn ang="0">
                  <a:pos x="29" y="0"/>
                </a:cxn>
                <a:cxn ang="0">
                  <a:pos x="11" y="6"/>
                </a:cxn>
                <a:cxn ang="0">
                  <a:pos x="0" y="21"/>
                </a:cxn>
                <a:cxn ang="0">
                  <a:pos x="0" y="39"/>
                </a:cxn>
                <a:cxn ang="0">
                  <a:pos x="9" y="56"/>
                </a:cxn>
                <a:cxn ang="0">
                  <a:pos x="29" y="62"/>
                </a:cxn>
                <a:cxn ang="0">
                  <a:pos x="63" y="54"/>
                </a:cxn>
                <a:cxn ang="0">
                  <a:pos x="70" y="37"/>
                </a:cxn>
                <a:cxn ang="0">
                  <a:pos x="70" y="35"/>
                </a:cxn>
              </a:cxnLst>
              <a:rect l="0" t="0" r="r" b="b"/>
              <a:pathLst>
                <a:path w="71" h="63">
                  <a:moveTo>
                    <a:pt x="70" y="35"/>
                  </a:moveTo>
                  <a:lnTo>
                    <a:pt x="67" y="12"/>
                  </a:lnTo>
                  <a:lnTo>
                    <a:pt x="48" y="0"/>
                  </a:lnTo>
                  <a:lnTo>
                    <a:pt x="29" y="0"/>
                  </a:lnTo>
                  <a:lnTo>
                    <a:pt x="11" y="6"/>
                  </a:lnTo>
                  <a:lnTo>
                    <a:pt x="0" y="21"/>
                  </a:lnTo>
                  <a:lnTo>
                    <a:pt x="0" y="39"/>
                  </a:lnTo>
                  <a:lnTo>
                    <a:pt x="9" y="56"/>
                  </a:lnTo>
                  <a:lnTo>
                    <a:pt x="29" y="62"/>
                  </a:lnTo>
                  <a:lnTo>
                    <a:pt x="63" y="54"/>
                  </a:lnTo>
                  <a:lnTo>
                    <a:pt x="70" y="37"/>
                  </a:lnTo>
                  <a:lnTo>
                    <a:pt x="70" y="35"/>
                  </a:lnTo>
                </a:path>
              </a:pathLst>
            </a:custGeom>
            <a:pattFill prst="wdUpDiag">
              <a:fgClr>
                <a:srgbClr val="74FFFF"/>
              </a:fgClr>
              <a:bgClr>
                <a:srgbClr val="C1C1C1"/>
              </a:bgClr>
            </a:pattFill>
            <a:ln w="12700" cap="rnd" cmpd="sng">
              <a:solidFill>
                <a:srgbClr val="000000"/>
              </a:solidFill>
              <a:prstDash val="solid"/>
              <a:round/>
              <a:headEnd type="none" w="med" len="med"/>
              <a:tailEnd type="none" w="med" len="med"/>
            </a:ln>
            <a:effectLst/>
          </p:spPr>
          <p:txBody>
            <a:bodyPr/>
            <a:lstStyle/>
            <a:p>
              <a:endParaRPr lang="en-US"/>
            </a:p>
          </p:txBody>
        </p:sp>
        <p:sp>
          <p:nvSpPr>
            <p:cNvPr id="79943" name="Freeform 71"/>
            <p:cNvSpPr>
              <a:spLocks/>
            </p:cNvSpPr>
            <p:nvPr/>
          </p:nvSpPr>
          <p:spPr bwMode="auto">
            <a:xfrm>
              <a:off x="2181" y="1127"/>
              <a:ext cx="85" cy="69"/>
            </a:xfrm>
            <a:custGeom>
              <a:avLst/>
              <a:gdLst/>
              <a:ahLst/>
              <a:cxnLst>
                <a:cxn ang="0">
                  <a:pos x="20" y="34"/>
                </a:cxn>
                <a:cxn ang="0">
                  <a:pos x="27" y="32"/>
                </a:cxn>
                <a:cxn ang="0">
                  <a:pos x="34" y="26"/>
                </a:cxn>
                <a:cxn ang="0">
                  <a:pos x="48" y="26"/>
                </a:cxn>
                <a:cxn ang="0">
                  <a:pos x="48" y="17"/>
                </a:cxn>
                <a:cxn ang="0">
                  <a:pos x="48" y="17"/>
                </a:cxn>
                <a:cxn ang="0">
                  <a:pos x="48" y="9"/>
                </a:cxn>
                <a:cxn ang="0">
                  <a:pos x="48" y="0"/>
                </a:cxn>
                <a:cxn ang="0">
                  <a:pos x="34" y="0"/>
                </a:cxn>
                <a:cxn ang="0">
                  <a:pos x="20" y="9"/>
                </a:cxn>
                <a:cxn ang="0">
                  <a:pos x="34" y="11"/>
                </a:cxn>
                <a:cxn ang="0">
                  <a:pos x="48" y="17"/>
                </a:cxn>
                <a:cxn ang="0">
                  <a:pos x="48" y="17"/>
                </a:cxn>
                <a:cxn ang="0">
                  <a:pos x="34" y="26"/>
                </a:cxn>
                <a:cxn ang="0">
                  <a:pos x="20" y="26"/>
                </a:cxn>
                <a:cxn ang="0">
                  <a:pos x="5" y="26"/>
                </a:cxn>
                <a:cxn ang="0">
                  <a:pos x="5" y="26"/>
                </a:cxn>
                <a:cxn ang="0">
                  <a:pos x="0" y="30"/>
                </a:cxn>
                <a:cxn ang="0">
                  <a:pos x="4" y="33"/>
                </a:cxn>
                <a:cxn ang="0">
                  <a:pos x="20" y="34"/>
                </a:cxn>
              </a:cxnLst>
              <a:rect l="0" t="0" r="r" b="b"/>
              <a:pathLst>
                <a:path w="49" h="35">
                  <a:moveTo>
                    <a:pt x="20" y="34"/>
                  </a:moveTo>
                  <a:lnTo>
                    <a:pt x="27" y="32"/>
                  </a:lnTo>
                  <a:lnTo>
                    <a:pt x="34" y="26"/>
                  </a:lnTo>
                  <a:lnTo>
                    <a:pt x="48" y="26"/>
                  </a:lnTo>
                  <a:lnTo>
                    <a:pt x="48" y="17"/>
                  </a:lnTo>
                  <a:lnTo>
                    <a:pt x="48" y="17"/>
                  </a:lnTo>
                  <a:lnTo>
                    <a:pt x="48" y="9"/>
                  </a:lnTo>
                  <a:lnTo>
                    <a:pt x="48" y="0"/>
                  </a:lnTo>
                  <a:lnTo>
                    <a:pt x="34" y="0"/>
                  </a:lnTo>
                  <a:lnTo>
                    <a:pt x="20" y="9"/>
                  </a:lnTo>
                  <a:lnTo>
                    <a:pt x="34" y="11"/>
                  </a:lnTo>
                  <a:lnTo>
                    <a:pt x="48" y="17"/>
                  </a:lnTo>
                  <a:lnTo>
                    <a:pt x="48" y="17"/>
                  </a:lnTo>
                  <a:lnTo>
                    <a:pt x="34" y="26"/>
                  </a:lnTo>
                  <a:lnTo>
                    <a:pt x="20" y="26"/>
                  </a:lnTo>
                  <a:lnTo>
                    <a:pt x="5" y="26"/>
                  </a:lnTo>
                  <a:lnTo>
                    <a:pt x="5" y="26"/>
                  </a:lnTo>
                  <a:lnTo>
                    <a:pt x="0" y="30"/>
                  </a:lnTo>
                  <a:lnTo>
                    <a:pt x="4" y="33"/>
                  </a:lnTo>
                  <a:lnTo>
                    <a:pt x="20" y="34"/>
                  </a:lnTo>
                </a:path>
              </a:pathLst>
            </a:custGeom>
            <a:solidFill>
              <a:srgbClr val="714400"/>
            </a:solidFill>
            <a:ln w="12700" cap="rnd" cmpd="sng">
              <a:solidFill>
                <a:srgbClr val="000000"/>
              </a:solidFill>
              <a:prstDash val="solid"/>
              <a:round/>
              <a:headEnd type="none" w="med" len="med"/>
              <a:tailEnd type="none" w="med" len="med"/>
            </a:ln>
            <a:effectLst/>
          </p:spPr>
          <p:txBody>
            <a:bodyPr/>
            <a:lstStyle/>
            <a:p>
              <a:endParaRPr lang="en-US"/>
            </a:p>
          </p:txBody>
        </p:sp>
      </p:grpSp>
      <p:grpSp>
        <p:nvGrpSpPr>
          <p:cNvPr id="79944" name="Group 72"/>
          <p:cNvGrpSpPr>
            <a:grpSpLocks/>
          </p:cNvGrpSpPr>
          <p:nvPr/>
        </p:nvGrpSpPr>
        <p:grpSpPr bwMode="auto">
          <a:xfrm>
            <a:off x="1179513" y="3841750"/>
            <a:ext cx="192087" cy="196850"/>
            <a:chOff x="2167" y="1085"/>
            <a:chExt cx="121" cy="124"/>
          </a:xfrm>
        </p:grpSpPr>
        <p:sp>
          <p:nvSpPr>
            <p:cNvPr id="79945" name="Freeform 73" descr="Wide upward diagonal"/>
            <p:cNvSpPr>
              <a:spLocks/>
            </p:cNvSpPr>
            <p:nvPr/>
          </p:nvSpPr>
          <p:spPr bwMode="auto">
            <a:xfrm>
              <a:off x="2167" y="1085"/>
              <a:ext cx="121" cy="124"/>
            </a:xfrm>
            <a:custGeom>
              <a:avLst/>
              <a:gdLst/>
              <a:ahLst/>
              <a:cxnLst>
                <a:cxn ang="0">
                  <a:pos x="70" y="35"/>
                </a:cxn>
                <a:cxn ang="0">
                  <a:pos x="67" y="12"/>
                </a:cxn>
                <a:cxn ang="0">
                  <a:pos x="48" y="0"/>
                </a:cxn>
                <a:cxn ang="0">
                  <a:pos x="29" y="0"/>
                </a:cxn>
                <a:cxn ang="0">
                  <a:pos x="11" y="6"/>
                </a:cxn>
                <a:cxn ang="0">
                  <a:pos x="0" y="21"/>
                </a:cxn>
                <a:cxn ang="0">
                  <a:pos x="0" y="39"/>
                </a:cxn>
                <a:cxn ang="0">
                  <a:pos x="9" y="56"/>
                </a:cxn>
                <a:cxn ang="0">
                  <a:pos x="29" y="62"/>
                </a:cxn>
                <a:cxn ang="0">
                  <a:pos x="63" y="54"/>
                </a:cxn>
                <a:cxn ang="0">
                  <a:pos x="70" y="37"/>
                </a:cxn>
                <a:cxn ang="0">
                  <a:pos x="70" y="35"/>
                </a:cxn>
              </a:cxnLst>
              <a:rect l="0" t="0" r="r" b="b"/>
              <a:pathLst>
                <a:path w="71" h="63">
                  <a:moveTo>
                    <a:pt x="70" y="35"/>
                  </a:moveTo>
                  <a:lnTo>
                    <a:pt x="67" y="12"/>
                  </a:lnTo>
                  <a:lnTo>
                    <a:pt x="48" y="0"/>
                  </a:lnTo>
                  <a:lnTo>
                    <a:pt x="29" y="0"/>
                  </a:lnTo>
                  <a:lnTo>
                    <a:pt x="11" y="6"/>
                  </a:lnTo>
                  <a:lnTo>
                    <a:pt x="0" y="21"/>
                  </a:lnTo>
                  <a:lnTo>
                    <a:pt x="0" y="39"/>
                  </a:lnTo>
                  <a:lnTo>
                    <a:pt x="9" y="56"/>
                  </a:lnTo>
                  <a:lnTo>
                    <a:pt x="29" y="62"/>
                  </a:lnTo>
                  <a:lnTo>
                    <a:pt x="63" y="54"/>
                  </a:lnTo>
                  <a:lnTo>
                    <a:pt x="70" y="37"/>
                  </a:lnTo>
                  <a:lnTo>
                    <a:pt x="70" y="35"/>
                  </a:lnTo>
                </a:path>
              </a:pathLst>
            </a:custGeom>
            <a:pattFill prst="wdUpDiag">
              <a:fgClr>
                <a:srgbClr val="74FFFF"/>
              </a:fgClr>
              <a:bgClr>
                <a:srgbClr val="C1C1C1"/>
              </a:bgClr>
            </a:pattFill>
            <a:ln w="12700" cap="rnd" cmpd="sng">
              <a:solidFill>
                <a:srgbClr val="000000"/>
              </a:solidFill>
              <a:prstDash val="solid"/>
              <a:round/>
              <a:headEnd type="none" w="med" len="med"/>
              <a:tailEnd type="none" w="med" len="med"/>
            </a:ln>
            <a:effectLst/>
          </p:spPr>
          <p:txBody>
            <a:bodyPr/>
            <a:lstStyle/>
            <a:p>
              <a:endParaRPr lang="en-US"/>
            </a:p>
          </p:txBody>
        </p:sp>
        <p:sp>
          <p:nvSpPr>
            <p:cNvPr id="79946" name="Freeform 74"/>
            <p:cNvSpPr>
              <a:spLocks/>
            </p:cNvSpPr>
            <p:nvPr/>
          </p:nvSpPr>
          <p:spPr bwMode="auto">
            <a:xfrm>
              <a:off x="2181" y="1127"/>
              <a:ext cx="85" cy="69"/>
            </a:xfrm>
            <a:custGeom>
              <a:avLst/>
              <a:gdLst/>
              <a:ahLst/>
              <a:cxnLst>
                <a:cxn ang="0">
                  <a:pos x="20" y="34"/>
                </a:cxn>
                <a:cxn ang="0">
                  <a:pos x="27" y="32"/>
                </a:cxn>
                <a:cxn ang="0">
                  <a:pos x="34" y="26"/>
                </a:cxn>
                <a:cxn ang="0">
                  <a:pos x="48" y="26"/>
                </a:cxn>
                <a:cxn ang="0">
                  <a:pos x="48" y="17"/>
                </a:cxn>
                <a:cxn ang="0">
                  <a:pos x="48" y="17"/>
                </a:cxn>
                <a:cxn ang="0">
                  <a:pos x="48" y="9"/>
                </a:cxn>
                <a:cxn ang="0">
                  <a:pos x="48" y="0"/>
                </a:cxn>
                <a:cxn ang="0">
                  <a:pos x="34" y="0"/>
                </a:cxn>
                <a:cxn ang="0">
                  <a:pos x="20" y="9"/>
                </a:cxn>
                <a:cxn ang="0">
                  <a:pos x="34" y="11"/>
                </a:cxn>
                <a:cxn ang="0">
                  <a:pos x="48" y="17"/>
                </a:cxn>
                <a:cxn ang="0">
                  <a:pos x="48" y="17"/>
                </a:cxn>
                <a:cxn ang="0">
                  <a:pos x="34" y="26"/>
                </a:cxn>
                <a:cxn ang="0">
                  <a:pos x="20" y="26"/>
                </a:cxn>
                <a:cxn ang="0">
                  <a:pos x="5" y="26"/>
                </a:cxn>
                <a:cxn ang="0">
                  <a:pos x="5" y="26"/>
                </a:cxn>
                <a:cxn ang="0">
                  <a:pos x="0" y="30"/>
                </a:cxn>
                <a:cxn ang="0">
                  <a:pos x="4" y="33"/>
                </a:cxn>
                <a:cxn ang="0">
                  <a:pos x="20" y="34"/>
                </a:cxn>
              </a:cxnLst>
              <a:rect l="0" t="0" r="r" b="b"/>
              <a:pathLst>
                <a:path w="49" h="35">
                  <a:moveTo>
                    <a:pt x="20" y="34"/>
                  </a:moveTo>
                  <a:lnTo>
                    <a:pt x="27" y="32"/>
                  </a:lnTo>
                  <a:lnTo>
                    <a:pt x="34" y="26"/>
                  </a:lnTo>
                  <a:lnTo>
                    <a:pt x="48" y="26"/>
                  </a:lnTo>
                  <a:lnTo>
                    <a:pt x="48" y="17"/>
                  </a:lnTo>
                  <a:lnTo>
                    <a:pt x="48" y="17"/>
                  </a:lnTo>
                  <a:lnTo>
                    <a:pt x="48" y="9"/>
                  </a:lnTo>
                  <a:lnTo>
                    <a:pt x="48" y="0"/>
                  </a:lnTo>
                  <a:lnTo>
                    <a:pt x="34" y="0"/>
                  </a:lnTo>
                  <a:lnTo>
                    <a:pt x="20" y="9"/>
                  </a:lnTo>
                  <a:lnTo>
                    <a:pt x="34" y="11"/>
                  </a:lnTo>
                  <a:lnTo>
                    <a:pt x="48" y="17"/>
                  </a:lnTo>
                  <a:lnTo>
                    <a:pt x="48" y="17"/>
                  </a:lnTo>
                  <a:lnTo>
                    <a:pt x="34" y="26"/>
                  </a:lnTo>
                  <a:lnTo>
                    <a:pt x="20" y="26"/>
                  </a:lnTo>
                  <a:lnTo>
                    <a:pt x="5" y="26"/>
                  </a:lnTo>
                  <a:lnTo>
                    <a:pt x="5" y="26"/>
                  </a:lnTo>
                  <a:lnTo>
                    <a:pt x="0" y="30"/>
                  </a:lnTo>
                  <a:lnTo>
                    <a:pt x="4" y="33"/>
                  </a:lnTo>
                  <a:lnTo>
                    <a:pt x="20" y="34"/>
                  </a:lnTo>
                </a:path>
              </a:pathLst>
            </a:custGeom>
            <a:solidFill>
              <a:srgbClr val="714400"/>
            </a:solidFill>
            <a:ln w="12700" cap="rnd" cmpd="sng">
              <a:solidFill>
                <a:srgbClr val="000000"/>
              </a:solidFill>
              <a:prstDash val="solid"/>
              <a:round/>
              <a:headEnd type="none" w="med" len="med"/>
              <a:tailEnd type="none" w="med" len="med"/>
            </a:ln>
            <a:effectLst/>
          </p:spPr>
          <p:txBody>
            <a:bodyPr/>
            <a:lstStyle/>
            <a:p>
              <a:endParaRPr lang="en-US"/>
            </a:p>
          </p:txBody>
        </p:sp>
      </p:grpSp>
      <p:sp>
        <p:nvSpPr>
          <p:cNvPr id="79947" name="Oval 75"/>
          <p:cNvSpPr>
            <a:spLocks noChangeArrowheads="1"/>
          </p:cNvSpPr>
          <p:nvPr/>
        </p:nvSpPr>
        <p:spPr bwMode="auto">
          <a:xfrm>
            <a:off x="990600" y="3657600"/>
            <a:ext cx="609600" cy="381000"/>
          </a:xfrm>
          <a:prstGeom prst="ellipse">
            <a:avLst/>
          </a:prstGeom>
          <a:solidFill>
            <a:srgbClr val="00A9E0"/>
          </a:solidFill>
          <a:ln w="76200" cap="rnd" algn="ctr">
            <a:noFill/>
            <a:round/>
            <a:headEnd/>
            <a:tailEnd/>
          </a:ln>
          <a:effectLst/>
        </p:spPr>
        <p:txBody>
          <a:bodyPr/>
          <a:lstStyle/>
          <a:p>
            <a:pPr eaLnBrk="0" hangingPunct="0"/>
            <a:endParaRPr lang="en-US" sz="2400">
              <a:latin typeface="Times New Roman" charset="0"/>
            </a:endParaRPr>
          </a:p>
        </p:txBody>
      </p:sp>
      <p:sp>
        <p:nvSpPr>
          <p:cNvPr id="79948" name="Rectangle 76"/>
          <p:cNvSpPr>
            <a:spLocks noChangeArrowheads="1"/>
          </p:cNvSpPr>
          <p:nvPr/>
        </p:nvSpPr>
        <p:spPr bwMode="auto">
          <a:xfrm>
            <a:off x="609600" y="5105400"/>
            <a:ext cx="1219200" cy="609600"/>
          </a:xfrm>
          <a:prstGeom prst="rect">
            <a:avLst/>
          </a:prstGeom>
          <a:solidFill>
            <a:schemeClr val="bg1"/>
          </a:solidFill>
          <a:ln w="9525">
            <a:noFill/>
            <a:miter lim="800000"/>
            <a:headEnd/>
            <a:tailEnd/>
          </a:ln>
          <a:effectLst/>
        </p:spPr>
        <p:txBody>
          <a:bodyPr wrap="none" anchor="ctr"/>
          <a:lstStyle/>
          <a:p>
            <a:endParaRPr lang="en-US"/>
          </a:p>
        </p:txBody>
      </p:sp>
      <p:sp>
        <p:nvSpPr>
          <p:cNvPr id="79949" name="Text Box 77"/>
          <p:cNvSpPr txBox="1">
            <a:spLocks noChangeArrowheads="1"/>
          </p:cNvSpPr>
          <p:nvPr/>
        </p:nvSpPr>
        <p:spPr bwMode="auto">
          <a:xfrm>
            <a:off x="1584325" y="2743200"/>
            <a:ext cx="508000" cy="244475"/>
          </a:xfrm>
          <a:prstGeom prst="rect">
            <a:avLst/>
          </a:prstGeom>
          <a:noFill/>
          <a:ln w="9525">
            <a:noFill/>
            <a:miter lim="800000"/>
            <a:headEnd/>
            <a:tailEnd/>
          </a:ln>
          <a:effectLst/>
        </p:spPr>
        <p:txBody>
          <a:bodyPr wrap="none">
            <a:spAutoFit/>
          </a:bodyPr>
          <a:lstStyle/>
          <a:p>
            <a:pPr eaLnBrk="0" hangingPunct="0"/>
            <a:r>
              <a:rPr lang="en-US" sz="1000">
                <a:latin typeface="Times New Roman" charset="0"/>
              </a:rPr>
              <a:t>Signal</a:t>
            </a:r>
          </a:p>
        </p:txBody>
      </p:sp>
      <p:sp>
        <p:nvSpPr>
          <p:cNvPr id="79950" name="Rectangle 78"/>
          <p:cNvSpPr>
            <a:spLocks noChangeArrowheads="1"/>
          </p:cNvSpPr>
          <p:nvPr/>
        </p:nvSpPr>
        <p:spPr bwMode="auto">
          <a:xfrm>
            <a:off x="609600" y="1219200"/>
            <a:ext cx="1295400" cy="381000"/>
          </a:xfrm>
          <a:prstGeom prst="rect">
            <a:avLst/>
          </a:prstGeom>
          <a:solidFill>
            <a:schemeClr val="bg1"/>
          </a:solidFill>
          <a:ln w="9525">
            <a:noFill/>
            <a:miter lim="800000"/>
            <a:headEnd/>
            <a:tailEnd/>
          </a:ln>
          <a:effectLst/>
        </p:spPr>
        <p:txBody>
          <a:bodyPr wrap="none" anchor="ctr"/>
          <a:lstStyle/>
          <a:p>
            <a:endParaRPr lang="en-US"/>
          </a:p>
        </p:txBody>
      </p:sp>
      <p:sp>
        <p:nvSpPr>
          <p:cNvPr id="79951" name="AutoShape 79"/>
          <p:cNvSpPr>
            <a:spLocks noChangeArrowheads="1"/>
          </p:cNvSpPr>
          <p:nvPr/>
        </p:nvSpPr>
        <p:spPr bwMode="auto">
          <a:xfrm>
            <a:off x="8763000" y="5791200"/>
            <a:ext cx="228600" cy="228600"/>
          </a:xfrm>
          <a:prstGeom prst="star4">
            <a:avLst>
              <a:gd name="adj" fmla="val 12500"/>
            </a:avLst>
          </a:prstGeom>
          <a:solidFill>
            <a:schemeClr val="accent1"/>
          </a:solidFill>
          <a:ln w="9525">
            <a:solidFill>
              <a:schemeClr val="tx1"/>
            </a:solidFill>
            <a:miter lim="800000"/>
            <a:headEnd/>
            <a:tailEnd/>
          </a:ln>
          <a:effectLst/>
        </p:spPr>
        <p:txBody>
          <a:bodyPr wrap="none" anchor="ctr"/>
          <a:lstStyle/>
          <a:p>
            <a:endParaRPr lang="en-US"/>
          </a:p>
        </p:txBody>
      </p:sp>
      <p:sp>
        <p:nvSpPr>
          <p:cNvPr id="79952" name="Text Box 80"/>
          <p:cNvSpPr txBox="1">
            <a:spLocks noChangeArrowheads="1"/>
          </p:cNvSpPr>
          <p:nvPr/>
        </p:nvSpPr>
        <p:spPr bwMode="auto">
          <a:xfrm>
            <a:off x="457200" y="5899150"/>
            <a:ext cx="7467600" cy="738664"/>
          </a:xfrm>
          <a:prstGeom prst="rect">
            <a:avLst/>
          </a:prstGeom>
          <a:solidFill>
            <a:srgbClr val="CCFFFF"/>
          </a:solidFill>
          <a:ln w="9525">
            <a:noFill/>
            <a:miter lim="800000"/>
            <a:headEnd/>
            <a:tailEnd/>
          </a:ln>
          <a:effectLst/>
        </p:spPr>
        <p:txBody>
          <a:bodyPr>
            <a:spAutoFit/>
          </a:bodyPr>
          <a:lstStyle/>
          <a:p>
            <a:r>
              <a:rPr lang="en-US" sz="1400" b="1" dirty="0"/>
              <a:t>So:</a:t>
            </a:r>
            <a:r>
              <a:rPr lang="en-US" sz="1400" dirty="0"/>
              <a:t> </a:t>
            </a:r>
            <a:r>
              <a:rPr lang="en-US" sz="1400" dirty="0" smtClean="0"/>
              <a:t>You </a:t>
            </a:r>
            <a:r>
              <a:rPr lang="en-US" sz="1400" dirty="0"/>
              <a:t>have to explain each step in the process – this animation </a:t>
            </a:r>
            <a:r>
              <a:rPr lang="en-US" sz="1400" dirty="0" smtClean="0"/>
              <a:t>needs</a:t>
            </a:r>
            <a:r>
              <a:rPr lang="en-US" sz="1400" dirty="0" smtClean="0"/>
              <a:t> </a:t>
            </a:r>
            <a:r>
              <a:rPr lang="en-US" sz="1400" dirty="0"/>
              <a:t>time to do that – and the star on the right indicates how many mouse clicks to perform the entire animation sequence – add stars for each click necessary and animate them to disappear at each click </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path" presetSubtype="0" accel="50000" decel="50000" fill="hold" nodeType="clickEffect">
                                  <p:stCondLst>
                                    <p:cond delay="0"/>
                                  </p:stCondLst>
                                  <p:childTnLst>
                                    <p:animMotion origin="layout" path="M -1.94444E-6 7.40741E-7 C 0.00538 0.00231 0.00695 0.00579 0.01146 0.00995 C 0.0125 0.01088 0.01406 0.01088 0.01528 0.0118 C 0.01788 0.01389 0.02292 0.01852 0.02292 0.01875 C 0.02552 0.0294 0.03195 0.03403 0.03802 0.04213 C 0.04288 0.04861 0.04688 0.05579 0.0533 0.05903 C 0.06111 0.07477 0.06979 0.08958 0.08108 0.10116 C 0.08698 0.11227 0.08663 0.09491 0.08872 0.12639 C 0.09358 0.18079 0.05972 0.19097 0.06198 0.2456 C 0.06389 0.34977 0.10868 0.42083 0.10573 0.52523 C 0.10625 0.54537 0.09254 0.64305 0.09254 0.66319 C 0.09254 0.67176 0.08993 0.68125 0.08993 0.69028 " pathEditMode="relative" rAng="0" ptsTypes="ffffffffffff">
                                      <p:cBhvr>
                                        <p:cTn id="6" dur="2000" fill="hold"/>
                                        <p:tgtEl>
                                          <p:spTgt spid="79914"/>
                                        </p:tgtEl>
                                        <p:attrNameLst>
                                          <p:attrName>ppt_x</p:attrName>
                                          <p:attrName>ppt_y</p:attrName>
                                        </p:attrNameLst>
                                      </p:cBhvr>
                                      <p:rCtr x="5400" y="34500"/>
                                    </p:animMotion>
                                  </p:childTnLst>
                                </p:cTn>
                              </p:par>
                              <p:par>
                                <p:cTn id="7" presetID="9" presetClass="exit" presetSubtype="0" fill="hold" grpId="0" nodeType="withEffect">
                                  <p:stCondLst>
                                    <p:cond delay="0"/>
                                  </p:stCondLst>
                                  <p:childTnLst>
                                    <p:animEffect transition="out" filter="dissolve">
                                      <p:cBhvr>
                                        <p:cTn id="8" dur="500"/>
                                        <p:tgtEl>
                                          <p:spTgt spid="79951"/>
                                        </p:tgtEl>
                                      </p:cBhvr>
                                    </p:animEffect>
                                    <p:set>
                                      <p:cBhvr>
                                        <p:cTn id="9" dur="1" fill="hold">
                                          <p:stCondLst>
                                            <p:cond delay="499"/>
                                          </p:stCondLst>
                                        </p:cTn>
                                        <p:tgtEl>
                                          <p:spTgt spid="79951"/>
                                        </p:tgtEl>
                                        <p:attrNameLst>
                                          <p:attrName>style.visibility</p:attrName>
                                        </p:attrNameLst>
                                      </p:cBhvr>
                                      <p:to>
                                        <p:strVal val="hidden"/>
                                      </p:to>
                                    </p:set>
                                  </p:childTnLst>
                                </p:cTn>
                              </p:par>
                            </p:childTnLst>
                          </p:cTn>
                        </p:par>
                        <p:par>
                          <p:cTn id="10" fill="hold">
                            <p:stCondLst>
                              <p:cond delay="2000"/>
                            </p:stCondLst>
                            <p:childTnLst>
                              <p:par>
                                <p:cTn id="11" presetID="0" presetClass="path" presetSubtype="0" accel="50000" decel="50000" fill="hold" nodeType="afterEffect">
                                  <p:stCondLst>
                                    <p:cond delay="0"/>
                                  </p:stCondLst>
                                  <p:childTnLst>
                                    <p:animMotion origin="layout" path="M -2.22222E-6 7.40741E-7 C -0.00104 0.01505 -0.00972 0.03241 -0.01111 0.04745 C -0.01007 0.09259 0.01025 0.12847 0.00903 0.17245 C 0.0099 0.23611 -0.02118 0.29305 -0.0243 0.35671 C -0.02482 0.41134 0.00903 0.47523 0.00834 0.52986 C 0.00781 0.56366 -0.01059 0.58611 -0.00364 0.61944 C -0.00208 0.64167 0.00139 0.66111 0.00139 0.68356 " pathEditMode="relative" rAng="0" ptsTypes="fffffff">
                                      <p:cBhvr>
                                        <p:cTn id="12" dur="2000" fill="hold"/>
                                        <p:tgtEl>
                                          <p:spTgt spid="79911"/>
                                        </p:tgtEl>
                                        <p:attrNameLst>
                                          <p:attrName>ppt_x</p:attrName>
                                          <p:attrName>ppt_y</p:attrName>
                                        </p:attrNameLst>
                                      </p:cBhvr>
                                      <p:rCtr x="-700" y="34200"/>
                                    </p:animMotion>
                                  </p:childTnLst>
                                </p:cTn>
                              </p:par>
                            </p:childTnLst>
                          </p:cTn>
                        </p:par>
                        <p:par>
                          <p:cTn id="13" fill="hold">
                            <p:stCondLst>
                              <p:cond delay="4000"/>
                            </p:stCondLst>
                            <p:childTnLst>
                              <p:par>
                                <p:cTn id="14" presetID="0" presetClass="path" presetSubtype="0" accel="50000" decel="50000" fill="hold" nodeType="afterEffect">
                                  <p:stCondLst>
                                    <p:cond delay="0"/>
                                  </p:stCondLst>
                                  <p:childTnLst>
                                    <p:animMotion origin="layout" path="M -0.0033 0.00116 C -0.00278 0.03426 0.01511 0.09607 0.02066 0.13056 C 0.02257 0.18009 -0.01753 0.22222 -0.01267 0.2713 C -0.01198 0.28611 -0.00035 0.29491 -0.00035 0.30972 C -0.00035 0.31528 0.00677 0.32107 0.00677 0.3213 C 0.00538 0.37986 0.00469 0.3044 0.00399 0.36019 " pathEditMode="relative" rAng="0" ptsTypes="ffffff">
                                      <p:cBhvr>
                                        <p:cTn id="15" dur="2000" fill="hold"/>
                                        <p:tgtEl>
                                          <p:spTgt spid="79938"/>
                                        </p:tgtEl>
                                        <p:attrNameLst>
                                          <p:attrName>ppt_x</p:attrName>
                                          <p:attrName>ppt_y</p:attrName>
                                        </p:attrNameLst>
                                      </p:cBhvr>
                                      <p:rCtr x="600" y="18900"/>
                                    </p:animMotion>
                                  </p:childTnLst>
                                </p:cTn>
                              </p:par>
                            </p:childTnLst>
                          </p:cTn>
                        </p:par>
                        <p:par>
                          <p:cTn id="16" fill="hold">
                            <p:stCondLst>
                              <p:cond delay="6000"/>
                            </p:stCondLst>
                            <p:childTnLst>
                              <p:par>
                                <p:cTn id="17" presetID="11" presetClass="entr" presetSubtype="0" fill="hold" grpId="0" nodeType="afterEffect">
                                  <p:stCondLst>
                                    <p:cond delay="0"/>
                                  </p:stCondLst>
                                  <p:childTnLst>
                                    <p:set>
                                      <p:cBhvr>
                                        <p:cTn id="18" dur="2000">
                                          <p:stCondLst>
                                            <p:cond delay="0"/>
                                          </p:stCondLst>
                                        </p:cTn>
                                        <p:tgtEl>
                                          <p:spTgt spid="79936"/>
                                        </p:tgtEl>
                                        <p:attrNameLst>
                                          <p:attrName>style.visibility</p:attrName>
                                        </p:attrNameLst>
                                      </p:cBhvr>
                                      <p:to>
                                        <p:strVal val="visible"/>
                                      </p:to>
                                    </p:set>
                                  </p:childTnLst>
                                </p:cTn>
                              </p:par>
                            </p:childTnLst>
                          </p:cTn>
                        </p:par>
                        <p:par>
                          <p:cTn id="19" fill="hold">
                            <p:stCondLst>
                              <p:cond delay="8000"/>
                            </p:stCondLst>
                            <p:childTnLst>
                              <p:par>
                                <p:cTn id="20" presetID="0" presetClass="path" presetSubtype="0" accel="50000" decel="50000" fill="hold" nodeType="afterEffect">
                                  <p:stCondLst>
                                    <p:cond delay="0"/>
                                  </p:stCondLst>
                                  <p:childTnLst>
                                    <p:animMotion origin="layout" path="M 3.61111E-6 -3.7037E-6 C 0.00052 0.03311 -0.00105 0.07662 0.00451 0.11111 C 0.00642 0.16065 -0.00035 0.12315 0.00451 0.17223 C 0.00503 0.21343 0.00295 0.22662 0.00225 0.24329 " pathEditMode="relative" rAng="0" ptsTypes="ffff">
                                      <p:cBhvr>
                                        <p:cTn id="21" dur="1000" fill="hold"/>
                                        <p:tgtEl>
                                          <p:spTgt spid="79944"/>
                                        </p:tgtEl>
                                        <p:attrNameLst>
                                          <p:attrName>ppt_x</p:attrName>
                                          <p:attrName>ppt_y</p:attrName>
                                        </p:attrNameLst>
                                      </p:cBhvr>
                                      <p:rCtr x="300" y="12200"/>
                                    </p:animMotion>
                                  </p:childTnLst>
                                </p:cTn>
                              </p:par>
                            </p:childTnLst>
                          </p:cTn>
                        </p:par>
                        <p:par>
                          <p:cTn id="22" fill="hold">
                            <p:stCondLst>
                              <p:cond delay="9000"/>
                            </p:stCondLst>
                            <p:childTnLst>
                              <p:par>
                                <p:cTn id="23" presetID="0" presetClass="path" presetSubtype="0" accel="50000" decel="50000" fill="hold" nodeType="afterEffect">
                                  <p:stCondLst>
                                    <p:cond delay="0"/>
                                  </p:stCondLst>
                                  <p:childTnLst>
                                    <p:animMotion origin="layout" path="M 0.0 1.48148E-6 C -0.00885 0.01574 -0.00781 0.0331 -0.01111 0.05185 C -0.01215 0.06643 -0.02812 0.09699 -0.02934 0.1118 C -0.02899 0.12569 -0.00174 0.19444 0.00399 0.21551 C 0.00851 0.26088 0.01111 0.32106 0.01007 0.3493 " pathEditMode="relative" rAng="0" ptsTypes="fffff">
                                      <p:cBhvr>
                                        <p:cTn id="24" dur="2000" fill="hold"/>
                                        <p:tgtEl>
                                          <p:spTgt spid="79941"/>
                                        </p:tgtEl>
                                        <p:attrNameLst>
                                          <p:attrName>ppt_x</p:attrName>
                                          <p:attrName>ppt_y</p:attrName>
                                        </p:attrNameLst>
                                      </p:cBhvr>
                                      <p:rCtr x="-900" y="17500"/>
                                    </p:animMotion>
                                  </p:childTnLst>
                                </p:cTn>
                              </p:par>
                            </p:childTnLst>
                          </p:cTn>
                        </p:par>
                        <p:par>
                          <p:cTn id="25" fill="hold">
                            <p:stCondLst>
                              <p:cond delay="11000"/>
                            </p:stCondLst>
                            <p:childTnLst>
                              <p:par>
                                <p:cTn id="26" presetID="11" presetClass="entr" presetSubtype="0" fill="hold" grpId="0" nodeType="afterEffect">
                                  <p:stCondLst>
                                    <p:cond delay="0"/>
                                  </p:stCondLst>
                                  <p:childTnLst>
                                    <p:set>
                                      <p:cBhvr>
                                        <p:cTn id="27" dur="2000">
                                          <p:stCondLst>
                                            <p:cond delay="0"/>
                                          </p:stCondLst>
                                        </p:cTn>
                                        <p:tgtEl>
                                          <p:spTgt spid="79937"/>
                                        </p:tgtEl>
                                        <p:attrNameLst>
                                          <p:attrName>style.visibility</p:attrName>
                                        </p:attrNameLst>
                                      </p:cBhvr>
                                      <p:to>
                                        <p:strVal val="visible"/>
                                      </p:to>
                                    </p:set>
                                  </p:childTnLst>
                                </p:cTn>
                              </p:par>
                            </p:childTnLst>
                          </p:cTn>
                        </p:par>
                        <p:par>
                          <p:cTn id="28" fill="hold">
                            <p:stCondLst>
                              <p:cond delay="13000"/>
                            </p:stCondLst>
                            <p:childTnLst>
                              <p:par>
                                <p:cTn id="29" presetID="0" presetClass="path" presetSubtype="0" accel="50000" decel="50000" fill="hold" nodeType="afterEffect">
                                  <p:stCondLst>
                                    <p:cond delay="0"/>
                                  </p:stCondLst>
                                  <p:childTnLst>
                                    <p:animMotion origin="layout" path="M 3.61111E-6 4.07407E-6 C -0.00886 0.01574 -0.00782 0.0331 -0.01111 0.05185 C -0.01216 0.06643 -0.01441 0.08009 -0.01563 0.09467 C -0.01528 0.10856 -0.01789 0.14629 -0.01216 0.16736 C -0.01146 0.20856 -0.00955 0.20416 -0.00938 0.23426 C -0.0092 0.24791 -0.01025 0.22546 -0.01059 0.24907 " pathEditMode="relative" rAng="0" ptsTypes="ffffaf">
                                      <p:cBhvr>
                                        <p:cTn id="30" dur="1000" fill="hold"/>
                                        <p:tgtEl>
                                          <p:spTgt spid="79874"/>
                                        </p:tgtEl>
                                        <p:attrNameLst>
                                          <p:attrName>ppt_x</p:attrName>
                                          <p:attrName>ppt_y</p:attrName>
                                        </p:attrNameLst>
                                      </p:cBhvr>
                                      <p:rCtr x="-900" y="1250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9936" grpId="0" animBg="1"/>
      <p:bldP spid="79937" grpId="0" animBg="1"/>
      <p:bldP spid="79951"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Footer Placeholder 4"/>
          <p:cNvSpPr>
            <a:spLocks noGrp="1"/>
          </p:cNvSpPr>
          <p:nvPr>
            <p:ph type="ftr" sz="quarter" idx="11"/>
          </p:nvPr>
        </p:nvSpPr>
        <p:spPr/>
        <p:txBody>
          <a:bodyPr/>
          <a:lstStyle/>
          <a:p>
            <a:r>
              <a:rPr lang="en-US"/>
              <a:t>© J. Paul Robinson, Purdue University</a:t>
            </a:r>
          </a:p>
        </p:txBody>
      </p:sp>
      <p:sp>
        <p:nvSpPr>
          <p:cNvPr id="26" name="Slide Number Placeholder 5"/>
          <p:cNvSpPr>
            <a:spLocks noGrp="1"/>
          </p:cNvSpPr>
          <p:nvPr>
            <p:ph type="sldNum" sz="quarter" idx="12"/>
          </p:nvPr>
        </p:nvSpPr>
        <p:spPr/>
        <p:txBody>
          <a:bodyPr/>
          <a:lstStyle/>
          <a:p>
            <a:fld id="{97A2DF6E-E70E-4A31-BB03-2465E3106DB3}" type="slidenum">
              <a:rPr lang="en-US"/>
              <a:pPr/>
              <a:t>32</a:t>
            </a:fld>
            <a:r>
              <a:rPr lang="en-US"/>
              <a:t> of 46</a:t>
            </a:r>
          </a:p>
        </p:txBody>
      </p:sp>
      <p:sp>
        <p:nvSpPr>
          <p:cNvPr id="81922" name="Rectangle 2"/>
          <p:cNvSpPr>
            <a:spLocks noGrp="1" noChangeArrowheads="1"/>
          </p:cNvSpPr>
          <p:nvPr>
            <p:ph type="title"/>
          </p:nvPr>
        </p:nvSpPr>
        <p:spPr/>
        <p:txBody>
          <a:bodyPr/>
          <a:lstStyle/>
          <a:p>
            <a:r>
              <a:rPr lang="en-US" sz="4000"/>
              <a:t>Use diagrams or flow charts if possible</a:t>
            </a:r>
          </a:p>
        </p:txBody>
      </p:sp>
      <p:sp>
        <p:nvSpPr>
          <p:cNvPr id="81923" name="AutoShape 3"/>
          <p:cNvSpPr>
            <a:spLocks noChangeArrowheads="1"/>
          </p:cNvSpPr>
          <p:nvPr/>
        </p:nvSpPr>
        <p:spPr bwMode="auto">
          <a:xfrm>
            <a:off x="914400" y="2286000"/>
            <a:ext cx="1981200" cy="1219200"/>
          </a:xfrm>
          <a:prstGeom prst="roundRect">
            <a:avLst>
              <a:gd name="adj" fmla="val 16667"/>
            </a:avLst>
          </a:prstGeom>
          <a:solidFill>
            <a:schemeClr val="accent1"/>
          </a:solidFill>
          <a:ln w="9525">
            <a:solidFill>
              <a:schemeClr val="tx1"/>
            </a:solidFill>
            <a:round/>
            <a:headEnd/>
            <a:tailEnd/>
          </a:ln>
          <a:effectLst/>
        </p:spPr>
        <p:txBody>
          <a:bodyPr wrap="none" anchor="ctr"/>
          <a:lstStyle/>
          <a:p>
            <a:pPr algn="ctr"/>
            <a:r>
              <a:rPr lang="en-US"/>
              <a:t>First Reactant</a:t>
            </a:r>
          </a:p>
        </p:txBody>
      </p:sp>
      <p:sp>
        <p:nvSpPr>
          <p:cNvPr id="81924" name="Line 4"/>
          <p:cNvSpPr>
            <a:spLocks noChangeShapeType="1"/>
          </p:cNvSpPr>
          <p:nvPr/>
        </p:nvSpPr>
        <p:spPr bwMode="auto">
          <a:xfrm>
            <a:off x="3048000" y="2971800"/>
            <a:ext cx="762000" cy="0"/>
          </a:xfrm>
          <a:prstGeom prst="line">
            <a:avLst/>
          </a:prstGeom>
          <a:noFill/>
          <a:ln w="9525">
            <a:solidFill>
              <a:schemeClr val="tx1"/>
            </a:solidFill>
            <a:round/>
            <a:headEnd type="triangle" w="med" len="med"/>
            <a:tailEnd type="triangle" w="med" len="med"/>
          </a:ln>
          <a:effectLst/>
        </p:spPr>
        <p:txBody>
          <a:bodyPr wrap="none"/>
          <a:lstStyle/>
          <a:p>
            <a:endParaRPr lang="en-US"/>
          </a:p>
        </p:txBody>
      </p:sp>
      <p:sp>
        <p:nvSpPr>
          <p:cNvPr id="81925" name="AutoShape 5"/>
          <p:cNvSpPr>
            <a:spLocks noChangeArrowheads="1"/>
          </p:cNvSpPr>
          <p:nvPr/>
        </p:nvSpPr>
        <p:spPr bwMode="auto">
          <a:xfrm>
            <a:off x="4191000" y="2286000"/>
            <a:ext cx="1143000" cy="1295400"/>
          </a:xfrm>
          <a:prstGeom prst="octagon">
            <a:avLst>
              <a:gd name="adj" fmla="val 29287"/>
            </a:avLst>
          </a:prstGeom>
          <a:solidFill>
            <a:schemeClr val="accent1"/>
          </a:solidFill>
          <a:ln w="9525">
            <a:solidFill>
              <a:schemeClr val="tx1"/>
            </a:solidFill>
            <a:miter lim="800000"/>
            <a:headEnd/>
            <a:tailEnd/>
          </a:ln>
          <a:effectLst/>
        </p:spPr>
        <p:txBody>
          <a:bodyPr wrap="none" anchor="ctr"/>
          <a:lstStyle/>
          <a:p>
            <a:pPr algn="ctr"/>
            <a:r>
              <a:rPr lang="en-US" sz="1400"/>
              <a:t>Intermediate</a:t>
            </a:r>
          </a:p>
        </p:txBody>
      </p:sp>
      <p:sp>
        <p:nvSpPr>
          <p:cNvPr id="81926" name="Line 6"/>
          <p:cNvSpPr>
            <a:spLocks noChangeShapeType="1"/>
          </p:cNvSpPr>
          <p:nvPr/>
        </p:nvSpPr>
        <p:spPr bwMode="auto">
          <a:xfrm>
            <a:off x="5562600" y="2971800"/>
            <a:ext cx="685800" cy="0"/>
          </a:xfrm>
          <a:prstGeom prst="line">
            <a:avLst/>
          </a:prstGeom>
          <a:noFill/>
          <a:ln w="9525">
            <a:solidFill>
              <a:schemeClr val="tx1"/>
            </a:solidFill>
            <a:round/>
            <a:headEnd type="triangle" w="med" len="med"/>
            <a:tailEnd type="triangle" w="med" len="med"/>
          </a:ln>
          <a:effectLst/>
        </p:spPr>
        <p:txBody>
          <a:bodyPr wrap="none"/>
          <a:lstStyle/>
          <a:p>
            <a:endParaRPr lang="en-US"/>
          </a:p>
        </p:txBody>
      </p:sp>
      <p:sp>
        <p:nvSpPr>
          <p:cNvPr id="81927" name="AutoShape 7"/>
          <p:cNvSpPr>
            <a:spLocks noChangeArrowheads="1"/>
          </p:cNvSpPr>
          <p:nvPr/>
        </p:nvSpPr>
        <p:spPr bwMode="auto">
          <a:xfrm>
            <a:off x="6553200" y="2362200"/>
            <a:ext cx="1981200" cy="1219200"/>
          </a:xfrm>
          <a:prstGeom prst="roundRect">
            <a:avLst>
              <a:gd name="adj" fmla="val 16667"/>
            </a:avLst>
          </a:prstGeom>
          <a:solidFill>
            <a:schemeClr val="accent1"/>
          </a:solidFill>
          <a:ln w="9525">
            <a:solidFill>
              <a:schemeClr val="tx1"/>
            </a:solidFill>
            <a:round/>
            <a:headEnd/>
            <a:tailEnd/>
          </a:ln>
          <a:effectLst/>
        </p:spPr>
        <p:txBody>
          <a:bodyPr wrap="none" anchor="ctr"/>
          <a:lstStyle/>
          <a:p>
            <a:pPr algn="ctr"/>
            <a:r>
              <a:rPr lang="en-US"/>
              <a:t>Last Reactant</a:t>
            </a:r>
          </a:p>
        </p:txBody>
      </p:sp>
      <p:grpSp>
        <p:nvGrpSpPr>
          <p:cNvPr id="81928" name="Group 8"/>
          <p:cNvGrpSpPr>
            <a:grpSpLocks/>
          </p:cNvGrpSpPr>
          <p:nvPr/>
        </p:nvGrpSpPr>
        <p:grpSpPr bwMode="auto">
          <a:xfrm>
            <a:off x="2133600" y="3581400"/>
            <a:ext cx="2057400" cy="1281113"/>
            <a:chOff x="1344" y="2256"/>
            <a:chExt cx="1296" cy="807"/>
          </a:xfrm>
        </p:grpSpPr>
        <p:sp>
          <p:nvSpPr>
            <p:cNvPr id="81929" name="Line 9"/>
            <p:cNvSpPr>
              <a:spLocks noChangeShapeType="1"/>
            </p:cNvSpPr>
            <p:nvPr/>
          </p:nvSpPr>
          <p:spPr bwMode="auto">
            <a:xfrm flipH="1">
              <a:off x="2304" y="2256"/>
              <a:ext cx="336" cy="432"/>
            </a:xfrm>
            <a:prstGeom prst="line">
              <a:avLst/>
            </a:prstGeom>
            <a:noFill/>
            <a:ln w="9525">
              <a:solidFill>
                <a:schemeClr val="tx1"/>
              </a:solidFill>
              <a:round/>
              <a:headEnd/>
              <a:tailEnd type="triangle" w="med" len="med"/>
            </a:ln>
            <a:effectLst/>
          </p:spPr>
          <p:txBody>
            <a:bodyPr wrap="none"/>
            <a:lstStyle/>
            <a:p>
              <a:endParaRPr lang="en-US"/>
            </a:p>
          </p:txBody>
        </p:sp>
        <p:sp>
          <p:nvSpPr>
            <p:cNvPr id="81930" name="Text Box 10"/>
            <p:cNvSpPr txBox="1">
              <a:spLocks noChangeArrowheads="1"/>
            </p:cNvSpPr>
            <p:nvPr/>
          </p:nvSpPr>
          <p:spPr bwMode="auto">
            <a:xfrm>
              <a:off x="1344" y="2736"/>
              <a:ext cx="1176" cy="327"/>
            </a:xfrm>
            <a:prstGeom prst="rect">
              <a:avLst/>
            </a:prstGeom>
            <a:noFill/>
            <a:ln w="9525">
              <a:noFill/>
              <a:miter lim="800000"/>
              <a:headEnd/>
              <a:tailEnd/>
            </a:ln>
            <a:effectLst/>
          </p:spPr>
          <p:txBody>
            <a:bodyPr wrap="none">
              <a:spAutoFit/>
            </a:bodyPr>
            <a:lstStyle/>
            <a:p>
              <a:r>
                <a:rPr lang="en-US" sz="2800"/>
                <a:t>Reagent A</a:t>
              </a:r>
            </a:p>
          </p:txBody>
        </p:sp>
      </p:grpSp>
      <p:grpSp>
        <p:nvGrpSpPr>
          <p:cNvPr id="81931" name="Group 11"/>
          <p:cNvGrpSpPr>
            <a:grpSpLocks/>
          </p:cNvGrpSpPr>
          <p:nvPr/>
        </p:nvGrpSpPr>
        <p:grpSpPr bwMode="auto">
          <a:xfrm>
            <a:off x="3886200" y="3733801"/>
            <a:ext cx="1866900" cy="1752599"/>
            <a:chOff x="2448" y="2352"/>
            <a:chExt cx="1176" cy="1287"/>
          </a:xfrm>
        </p:grpSpPr>
        <p:sp>
          <p:nvSpPr>
            <p:cNvPr id="81932" name="Line 12"/>
            <p:cNvSpPr>
              <a:spLocks noChangeShapeType="1"/>
            </p:cNvSpPr>
            <p:nvPr/>
          </p:nvSpPr>
          <p:spPr bwMode="auto">
            <a:xfrm>
              <a:off x="3024" y="2352"/>
              <a:ext cx="0" cy="960"/>
            </a:xfrm>
            <a:prstGeom prst="line">
              <a:avLst/>
            </a:prstGeom>
            <a:noFill/>
            <a:ln w="9525">
              <a:solidFill>
                <a:schemeClr val="tx1"/>
              </a:solidFill>
              <a:round/>
              <a:headEnd/>
              <a:tailEnd type="triangle" w="med" len="med"/>
            </a:ln>
            <a:effectLst/>
          </p:spPr>
          <p:txBody>
            <a:bodyPr wrap="none"/>
            <a:lstStyle/>
            <a:p>
              <a:endParaRPr lang="en-US"/>
            </a:p>
          </p:txBody>
        </p:sp>
        <p:sp>
          <p:nvSpPr>
            <p:cNvPr id="81933" name="Text Box 13"/>
            <p:cNvSpPr txBox="1">
              <a:spLocks noChangeArrowheads="1"/>
            </p:cNvSpPr>
            <p:nvPr/>
          </p:nvSpPr>
          <p:spPr bwMode="auto">
            <a:xfrm>
              <a:off x="2448" y="3312"/>
              <a:ext cx="1176" cy="327"/>
            </a:xfrm>
            <a:prstGeom prst="rect">
              <a:avLst/>
            </a:prstGeom>
            <a:noFill/>
            <a:ln w="9525">
              <a:noFill/>
              <a:miter lim="800000"/>
              <a:headEnd/>
              <a:tailEnd/>
            </a:ln>
            <a:effectLst/>
          </p:spPr>
          <p:txBody>
            <a:bodyPr wrap="none">
              <a:spAutoFit/>
            </a:bodyPr>
            <a:lstStyle/>
            <a:p>
              <a:r>
                <a:rPr lang="en-US" sz="2800"/>
                <a:t>Reagent B</a:t>
              </a:r>
            </a:p>
          </p:txBody>
        </p:sp>
      </p:grpSp>
      <p:grpSp>
        <p:nvGrpSpPr>
          <p:cNvPr id="81934" name="Group 14"/>
          <p:cNvGrpSpPr>
            <a:grpSpLocks/>
          </p:cNvGrpSpPr>
          <p:nvPr/>
        </p:nvGrpSpPr>
        <p:grpSpPr bwMode="auto">
          <a:xfrm>
            <a:off x="5334000" y="3581400"/>
            <a:ext cx="2573338" cy="1281113"/>
            <a:chOff x="3360" y="2256"/>
            <a:chExt cx="1621" cy="807"/>
          </a:xfrm>
        </p:grpSpPr>
        <p:sp>
          <p:nvSpPr>
            <p:cNvPr id="81935" name="Line 15"/>
            <p:cNvSpPr>
              <a:spLocks noChangeShapeType="1"/>
            </p:cNvSpPr>
            <p:nvPr/>
          </p:nvSpPr>
          <p:spPr bwMode="auto">
            <a:xfrm>
              <a:off x="3360" y="2256"/>
              <a:ext cx="432" cy="336"/>
            </a:xfrm>
            <a:prstGeom prst="line">
              <a:avLst/>
            </a:prstGeom>
            <a:noFill/>
            <a:ln w="9525">
              <a:solidFill>
                <a:schemeClr val="tx1"/>
              </a:solidFill>
              <a:round/>
              <a:headEnd/>
              <a:tailEnd type="triangle" w="med" len="med"/>
            </a:ln>
            <a:effectLst/>
          </p:spPr>
          <p:txBody>
            <a:bodyPr wrap="none"/>
            <a:lstStyle/>
            <a:p>
              <a:endParaRPr lang="en-US"/>
            </a:p>
          </p:txBody>
        </p:sp>
        <p:sp>
          <p:nvSpPr>
            <p:cNvPr id="81936" name="Text Box 16"/>
            <p:cNvSpPr txBox="1">
              <a:spLocks noChangeArrowheads="1"/>
            </p:cNvSpPr>
            <p:nvPr/>
          </p:nvSpPr>
          <p:spPr bwMode="auto">
            <a:xfrm>
              <a:off x="3792" y="2736"/>
              <a:ext cx="1189" cy="327"/>
            </a:xfrm>
            <a:prstGeom prst="rect">
              <a:avLst/>
            </a:prstGeom>
            <a:noFill/>
            <a:ln w="9525">
              <a:noFill/>
              <a:miter lim="800000"/>
              <a:headEnd/>
              <a:tailEnd/>
            </a:ln>
            <a:effectLst/>
          </p:spPr>
          <p:txBody>
            <a:bodyPr wrap="none">
              <a:spAutoFit/>
            </a:bodyPr>
            <a:lstStyle/>
            <a:p>
              <a:r>
                <a:rPr lang="en-US" sz="2800"/>
                <a:t>Reagent C</a:t>
              </a:r>
            </a:p>
          </p:txBody>
        </p:sp>
      </p:grpSp>
      <p:sp>
        <p:nvSpPr>
          <p:cNvPr id="81937" name="Line 17"/>
          <p:cNvSpPr>
            <a:spLocks noChangeShapeType="1"/>
          </p:cNvSpPr>
          <p:nvPr/>
        </p:nvSpPr>
        <p:spPr bwMode="auto">
          <a:xfrm flipH="1">
            <a:off x="3200400" y="2667000"/>
            <a:ext cx="381000" cy="685800"/>
          </a:xfrm>
          <a:prstGeom prst="line">
            <a:avLst/>
          </a:prstGeom>
          <a:noFill/>
          <a:ln w="38100">
            <a:solidFill>
              <a:srgbClr val="FF0000"/>
            </a:solidFill>
            <a:round/>
            <a:headEnd/>
            <a:tailEnd/>
          </a:ln>
          <a:effectLst/>
        </p:spPr>
        <p:txBody>
          <a:bodyPr wrap="none"/>
          <a:lstStyle/>
          <a:p>
            <a:endParaRPr lang="en-US"/>
          </a:p>
        </p:txBody>
      </p:sp>
      <p:sp>
        <p:nvSpPr>
          <p:cNvPr id="81938" name="Text Box 18"/>
          <p:cNvSpPr txBox="1">
            <a:spLocks noChangeArrowheads="1"/>
          </p:cNvSpPr>
          <p:nvPr/>
        </p:nvSpPr>
        <p:spPr bwMode="auto">
          <a:xfrm>
            <a:off x="3336925" y="1865313"/>
            <a:ext cx="1136650" cy="366712"/>
          </a:xfrm>
          <a:prstGeom prst="rect">
            <a:avLst/>
          </a:prstGeom>
          <a:noFill/>
          <a:ln w="9525">
            <a:noFill/>
            <a:miter lim="800000"/>
            <a:headEnd/>
            <a:tailEnd/>
          </a:ln>
          <a:effectLst/>
        </p:spPr>
        <p:txBody>
          <a:bodyPr wrap="none">
            <a:spAutoFit/>
          </a:bodyPr>
          <a:lstStyle/>
          <a:p>
            <a:r>
              <a:rPr lang="en-US"/>
              <a:t>Blocker 1</a:t>
            </a:r>
          </a:p>
        </p:txBody>
      </p:sp>
      <p:sp>
        <p:nvSpPr>
          <p:cNvPr id="81939" name="Text Box 19"/>
          <p:cNvSpPr txBox="1">
            <a:spLocks noChangeArrowheads="1"/>
          </p:cNvSpPr>
          <p:nvPr/>
        </p:nvSpPr>
        <p:spPr bwMode="auto">
          <a:xfrm>
            <a:off x="228600" y="5715000"/>
            <a:ext cx="7620000" cy="830997"/>
          </a:xfrm>
          <a:prstGeom prst="rect">
            <a:avLst/>
          </a:prstGeom>
          <a:solidFill>
            <a:srgbClr val="CCFFFF"/>
          </a:solidFill>
          <a:ln w="9525">
            <a:noFill/>
            <a:miter lim="800000"/>
            <a:headEnd/>
            <a:tailEnd/>
          </a:ln>
          <a:effectLst/>
        </p:spPr>
        <p:txBody>
          <a:bodyPr wrap="square">
            <a:spAutoFit/>
          </a:bodyPr>
          <a:lstStyle/>
          <a:p>
            <a:r>
              <a:rPr lang="en-US" sz="1600" b="1" dirty="0"/>
              <a:t>So:</a:t>
            </a:r>
            <a:r>
              <a:rPr lang="en-US" sz="1600" dirty="0"/>
              <a:t> Simple – very simple is good</a:t>
            </a:r>
            <a:r>
              <a:rPr lang="en-US" sz="1600" dirty="0" smtClean="0"/>
              <a:t>. Again, note the 3 stars on the right – these disappear after each mouse click – this way I know how many animation components there are in my slide. Remember this slide will take time to explain. </a:t>
            </a:r>
            <a:endParaRPr lang="en-US" sz="1600" dirty="0"/>
          </a:p>
        </p:txBody>
      </p:sp>
      <p:sp>
        <p:nvSpPr>
          <p:cNvPr id="81940" name="AutoShape 20"/>
          <p:cNvSpPr>
            <a:spLocks noChangeArrowheads="1"/>
          </p:cNvSpPr>
          <p:nvPr/>
        </p:nvSpPr>
        <p:spPr bwMode="auto">
          <a:xfrm>
            <a:off x="8229600" y="6172200"/>
            <a:ext cx="228600" cy="228600"/>
          </a:xfrm>
          <a:prstGeom prst="star4">
            <a:avLst>
              <a:gd name="adj" fmla="val 12500"/>
            </a:avLst>
          </a:prstGeom>
          <a:solidFill>
            <a:schemeClr val="accent1"/>
          </a:solidFill>
          <a:ln w="9525">
            <a:solidFill>
              <a:schemeClr val="tx1"/>
            </a:solidFill>
            <a:miter lim="800000"/>
            <a:headEnd/>
            <a:tailEnd/>
          </a:ln>
          <a:effectLst/>
        </p:spPr>
        <p:txBody>
          <a:bodyPr wrap="none" anchor="ctr"/>
          <a:lstStyle/>
          <a:p>
            <a:endParaRPr lang="en-US"/>
          </a:p>
        </p:txBody>
      </p:sp>
      <p:sp>
        <p:nvSpPr>
          <p:cNvPr id="81941" name="AutoShape 21"/>
          <p:cNvSpPr>
            <a:spLocks noChangeArrowheads="1"/>
          </p:cNvSpPr>
          <p:nvPr/>
        </p:nvSpPr>
        <p:spPr bwMode="auto">
          <a:xfrm>
            <a:off x="8458200" y="6172200"/>
            <a:ext cx="228600" cy="228600"/>
          </a:xfrm>
          <a:prstGeom prst="star4">
            <a:avLst>
              <a:gd name="adj" fmla="val 12500"/>
            </a:avLst>
          </a:prstGeom>
          <a:solidFill>
            <a:schemeClr val="accent1"/>
          </a:solidFill>
          <a:ln w="9525">
            <a:solidFill>
              <a:schemeClr val="tx1"/>
            </a:solidFill>
            <a:miter lim="800000"/>
            <a:headEnd/>
            <a:tailEnd/>
          </a:ln>
          <a:effectLst/>
        </p:spPr>
        <p:txBody>
          <a:bodyPr wrap="none" anchor="ctr"/>
          <a:lstStyle/>
          <a:p>
            <a:endParaRPr lang="en-US"/>
          </a:p>
        </p:txBody>
      </p:sp>
      <p:sp>
        <p:nvSpPr>
          <p:cNvPr id="81942" name="AutoShape 22"/>
          <p:cNvSpPr>
            <a:spLocks noChangeArrowheads="1"/>
          </p:cNvSpPr>
          <p:nvPr/>
        </p:nvSpPr>
        <p:spPr bwMode="auto">
          <a:xfrm>
            <a:off x="8686800" y="6172200"/>
            <a:ext cx="228600" cy="228600"/>
          </a:xfrm>
          <a:prstGeom prst="star4">
            <a:avLst>
              <a:gd name="adj" fmla="val 12500"/>
            </a:avLst>
          </a:prstGeom>
          <a:solidFill>
            <a:schemeClr val="accent1"/>
          </a:solidFill>
          <a:ln w="9525">
            <a:solidFill>
              <a:schemeClr val="tx1"/>
            </a:solidFill>
            <a:miter lim="800000"/>
            <a:headEnd/>
            <a:tailEnd/>
          </a:ln>
          <a:effectLst/>
        </p:spPr>
        <p:txBody>
          <a:bodyPr wrap="none" anchor="ctr"/>
          <a:lstStyle/>
          <a:p>
            <a:endParaRPr lang="en-US"/>
          </a:p>
        </p:txBody>
      </p:sp>
      <p:sp>
        <p:nvSpPr>
          <p:cNvPr id="81943" name="Text Box 23"/>
          <p:cNvSpPr txBox="1">
            <a:spLocks noChangeArrowheads="1"/>
          </p:cNvSpPr>
          <p:nvPr/>
        </p:nvSpPr>
        <p:spPr bwMode="auto">
          <a:xfrm>
            <a:off x="3124200" y="6553200"/>
            <a:ext cx="4805363" cy="304800"/>
          </a:xfrm>
          <a:prstGeom prst="rect">
            <a:avLst/>
          </a:prstGeom>
          <a:noFill/>
          <a:ln w="9525">
            <a:noFill/>
            <a:miter lim="800000"/>
            <a:headEnd/>
            <a:tailEnd/>
          </a:ln>
          <a:effectLst/>
        </p:spPr>
        <p:txBody>
          <a:bodyPr wrap="none">
            <a:spAutoFit/>
          </a:bodyPr>
          <a:lstStyle/>
          <a:p>
            <a:r>
              <a:rPr lang="en-US" sz="1400" i="1" dirty="0"/>
              <a:t>Note the stars indicating the number of mouse clicks left</a:t>
            </a:r>
            <a:r>
              <a:rPr lang="en-US" sz="1400" dirty="0"/>
              <a:t>… </a:t>
            </a:r>
          </a:p>
        </p:txBody>
      </p:sp>
      <p:sp>
        <p:nvSpPr>
          <p:cNvPr id="81944" name="Line 24"/>
          <p:cNvSpPr>
            <a:spLocks noChangeShapeType="1"/>
          </p:cNvSpPr>
          <p:nvPr/>
        </p:nvSpPr>
        <p:spPr bwMode="auto">
          <a:xfrm>
            <a:off x="7848600" y="6705600"/>
            <a:ext cx="228600" cy="0"/>
          </a:xfrm>
          <a:prstGeom prst="line">
            <a:avLst/>
          </a:prstGeom>
          <a:noFill/>
          <a:ln w="9525">
            <a:solidFill>
              <a:schemeClr val="tx1"/>
            </a:solidFill>
            <a:round/>
            <a:headEnd/>
            <a:tailEnd type="triangle" w="med" len="med"/>
          </a:ln>
          <a:effectLst/>
        </p:spPr>
        <p:txBody>
          <a:bodyPr wrap="none"/>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1928"/>
                                        </p:tgtEl>
                                        <p:attrNameLst>
                                          <p:attrName>style.visibility</p:attrName>
                                        </p:attrNameLst>
                                      </p:cBhvr>
                                      <p:to>
                                        <p:strVal val="visible"/>
                                      </p:to>
                                    </p:set>
                                    <p:animEffect transition="in" filter="fade">
                                      <p:cBhvr>
                                        <p:cTn id="7" dur="2000"/>
                                        <p:tgtEl>
                                          <p:spTgt spid="81928"/>
                                        </p:tgtEl>
                                      </p:cBhvr>
                                    </p:animEffect>
                                  </p:childTnLst>
                                </p:cTn>
                              </p:par>
                              <p:par>
                                <p:cTn id="8" presetID="9" presetClass="exit" presetSubtype="0" fill="hold" grpId="0" nodeType="withEffect">
                                  <p:stCondLst>
                                    <p:cond delay="0"/>
                                  </p:stCondLst>
                                  <p:childTnLst>
                                    <p:animEffect transition="out" filter="dissolve">
                                      <p:cBhvr>
                                        <p:cTn id="9" dur="500"/>
                                        <p:tgtEl>
                                          <p:spTgt spid="81940"/>
                                        </p:tgtEl>
                                      </p:cBhvr>
                                    </p:animEffect>
                                    <p:set>
                                      <p:cBhvr>
                                        <p:cTn id="10" dur="1" fill="hold">
                                          <p:stCondLst>
                                            <p:cond delay="499"/>
                                          </p:stCondLst>
                                        </p:cTn>
                                        <p:tgtEl>
                                          <p:spTgt spid="81940"/>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81931"/>
                                        </p:tgtEl>
                                        <p:attrNameLst>
                                          <p:attrName>style.visibility</p:attrName>
                                        </p:attrNameLst>
                                      </p:cBhvr>
                                      <p:to>
                                        <p:strVal val="visible"/>
                                      </p:to>
                                    </p:set>
                                    <p:animEffect transition="in" filter="fade">
                                      <p:cBhvr>
                                        <p:cTn id="15" dur="2000"/>
                                        <p:tgtEl>
                                          <p:spTgt spid="81931"/>
                                        </p:tgtEl>
                                      </p:cBhvr>
                                    </p:animEffect>
                                  </p:childTnLst>
                                </p:cTn>
                              </p:par>
                              <p:par>
                                <p:cTn id="16" presetID="9" presetClass="exit" presetSubtype="0" fill="hold" grpId="0" nodeType="withEffect">
                                  <p:stCondLst>
                                    <p:cond delay="0"/>
                                  </p:stCondLst>
                                  <p:childTnLst>
                                    <p:animEffect transition="out" filter="dissolve">
                                      <p:cBhvr>
                                        <p:cTn id="17" dur="500"/>
                                        <p:tgtEl>
                                          <p:spTgt spid="81941"/>
                                        </p:tgtEl>
                                      </p:cBhvr>
                                    </p:animEffect>
                                    <p:set>
                                      <p:cBhvr>
                                        <p:cTn id="18" dur="1" fill="hold">
                                          <p:stCondLst>
                                            <p:cond delay="499"/>
                                          </p:stCondLst>
                                        </p:cTn>
                                        <p:tgtEl>
                                          <p:spTgt spid="81941"/>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81934"/>
                                        </p:tgtEl>
                                        <p:attrNameLst>
                                          <p:attrName>style.visibility</p:attrName>
                                        </p:attrNameLst>
                                      </p:cBhvr>
                                      <p:to>
                                        <p:strVal val="visible"/>
                                      </p:to>
                                    </p:set>
                                    <p:animEffect transition="in" filter="fade">
                                      <p:cBhvr>
                                        <p:cTn id="23" dur="2000"/>
                                        <p:tgtEl>
                                          <p:spTgt spid="81934"/>
                                        </p:tgtEl>
                                      </p:cBhvr>
                                    </p:animEffect>
                                  </p:childTnLst>
                                </p:cTn>
                              </p:par>
                              <p:par>
                                <p:cTn id="24" presetID="9" presetClass="exit" presetSubtype="0" fill="hold" grpId="0" nodeType="withEffect">
                                  <p:stCondLst>
                                    <p:cond delay="0"/>
                                  </p:stCondLst>
                                  <p:childTnLst>
                                    <p:animEffect transition="out" filter="dissolve">
                                      <p:cBhvr>
                                        <p:cTn id="25" dur="500"/>
                                        <p:tgtEl>
                                          <p:spTgt spid="81942"/>
                                        </p:tgtEl>
                                      </p:cBhvr>
                                    </p:animEffect>
                                    <p:set>
                                      <p:cBhvr>
                                        <p:cTn id="26" dur="1" fill="hold">
                                          <p:stCondLst>
                                            <p:cond delay="499"/>
                                          </p:stCondLst>
                                        </p:cTn>
                                        <p:tgtEl>
                                          <p:spTgt spid="8194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40" grpId="0" animBg="1"/>
      <p:bldP spid="81941" grpId="0" animBg="1"/>
      <p:bldP spid="81942"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Animation helper</a:t>
            </a:r>
            <a:endParaRPr lang="en-US" dirty="0"/>
          </a:p>
        </p:txBody>
      </p:sp>
      <p:sp>
        <p:nvSpPr>
          <p:cNvPr id="3" name="Content Placeholder 2"/>
          <p:cNvSpPr>
            <a:spLocks noGrp="1"/>
          </p:cNvSpPr>
          <p:nvPr>
            <p:ph idx="1"/>
          </p:nvPr>
        </p:nvSpPr>
        <p:spPr>
          <a:xfrm>
            <a:off x="228600" y="1295400"/>
            <a:ext cx="8229600" cy="1828800"/>
          </a:xfrm>
        </p:spPr>
        <p:txBody>
          <a:bodyPr/>
          <a:lstStyle/>
          <a:p>
            <a:r>
              <a:rPr lang="en-US" dirty="0" smtClean="0"/>
              <a:t>Place a small icon      on the bottom of the screen to tell you how many steps there are in your animation.</a:t>
            </a:r>
            <a:endParaRPr lang="en-US" dirty="0"/>
          </a:p>
        </p:txBody>
      </p:sp>
      <p:sp>
        <p:nvSpPr>
          <p:cNvPr id="6" name="AutoShape 22"/>
          <p:cNvSpPr>
            <a:spLocks noChangeArrowheads="1"/>
          </p:cNvSpPr>
          <p:nvPr/>
        </p:nvSpPr>
        <p:spPr bwMode="auto">
          <a:xfrm>
            <a:off x="8153400" y="6096000"/>
            <a:ext cx="228600" cy="228600"/>
          </a:xfrm>
          <a:prstGeom prst="star4">
            <a:avLst>
              <a:gd name="adj" fmla="val 12500"/>
            </a:avLst>
          </a:prstGeom>
          <a:solidFill>
            <a:schemeClr val="accent1"/>
          </a:solidFill>
          <a:ln w="9525">
            <a:solidFill>
              <a:schemeClr val="tx1"/>
            </a:solidFill>
            <a:miter lim="800000"/>
            <a:headEnd/>
            <a:tailEnd/>
          </a:ln>
        </p:spPr>
        <p:txBody>
          <a:bodyPr wrap="none" anchor="ctr"/>
          <a:lstStyle/>
          <a:p>
            <a:endParaRPr lang="en-US"/>
          </a:p>
        </p:txBody>
      </p:sp>
      <p:sp>
        <p:nvSpPr>
          <p:cNvPr id="7" name="AutoShape 22"/>
          <p:cNvSpPr>
            <a:spLocks noChangeArrowheads="1"/>
          </p:cNvSpPr>
          <p:nvPr/>
        </p:nvSpPr>
        <p:spPr bwMode="auto">
          <a:xfrm>
            <a:off x="8458200" y="6096000"/>
            <a:ext cx="228600" cy="228600"/>
          </a:xfrm>
          <a:prstGeom prst="star4">
            <a:avLst>
              <a:gd name="adj" fmla="val 12500"/>
            </a:avLst>
          </a:prstGeom>
          <a:solidFill>
            <a:schemeClr val="accent1"/>
          </a:solidFill>
          <a:ln w="9525">
            <a:solidFill>
              <a:schemeClr val="tx1"/>
            </a:solidFill>
            <a:miter lim="800000"/>
            <a:headEnd/>
            <a:tailEnd/>
          </a:ln>
        </p:spPr>
        <p:txBody>
          <a:bodyPr wrap="none" anchor="ctr"/>
          <a:lstStyle/>
          <a:p>
            <a:endParaRPr lang="en-US"/>
          </a:p>
        </p:txBody>
      </p:sp>
      <p:sp>
        <p:nvSpPr>
          <p:cNvPr id="9" name="AutoShape 22"/>
          <p:cNvSpPr>
            <a:spLocks noChangeArrowheads="1"/>
          </p:cNvSpPr>
          <p:nvPr/>
        </p:nvSpPr>
        <p:spPr bwMode="auto">
          <a:xfrm>
            <a:off x="4114800" y="1447800"/>
            <a:ext cx="228600" cy="228600"/>
          </a:xfrm>
          <a:prstGeom prst="star4">
            <a:avLst>
              <a:gd name="adj" fmla="val 12500"/>
            </a:avLst>
          </a:prstGeom>
          <a:solidFill>
            <a:schemeClr val="accent1"/>
          </a:solidFill>
          <a:ln w="9525">
            <a:solidFill>
              <a:schemeClr val="tx1"/>
            </a:solidFill>
            <a:miter lim="800000"/>
            <a:headEnd/>
            <a:tailEnd/>
          </a:ln>
        </p:spPr>
        <p:txBody>
          <a:bodyPr wrap="none" anchor="ctr"/>
          <a:lstStyle/>
          <a:p>
            <a:endParaRPr lang="en-US"/>
          </a:p>
        </p:txBody>
      </p:sp>
      <p:sp>
        <p:nvSpPr>
          <p:cNvPr id="10" name="Flowchart: Magnetic Disk 9"/>
          <p:cNvSpPr/>
          <p:nvPr/>
        </p:nvSpPr>
        <p:spPr bwMode="auto">
          <a:xfrm>
            <a:off x="3048000" y="3352800"/>
            <a:ext cx="1219200" cy="1295400"/>
          </a:xfrm>
          <a:prstGeom prst="flowChartMagneticDisk">
            <a:avLst/>
          </a:prstGeom>
          <a:solidFill>
            <a:schemeClr val="accent1"/>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p:txBody>
      </p:sp>
      <p:grpSp>
        <p:nvGrpSpPr>
          <p:cNvPr id="5" name="Group 16"/>
          <p:cNvGrpSpPr/>
          <p:nvPr/>
        </p:nvGrpSpPr>
        <p:grpSpPr>
          <a:xfrm>
            <a:off x="4648200" y="3352800"/>
            <a:ext cx="1828800" cy="1295400"/>
            <a:chOff x="3352800" y="3352800"/>
            <a:chExt cx="1828800" cy="1295400"/>
          </a:xfrm>
        </p:grpSpPr>
        <p:sp>
          <p:nvSpPr>
            <p:cNvPr id="11" name="TextBox 10"/>
            <p:cNvSpPr txBox="1"/>
            <p:nvPr/>
          </p:nvSpPr>
          <p:spPr>
            <a:xfrm>
              <a:off x="3352800" y="3657600"/>
              <a:ext cx="685800" cy="707886"/>
            </a:xfrm>
            <a:prstGeom prst="rect">
              <a:avLst/>
            </a:prstGeom>
            <a:noFill/>
          </p:spPr>
          <p:txBody>
            <a:bodyPr wrap="square" rtlCol="0">
              <a:spAutoFit/>
            </a:bodyPr>
            <a:lstStyle/>
            <a:p>
              <a:r>
                <a:rPr lang="en-US" sz="4000" dirty="0" smtClean="0"/>
                <a:t>+</a:t>
              </a:r>
              <a:endParaRPr lang="en-US" sz="4000" dirty="0"/>
            </a:p>
          </p:txBody>
        </p:sp>
        <p:sp>
          <p:nvSpPr>
            <p:cNvPr id="12" name="Flowchart: Magnetic Disk 11"/>
            <p:cNvSpPr/>
            <p:nvPr/>
          </p:nvSpPr>
          <p:spPr bwMode="auto">
            <a:xfrm>
              <a:off x="3962400" y="3352800"/>
              <a:ext cx="1219200" cy="1295400"/>
            </a:xfrm>
            <a:prstGeom prst="flowChartMagneticDisk">
              <a:avLst/>
            </a:prstGeom>
            <a:solidFill>
              <a:srgbClr val="FFC000"/>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p:txBody>
        </p:sp>
      </p:grpSp>
      <p:grpSp>
        <p:nvGrpSpPr>
          <p:cNvPr id="8" name="Group 17"/>
          <p:cNvGrpSpPr/>
          <p:nvPr/>
        </p:nvGrpSpPr>
        <p:grpSpPr>
          <a:xfrm>
            <a:off x="6781800" y="2743200"/>
            <a:ext cx="1981200" cy="2590800"/>
            <a:chOff x="5486400" y="2743200"/>
            <a:chExt cx="1981200" cy="2590800"/>
          </a:xfrm>
        </p:grpSpPr>
        <p:sp>
          <p:nvSpPr>
            <p:cNvPr id="13" name="TextBox 12"/>
            <p:cNvSpPr txBox="1"/>
            <p:nvPr/>
          </p:nvSpPr>
          <p:spPr>
            <a:xfrm>
              <a:off x="5486400" y="3657600"/>
              <a:ext cx="685800" cy="707886"/>
            </a:xfrm>
            <a:prstGeom prst="rect">
              <a:avLst/>
            </a:prstGeom>
            <a:noFill/>
          </p:spPr>
          <p:txBody>
            <a:bodyPr wrap="square" rtlCol="0">
              <a:spAutoFit/>
            </a:bodyPr>
            <a:lstStyle/>
            <a:p>
              <a:r>
                <a:rPr lang="en-US" sz="4000" dirty="0" smtClean="0"/>
                <a:t>=</a:t>
              </a:r>
              <a:endParaRPr lang="en-US" sz="4000" dirty="0"/>
            </a:p>
          </p:txBody>
        </p:sp>
        <p:sp>
          <p:nvSpPr>
            <p:cNvPr id="15" name="Flowchart: Magnetic Disk 14"/>
            <p:cNvSpPr/>
            <p:nvPr/>
          </p:nvSpPr>
          <p:spPr bwMode="auto">
            <a:xfrm>
              <a:off x="6248400" y="4038600"/>
              <a:ext cx="1219200" cy="1295400"/>
            </a:xfrm>
            <a:prstGeom prst="flowChartMagneticDisk">
              <a:avLst/>
            </a:prstGeom>
            <a:solidFill>
              <a:srgbClr val="FFC000"/>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p:txBody>
        </p:sp>
        <p:sp>
          <p:nvSpPr>
            <p:cNvPr id="16" name="Flowchart: Magnetic Disk 15"/>
            <p:cNvSpPr/>
            <p:nvPr/>
          </p:nvSpPr>
          <p:spPr bwMode="auto">
            <a:xfrm>
              <a:off x="6248400" y="2743200"/>
              <a:ext cx="1219200" cy="1295400"/>
            </a:xfrm>
            <a:prstGeom prst="flowChartMagneticDisk">
              <a:avLst/>
            </a:prstGeom>
            <a:solidFill>
              <a:schemeClr val="accent1"/>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p:txBody>
        </p:sp>
      </p:grpSp>
      <p:sp>
        <p:nvSpPr>
          <p:cNvPr id="20" name="AutoShape 22"/>
          <p:cNvSpPr>
            <a:spLocks noChangeArrowheads="1"/>
          </p:cNvSpPr>
          <p:nvPr/>
        </p:nvSpPr>
        <p:spPr bwMode="auto">
          <a:xfrm>
            <a:off x="8763000" y="6096000"/>
            <a:ext cx="228600" cy="228600"/>
          </a:xfrm>
          <a:prstGeom prst="star4">
            <a:avLst>
              <a:gd name="adj" fmla="val 12500"/>
            </a:avLst>
          </a:prstGeom>
          <a:solidFill>
            <a:schemeClr val="accent1"/>
          </a:solidFill>
          <a:ln w="9525">
            <a:solidFill>
              <a:schemeClr val="tx1"/>
            </a:solidFill>
            <a:miter lim="800000"/>
            <a:headEnd/>
            <a:tailEnd/>
          </a:ln>
        </p:spPr>
        <p:txBody>
          <a:bodyPr wrap="none" anchor="ctr"/>
          <a:lstStyle/>
          <a:p>
            <a:endParaRPr lang="en-US"/>
          </a:p>
        </p:txBody>
      </p:sp>
      <p:sp>
        <p:nvSpPr>
          <p:cNvPr id="19" name="Footer Placeholder 18"/>
          <p:cNvSpPr>
            <a:spLocks noGrp="1"/>
          </p:cNvSpPr>
          <p:nvPr>
            <p:ph type="ftr" sz="quarter" idx="11"/>
          </p:nvPr>
        </p:nvSpPr>
        <p:spPr/>
        <p:txBody>
          <a:bodyPr/>
          <a:lstStyle/>
          <a:p>
            <a:pPr>
              <a:defRPr/>
            </a:pPr>
            <a:r>
              <a:rPr lang="en-US" smtClean="0"/>
              <a:t>© J. Paul Robinson, Purdue University</a:t>
            </a:r>
            <a:endParaRPr lang="en-US" dirty="0"/>
          </a:p>
        </p:txBody>
      </p:sp>
      <p:sp>
        <p:nvSpPr>
          <p:cNvPr id="22" name="Date Placeholder 21"/>
          <p:cNvSpPr>
            <a:spLocks noGrp="1"/>
          </p:cNvSpPr>
          <p:nvPr>
            <p:ph type="dt" sz="half" idx="10"/>
          </p:nvPr>
        </p:nvSpPr>
        <p:spPr/>
        <p:txBody>
          <a:bodyPr/>
          <a:lstStyle/>
          <a:p>
            <a:pPr>
              <a:defRPr/>
            </a:pPr>
            <a:fld id="{E2B7FB8F-C278-4152-8B75-52AB9F5A48A2}" type="datetime12">
              <a:rPr lang="en-US" smtClean="0"/>
              <a:t>7:59 PM</a:t>
            </a:fld>
            <a:endParaRPr lang="en-US"/>
          </a:p>
        </p:txBody>
      </p:sp>
      <p:sp>
        <p:nvSpPr>
          <p:cNvPr id="23" name="Text Box 19"/>
          <p:cNvSpPr txBox="1">
            <a:spLocks noChangeArrowheads="1"/>
          </p:cNvSpPr>
          <p:nvPr/>
        </p:nvSpPr>
        <p:spPr bwMode="auto">
          <a:xfrm>
            <a:off x="228600" y="5638800"/>
            <a:ext cx="7543800" cy="646331"/>
          </a:xfrm>
          <a:prstGeom prst="rect">
            <a:avLst/>
          </a:prstGeom>
          <a:solidFill>
            <a:srgbClr val="CCFFFF"/>
          </a:solidFill>
          <a:ln w="9525">
            <a:solidFill>
              <a:schemeClr val="tx1">
                <a:lumMod val="50000"/>
                <a:lumOff val="50000"/>
              </a:schemeClr>
            </a:solidFill>
            <a:miter lim="800000"/>
            <a:headEnd/>
            <a:tailEnd/>
          </a:ln>
        </p:spPr>
        <p:txBody>
          <a:bodyPr wrap="square">
            <a:spAutoFit/>
          </a:bodyPr>
          <a:lstStyle/>
          <a:p>
            <a:r>
              <a:rPr lang="en-US" b="1" dirty="0"/>
              <a:t>So:</a:t>
            </a:r>
            <a:r>
              <a:rPr lang="en-US" dirty="0"/>
              <a:t> </a:t>
            </a:r>
            <a:r>
              <a:rPr lang="en-US" dirty="0" smtClean="0"/>
              <a:t>Note the stars indicating the number of mouse clicks left…this helps to remind you of how many animation steps you have  </a:t>
            </a:r>
            <a:endParaRPr lang="en-US" dirty="0"/>
          </a:p>
        </p:txBody>
      </p:sp>
      <p:sp>
        <p:nvSpPr>
          <p:cNvPr id="24" name="Slide Number Placeholder 23"/>
          <p:cNvSpPr>
            <a:spLocks noGrp="1"/>
          </p:cNvSpPr>
          <p:nvPr>
            <p:ph type="sldNum" sz="quarter" idx="12"/>
          </p:nvPr>
        </p:nvSpPr>
        <p:spPr/>
        <p:txBody>
          <a:bodyPr/>
          <a:lstStyle/>
          <a:p>
            <a:pPr>
              <a:defRPr/>
            </a:pPr>
            <a:fld id="{B152AA58-31AB-49D1-9E6D-AC4A8175D4B8}" type="slidenum">
              <a:rPr lang="en-US" smtClean="0"/>
              <a:pPr>
                <a:defRPr/>
              </a:pPr>
              <a:t>33</a:t>
            </a:fld>
            <a:r>
              <a:rPr lang="en-US" smtClean="0"/>
              <a:t> of 46</a:t>
            </a:r>
            <a:endParaRPr lang="en-US"/>
          </a:p>
        </p:txBody>
      </p:sp>
      <p:pic>
        <p:nvPicPr>
          <p:cNvPr id="4" name="Picture 2"/>
          <p:cNvPicPr>
            <a:picLocks noChangeAspect="1" noChangeArrowheads="1"/>
          </p:cNvPicPr>
          <p:nvPr/>
        </p:nvPicPr>
        <p:blipFill>
          <a:blip r:embed="rId3" cstate="print"/>
          <a:srcRect/>
          <a:stretch>
            <a:fillRect/>
          </a:stretch>
        </p:blipFill>
        <p:spPr bwMode="auto">
          <a:xfrm>
            <a:off x="335056" y="2819400"/>
            <a:ext cx="1874744" cy="26670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ssolv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dissolve">
                                      <p:cBhvr>
                                        <p:cTn id="12" dur="500"/>
                                        <p:tgtEl>
                                          <p:spTgt spid="5"/>
                                        </p:tgtEl>
                                      </p:cBhvr>
                                    </p:animEffect>
                                  </p:childTnLst>
                                </p:cTn>
                              </p:par>
                              <p:par>
                                <p:cTn id="13" presetID="9" presetClass="exit" presetSubtype="0" fill="hold" grpId="0" nodeType="withEffect">
                                  <p:stCondLst>
                                    <p:cond delay="0"/>
                                  </p:stCondLst>
                                  <p:childTnLst>
                                    <p:animEffect transition="out" filter="dissolve">
                                      <p:cBhvr>
                                        <p:cTn id="14" dur="500"/>
                                        <p:tgtEl>
                                          <p:spTgt spid="6"/>
                                        </p:tgtEl>
                                      </p:cBhvr>
                                    </p:animEffect>
                                    <p:set>
                                      <p:cBhvr>
                                        <p:cTn id="15" dur="1" fill="hold">
                                          <p:stCondLst>
                                            <p:cond delay="499"/>
                                          </p:stCondLst>
                                        </p:cTn>
                                        <p:tgtEl>
                                          <p:spTgt spid="6"/>
                                        </p:tgtEl>
                                        <p:attrNameLst>
                                          <p:attrName>style.visibility</p:attrName>
                                        </p:attrNameLst>
                                      </p:cBhvr>
                                      <p:to>
                                        <p:strVal val="hidden"/>
                                      </p:to>
                                    </p:set>
                                  </p:childTnLst>
                                </p:cTn>
                              </p:par>
                            </p:childTnLst>
                          </p:cTn>
                        </p:par>
                      </p:childTnLst>
                    </p:cTn>
                  </p:par>
                  <p:par>
                    <p:cTn id="16" fill="hold">
                      <p:stCondLst>
                        <p:cond delay="indefinite"/>
                      </p:stCondLst>
                      <p:childTnLst>
                        <p:par>
                          <p:cTn id="17" fill="hold">
                            <p:stCondLst>
                              <p:cond delay="0"/>
                            </p:stCondLst>
                            <p:childTnLst>
                              <p:par>
                                <p:cTn id="18" presetID="9" presetClass="entr" presetSubtype="0" fill="hold" nodeType="click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dissolve">
                                      <p:cBhvr>
                                        <p:cTn id="20" dur="500"/>
                                        <p:tgtEl>
                                          <p:spTgt spid="8"/>
                                        </p:tgtEl>
                                      </p:cBhvr>
                                    </p:animEffect>
                                  </p:childTnLst>
                                </p:cTn>
                              </p:par>
                              <p:par>
                                <p:cTn id="21" presetID="9" presetClass="exit" presetSubtype="0" fill="hold" grpId="0" nodeType="withEffect">
                                  <p:stCondLst>
                                    <p:cond delay="0"/>
                                  </p:stCondLst>
                                  <p:childTnLst>
                                    <p:animEffect transition="out" filter="dissolve">
                                      <p:cBhvr>
                                        <p:cTn id="22" dur="500"/>
                                        <p:tgtEl>
                                          <p:spTgt spid="7"/>
                                        </p:tgtEl>
                                      </p:cBhvr>
                                    </p:animEffect>
                                    <p:set>
                                      <p:cBhvr>
                                        <p:cTn id="23" dur="1" fill="hold">
                                          <p:stCondLst>
                                            <p:cond delay="499"/>
                                          </p:stCondLst>
                                        </p:cTn>
                                        <p:tgtEl>
                                          <p:spTgt spid="7"/>
                                        </p:tgtEl>
                                        <p:attrNameLst>
                                          <p:attrName>style.visibility</p:attrName>
                                        </p:attrNameLst>
                                      </p:cBhvr>
                                      <p:to>
                                        <p:strVal val="hidden"/>
                                      </p:to>
                                    </p:set>
                                  </p:childTnLst>
                                </p:cTn>
                              </p:par>
                              <p:par>
                                <p:cTn id="24" presetID="9" presetClass="exit" presetSubtype="0" fill="hold" grpId="0" nodeType="withEffect">
                                  <p:stCondLst>
                                    <p:cond delay="0"/>
                                  </p:stCondLst>
                                  <p:childTnLst>
                                    <p:animEffect transition="out" filter="dissolve">
                                      <p:cBhvr>
                                        <p:cTn id="25" dur="500"/>
                                        <p:tgtEl>
                                          <p:spTgt spid="20"/>
                                        </p:tgtEl>
                                      </p:cBhvr>
                                    </p:animEffect>
                                    <p:set>
                                      <p:cBhvr>
                                        <p:cTn id="26" dur="1" fill="hold">
                                          <p:stCondLst>
                                            <p:cond delay="499"/>
                                          </p:stCondLst>
                                        </p:cTn>
                                        <p:tgtEl>
                                          <p:spTgt spid="2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20"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3" name="Footer Placeholder 4"/>
          <p:cNvSpPr>
            <a:spLocks noGrp="1"/>
          </p:cNvSpPr>
          <p:nvPr>
            <p:ph type="ftr" sz="quarter" idx="11"/>
          </p:nvPr>
        </p:nvSpPr>
        <p:spPr/>
        <p:txBody>
          <a:bodyPr/>
          <a:lstStyle/>
          <a:p>
            <a:r>
              <a:rPr lang="en-US"/>
              <a:t>© J. Paul Robinson, Purdue University</a:t>
            </a:r>
          </a:p>
        </p:txBody>
      </p:sp>
      <p:sp>
        <p:nvSpPr>
          <p:cNvPr id="304" name="Slide Number Placeholder 5"/>
          <p:cNvSpPr>
            <a:spLocks noGrp="1"/>
          </p:cNvSpPr>
          <p:nvPr>
            <p:ph type="sldNum" sz="quarter" idx="12"/>
          </p:nvPr>
        </p:nvSpPr>
        <p:spPr/>
        <p:txBody>
          <a:bodyPr/>
          <a:lstStyle/>
          <a:p>
            <a:fld id="{A655A894-859F-4078-96AF-7622D3FA279D}" type="slidenum">
              <a:rPr lang="en-US"/>
              <a:pPr/>
              <a:t>34</a:t>
            </a:fld>
            <a:r>
              <a:rPr lang="en-US"/>
              <a:t> of 46</a:t>
            </a:r>
          </a:p>
        </p:txBody>
      </p:sp>
      <p:sp>
        <p:nvSpPr>
          <p:cNvPr id="83970" name="Rectangle 2"/>
          <p:cNvSpPr>
            <a:spLocks noChangeArrowheads="1"/>
          </p:cNvSpPr>
          <p:nvPr/>
        </p:nvSpPr>
        <p:spPr bwMode="auto">
          <a:xfrm>
            <a:off x="1290638" y="171450"/>
            <a:ext cx="6421437" cy="614363"/>
          </a:xfrm>
          <a:prstGeom prst="rect">
            <a:avLst/>
          </a:prstGeom>
          <a:noFill/>
          <a:ln w="50800">
            <a:noFill/>
            <a:miter lim="800000"/>
            <a:headEnd/>
            <a:tailEnd/>
          </a:ln>
          <a:effectLst/>
        </p:spPr>
        <p:txBody>
          <a:bodyPr wrap="none" lIns="90488" tIns="44450" rIns="90488" bIns="44450">
            <a:spAutoFit/>
          </a:bodyPr>
          <a:lstStyle/>
          <a:p>
            <a:pPr eaLnBrk="0" hangingPunct="0"/>
            <a:r>
              <a:rPr lang="en-US" sz="3200" b="1">
                <a:latin typeface="Times New Roman" charset="0"/>
              </a:rPr>
              <a:t>DCFH-DA               DCFH              </a:t>
            </a:r>
            <a:r>
              <a:rPr lang="en-US" sz="3200" b="1">
                <a:solidFill>
                  <a:srgbClr val="00FF00"/>
                </a:solidFill>
                <a:effectLst>
                  <a:outerShdw blurRad="38100" dist="38100" dir="2700000" algn="tl">
                    <a:srgbClr val="C0C0C0"/>
                  </a:outerShdw>
                </a:effectLst>
                <a:latin typeface="Times New Roman" charset="0"/>
              </a:rPr>
              <a:t>DCF</a:t>
            </a:r>
          </a:p>
        </p:txBody>
      </p:sp>
      <p:sp>
        <p:nvSpPr>
          <p:cNvPr id="83971" name="Line 3"/>
          <p:cNvSpPr>
            <a:spLocks noChangeShapeType="1"/>
          </p:cNvSpPr>
          <p:nvPr/>
        </p:nvSpPr>
        <p:spPr bwMode="auto">
          <a:xfrm>
            <a:off x="3581400" y="457200"/>
            <a:ext cx="979488" cy="0"/>
          </a:xfrm>
          <a:prstGeom prst="line">
            <a:avLst/>
          </a:prstGeom>
          <a:noFill/>
          <a:ln w="50800">
            <a:solidFill>
              <a:schemeClr val="accent1"/>
            </a:solidFill>
            <a:round/>
            <a:headEnd/>
            <a:tailEnd type="triangle" w="med" len="med"/>
          </a:ln>
          <a:effectLst/>
        </p:spPr>
        <p:txBody>
          <a:bodyPr wrap="none" anchor="ctr"/>
          <a:lstStyle/>
          <a:p>
            <a:endParaRPr lang="en-US"/>
          </a:p>
        </p:txBody>
      </p:sp>
      <p:sp>
        <p:nvSpPr>
          <p:cNvPr id="83972" name="Line 4"/>
          <p:cNvSpPr>
            <a:spLocks noChangeShapeType="1"/>
          </p:cNvSpPr>
          <p:nvPr/>
        </p:nvSpPr>
        <p:spPr bwMode="auto">
          <a:xfrm>
            <a:off x="6096000" y="457200"/>
            <a:ext cx="1122363" cy="0"/>
          </a:xfrm>
          <a:prstGeom prst="line">
            <a:avLst/>
          </a:prstGeom>
          <a:noFill/>
          <a:ln w="50800">
            <a:solidFill>
              <a:srgbClr val="FF5008"/>
            </a:solidFill>
            <a:round/>
            <a:headEnd/>
            <a:tailEnd type="triangle" w="med" len="med"/>
          </a:ln>
          <a:effectLst/>
        </p:spPr>
        <p:txBody>
          <a:bodyPr wrap="none" anchor="ctr"/>
          <a:lstStyle/>
          <a:p>
            <a:endParaRPr lang="en-US"/>
          </a:p>
        </p:txBody>
      </p:sp>
      <p:sp>
        <p:nvSpPr>
          <p:cNvPr id="83973" name="Rectangle 5"/>
          <p:cNvSpPr>
            <a:spLocks noChangeArrowheads="1"/>
          </p:cNvSpPr>
          <p:nvPr/>
        </p:nvSpPr>
        <p:spPr bwMode="auto">
          <a:xfrm>
            <a:off x="2079625" y="2390775"/>
            <a:ext cx="6572250" cy="4211638"/>
          </a:xfrm>
          <a:prstGeom prst="rect">
            <a:avLst/>
          </a:prstGeom>
          <a:noFill/>
          <a:ln w="12700">
            <a:noFill/>
            <a:miter lim="800000"/>
            <a:headEnd/>
            <a:tailEnd/>
          </a:ln>
          <a:effectLst/>
        </p:spPr>
        <p:txBody>
          <a:bodyPr wrap="none" anchor="ctr"/>
          <a:lstStyle/>
          <a:p>
            <a:endParaRPr lang="en-US"/>
          </a:p>
        </p:txBody>
      </p:sp>
      <p:sp>
        <p:nvSpPr>
          <p:cNvPr id="83974" name="Rectangle 6"/>
          <p:cNvSpPr>
            <a:spLocks noChangeArrowheads="1"/>
          </p:cNvSpPr>
          <p:nvPr/>
        </p:nvSpPr>
        <p:spPr bwMode="auto">
          <a:xfrm>
            <a:off x="2168525" y="914400"/>
            <a:ext cx="5256213" cy="935038"/>
          </a:xfrm>
          <a:prstGeom prst="rect">
            <a:avLst/>
          </a:prstGeom>
          <a:noFill/>
          <a:ln w="12700">
            <a:noFill/>
            <a:miter lim="800000"/>
            <a:headEnd/>
            <a:tailEnd/>
          </a:ln>
          <a:effectLst/>
        </p:spPr>
        <p:txBody>
          <a:bodyPr wrap="none" anchor="ctr"/>
          <a:lstStyle/>
          <a:p>
            <a:endParaRPr lang="en-US"/>
          </a:p>
        </p:txBody>
      </p:sp>
      <p:grpSp>
        <p:nvGrpSpPr>
          <p:cNvPr id="83975" name="Group 7"/>
          <p:cNvGrpSpPr>
            <a:grpSpLocks/>
          </p:cNvGrpSpPr>
          <p:nvPr/>
        </p:nvGrpSpPr>
        <p:grpSpPr bwMode="auto">
          <a:xfrm>
            <a:off x="1066800" y="1179513"/>
            <a:ext cx="2381250" cy="1393825"/>
            <a:chOff x="700" y="656"/>
            <a:chExt cx="1635" cy="843"/>
          </a:xfrm>
        </p:grpSpPr>
        <p:grpSp>
          <p:nvGrpSpPr>
            <p:cNvPr id="83976" name="Group 8"/>
            <p:cNvGrpSpPr>
              <a:grpSpLocks/>
            </p:cNvGrpSpPr>
            <p:nvPr/>
          </p:nvGrpSpPr>
          <p:grpSpPr bwMode="auto">
            <a:xfrm>
              <a:off x="1143" y="874"/>
              <a:ext cx="284" cy="276"/>
              <a:chOff x="1143" y="874"/>
              <a:chExt cx="284" cy="276"/>
            </a:xfrm>
          </p:grpSpPr>
          <p:sp>
            <p:nvSpPr>
              <p:cNvPr id="83977" name="Oval 9"/>
              <p:cNvSpPr>
                <a:spLocks noChangeArrowheads="1"/>
              </p:cNvSpPr>
              <p:nvPr/>
            </p:nvSpPr>
            <p:spPr bwMode="auto">
              <a:xfrm>
                <a:off x="1168" y="894"/>
                <a:ext cx="259" cy="256"/>
              </a:xfrm>
              <a:prstGeom prst="ellipse">
                <a:avLst/>
              </a:prstGeom>
              <a:noFill/>
              <a:ln w="12700">
                <a:noFill/>
                <a:round/>
                <a:headEnd/>
                <a:tailEnd/>
              </a:ln>
              <a:effectLst/>
            </p:spPr>
            <p:txBody>
              <a:bodyPr wrap="none" anchor="ctr"/>
              <a:lstStyle/>
              <a:p>
                <a:endParaRPr lang="en-US"/>
              </a:p>
            </p:txBody>
          </p:sp>
          <p:sp>
            <p:nvSpPr>
              <p:cNvPr id="83978" name="Line 10"/>
              <p:cNvSpPr>
                <a:spLocks noChangeShapeType="1"/>
              </p:cNvSpPr>
              <p:nvPr/>
            </p:nvSpPr>
            <p:spPr bwMode="auto">
              <a:xfrm>
                <a:off x="1272" y="874"/>
                <a:ext cx="95" cy="58"/>
              </a:xfrm>
              <a:prstGeom prst="line">
                <a:avLst/>
              </a:prstGeom>
              <a:noFill/>
              <a:ln w="25400">
                <a:solidFill>
                  <a:schemeClr val="tx1"/>
                </a:solidFill>
                <a:round/>
                <a:headEnd/>
                <a:tailEnd/>
              </a:ln>
              <a:effectLst/>
            </p:spPr>
            <p:txBody>
              <a:bodyPr wrap="none" anchor="ctr"/>
              <a:lstStyle/>
              <a:p>
                <a:endParaRPr lang="en-US"/>
              </a:p>
            </p:txBody>
          </p:sp>
          <p:sp>
            <p:nvSpPr>
              <p:cNvPr id="83979" name="Line 11"/>
              <p:cNvSpPr>
                <a:spLocks noChangeShapeType="1"/>
              </p:cNvSpPr>
              <p:nvPr/>
            </p:nvSpPr>
            <p:spPr bwMode="auto">
              <a:xfrm>
                <a:off x="1375" y="948"/>
                <a:ext cx="0" cy="94"/>
              </a:xfrm>
              <a:prstGeom prst="line">
                <a:avLst/>
              </a:prstGeom>
              <a:noFill/>
              <a:ln w="25400">
                <a:solidFill>
                  <a:schemeClr val="tx1"/>
                </a:solidFill>
                <a:round/>
                <a:headEnd/>
                <a:tailEnd/>
              </a:ln>
              <a:effectLst/>
            </p:spPr>
            <p:txBody>
              <a:bodyPr wrap="none" anchor="ctr"/>
              <a:lstStyle/>
              <a:p>
                <a:endParaRPr lang="en-US"/>
              </a:p>
            </p:txBody>
          </p:sp>
          <p:sp>
            <p:nvSpPr>
              <p:cNvPr id="83980" name="Line 12"/>
              <p:cNvSpPr>
                <a:spLocks noChangeShapeType="1"/>
              </p:cNvSpPr>
              <p:nvPr/>
            </p:nvSpPr>
            <p:spPr bwMode="auto">
              <a:xfrm flipH="1">
                <a:off x="1143" y="874"/>
                <a:ext cx="129" cy="58"/>
              </a:xfrm>
              <a:prstGeom prst="line">
                <a:avLst/>
              </a:prstGeom>
              <a:noFill/>
              <a:ln w="25400">
                <a:solidFill>
                  <a:schemeClr val="tx1"/>
                </a:solidFill>
                <a:round/>
                <a:headEnd/>
                <a:tailEnd/>
              </a:ln>
              <a:effectLst/>
            </p:spPr>
            <p:txBody>
              <a:bodyPr wrap="none" anchor="ctr"/>
              <a:lstStyle/>
              <a:p>
                <a:endParaRPr lang="en-US"/>
              </a:p>
            </p:txBody>
          </p:sp>
          <p:sp>
            <p:nvSpPr>
              <p:cNvPr id="83981" name="Line 13"/>
              <p:cNvSpPr>
                <a:spLocks noChangeShapeType="1"/>
              </p:cNvSpPr>
              <p:nvPr/>
            </p:nvSpPr>
            <p:spPr bwMode="auto">
              <a:xfrm flipV="1">
                <a:off x="1151" y="932"/>
                <a:ext cx="0" cy="126"/>
              </a:xfrm>
              <a:prstGeom prst="line">
                <a:avLst/>
              </a:prstGeom>
              <a:noFill/>
              <a:ln w="25400">
                <a:solidFill>
                  <a:schemeClr val="tx1"/>
                </a:solidFill>
                <a:round/>
                <a:headEnd/>
                <a:tailEnd/>
              </a:ln>
              <a:effectLst/>
            </p:spPr>
            <p:txBody>
              <a:bodyPr wrap="none" anchor="ctr"/>
              <a:lstStyle/>
              <a:p>
                <a:endParaRPr lang="en-US"/>
              </a:p>
            </p:txBody>
          </p:sp>
          <p:grpSp>
            <p:nvGrpSpPr>
              <p:cNvPr id="83982" name="Group 14"/>
              <p:cNvGrpSpPr>
                <a:grpSpLocks/>
              </p:cNvGrpSpPr>
              <p:nvPr/>
            </p:nvGrpSpPr>
            <p:grpSpPr bwMode="auto">
              <a:xfrm>
                <a:off x="1143" y="1042"/>
                <a:ext cx="224" cy="90"/>
                <a:chOff x="1143" y="1042"/>
                <a:chExt cx="224" cy="90"/>
              </a:xfrm>
            </p:grpSpPr>
            <p:sp>
              <p:nvSpPr>
                <p:cNvPr id="83983" name="Line 15"/>
                <p:cNvSpPr>
                  <a:spLocks noChangeShapeType="1"/>
                </p:cNvSpPr>
                <p:nvPr/>
              </p:nvSpPr>
              <p:spPr bwMode="auto">
                <a:xfrm flipV="1">
                  <a:off x="1272" y="1042"/>
                  <a:ext cx="95" cy="90"/>
                </a:xfrm>
                <a:prstGeom prst="line">
                  <a:avLst/>
                </a:prstGeom>
                <a:noFill/>
                <a:ln w="25400">
                  <a:solidFill>
                    <a:schemeClr val="tx1"/>
                  </a:solidFill>
                  <a:round/>
                  <a:headEnd/>
                  <a:tailEnd/>
                </a:ln>
                <a:effectLst/>
              </p:spPr>
              <p:txBody>
                <a:bodyPr wrap="none" anchor="ctr"/>
                <a:lstStyle/>
                <a:p>
                  <a:endParaRPr lang="en-US"/>
                </a:p>
              </p:txBody>
            </p:sp>
            <p:sp>
              <p:nvSpPr>
                <p:cNvPr id="83984" name="Line 16"/>
                <p:cNvSpPr>
                  <a:spLocks noChangeShapeType="1"/>
                </p:cNvSpPr>
                <p:nvPr/>
              </p:nvSpPr>
              <p:spPr bwMode="auto">
                <a:xfrm flipH="1" flipV="1">
                  <a:off x="1143" y="1042"/>
                  <a:ext cx="129" cy="90"/>
                </a:xfrm>
                <a:prstGeom prst="line">
                  <a:avLst/>
                </a:prstGeom>
                <a:noFill/>
                <a:ln w="25400">
                  <a:solidFill>
                    <a:schemeClr val="tx1"/>
                  </a:solidFill>
                  <a:round/>
                  <a:headEnd/>
                  <a:tailEnd/>
                </a:ln>
                <a:effectLst/>
              </p:spPr>
              <p:txBody>
                <a:bodyPr wrap="none" anchor="ctr"/>
                <a:lstStyle/>
                <a:p>
                  <a:endParaRPr lang="en-US"/>
                </a:p>
              </p:txBody>
            </p:sp>
          </p:grpSp>
          <p:sp>
            <p:nvSpPr>
              <p:cNvPr id="83985" name="Line 17"/>
              <p:cNvSpPr>
                <a:spLocks noChangeShapeType="1"/>
              </p:cNvSpPr>
              <p:nvPr/>
            </p:nvSpPr>
            <p:spPr bwMode="auto">
              <a:xfrm>
                <a:off x="1272" y="896"/>
                <a:ext cx="76" cy="44"/>
              </a:xfrm>
              <a:prstGeom prst="line">
                <a:avLst/>
              </a:prstGeom>
              <a:noFill/>
              <a:ln w="25400">
                <a:solidFill>
                  <a:schemeClr val="tx1"/>
                </a:solidFill>
                <a:round/>
                <a:headEnd/>
                <a:tailEnd/>
              </a:ln>
              <a:effectLst/>
            </p:spPr>
            <p:txBody>
              <a:bodyPr wrap="none" anchor="ctr"/>
              <a:lstStyle/>
              <a:p>
                <a:endParaRPr lang="en-US"/>
              </a:p>
            </p:txBody>
          </p:sp>
          <p:sp>
            <p:nvSpPr>
              <p:cNvPr id="83986" name="Line 18"/>
              <p:cNvSpPr>
                <a:spLocks noChangeShapeType="1"/>
              </p:cNvSpPr>
              <p:nvPr/>
            </p:nvSpPr>
            <p:spPr bwMode="auto">
              <a:xfrm>
                <a:off x="1167" y="955"/>
                <a:ext cx="0" cy="84"/>
              </a:xfrm>
              <a:prstGeom prst="line">
                <a:avLst/>
              </a:prstGeom>
              <a:noFill/>
              <a:ln w="25400">
                <a:solidFill>
                  <a:schemeClr val="tx1"/>
                </a:solidFill>
                <a:round/>
                <a:headEnd/>
                <a:tailEnd/>
              </a:ln>
              <a:effectLst/>
            </p:spPr>
            <p:txBody>
              <a:bodyPr wrap="none" anchor="ctr"/>
              <a:lstStyle/>
              <a:p>
                <a:endParaRPr lang="en-US"/>
              </a:p>
            </p:txBody>
          </p:sp>
          <p:sp>
            <p:nvSpPr>
              <p:cNvPr id="83987" name="Line 19"/>
              <p:cNvSpPr>
                <a:spLocks noChangeShapeType="1"/>
              </p:cNvSpPr>
              <p:nvPr/>
            </p:nvSpPr>
            <p:spPr bwMode="auto">
              <a:xfrm flipV="1">
                <a:off x="1272" y="1034"/>
                <a:ext cx="77" cy="77"/>
              </a:xfrm>
              <a:prstGeom prst="line">
                <a:avLst/>
              </a:prstGeom>
              <a:noFill/>
              <a:ln w="25400">
                <a:solidFill>
                  <a:schemeClr val="tx1"/>
                </a:solidFill>
                <a:round/>
                <a:headEnd/>
                <a:tailEnd/>
              </a:ln>
              <a:effectLst/>
            </p:spPr>
            <p:txBody>
              <a:bodyPr wrap="none" anchor="ctr"/>
              <a:lstStyle/>
              <a:p>
                <a:endParaRPr lang="en-US"/>
              </a:p>
            </p:txBody>
          </p:sp>
        </p:grpSp>
        <p:grpSp>
          <p:nvGrpSpPr>
            <p:cNvPr id="83988" name="Group 20"/>
            <p:cNvGrpSpPr>
              <a:grpSpLocks/>
            </p:cNvGrpSpPr>
            <p:nvPr/>
          </p:nvGrpSpPr>
          <p:grpSpPr bwMode="auto">
            <a:xfrm>
              <a:off x="1590" y="878"/>
              <a:ext cx="284" cy="276"/>
              <a:chOff x="1590" y="878"/>
              <a:chExt cx="284" cy="276"/>
            </a:xfrm>
          </p:grpSpPr>
          <p:sp>
            <p:nvSpPr>
              <p:cNvPr id="83989" name="Oval 21"/>
              <p:cNvSpPr>
                <a:spLocks noChangeArrowheads="1"/>
              </p:cNvSpPr>
              <p:nvPr/>
            </p:nvSpPr>
            <p:spPr bwMode="auto">
              <a:xfrm>
                <a:off x="1615" y="898"/>
                <a:ext cx="259" cy="256"/>
              </a:xfrm>
              <a:prstGeom prst="ellipse">
                <a:avLst/>
              </a:prstGeom>
              <a:noFill/>
              <a:ln w="12700">
                <a:noFill/>
                <a:round/>
                <a:headEnd/>
                <a:tailEnd/>
              </a:ln>
              <a:effectLst/>
            </p:spPr>
            <p:txBody>
              <a:bodyPr wrap="none" anchor="ctr"/>
              <a:lstStyle/>
              <a:p>
                <a:endParaRPr lang="en-US"/>
              </a:p>
            </p:txBody>
          </p:sp>
          <p:sp>
            <p:nvSpPr>
              <p:cNvPr id="83990" name="Line 22"/>
              <p:cNvSpPr>
                <a:spLocks noChangeShapeType="1"/>
              </p:cNvSpPr>
              <p:nvPr/>
            </p:nvSpPr>
            <p:spPr bwMode="auto">
              <a:xfrm>
                <a:off x="1719" y="878"/>
                <a:ext cx="96" cy="57"/>
              </a:xfrm>
              <a:prstGeom prst="line">
                <a:avLst/>
              </a:prstGeom>
              <a:noFill/>
              <a:ln w="25400">
                <a:solidFill>
                  <a:schemeClr val="tx1"/>
                </a:solidFill>
                <a:round/>
                <a:headEnd/>
                <a:tailEnd/>
              </a:ln>
              <a:effectLst/>
            </p:spPr>
            <p:txBody>
              <a:bodyPr wrap="none" anchor="ctr"/>
              <a:lstStyle/>
              <a:p>
                <a:endParaRPr lang="en-US"/>
              </a:p>
            </p:txBody>
          </p:sp>
          <p:sp>
            <p:nvSpPr>
              <p:cNvPr id="83991" name="Line 23"/>
              <p:cNvSpPr>
                <a:spLocks noChangeShapeType="1"/>
              </p:cNvSpPr>
              <p:nvPr/>
            </p:nvSpPr>
            <p:spPr bwMode="auto">
              <a:xfrm>
                <a:off x="1823" y="951"/>
                <a:ext cx="0" cy="95"/>
              </a:xfrm>
              <a:prstGeom prst="line">
                <a:avLst/>
              </a:prstGeom>
              <a:noFill/>
              <a:ln w="25400">
                <a:solidFill>
                  <a:schemeClr val="tx1"/>
                </a:solidFill>
                <a:round/>
                <a:headEnd/>
                <a:tailEnd/>
              </a:ln>
              <a:effectLst/>
            </p:spPr>
            <p:txBody>
              <a:bodyPr wrap="none" anchor="ctr"/>
              <a:lstStyle/>
              <a:p>
                <a:endParaRPr lang="en-US"/>
              </a:p>
            </p:txBody>
          </p:sp>
          <p:sp>
            <p:nvSpPr>
              <p:cNvPr id="83992" name="Line 24"/>
              <p:cNvSpPr>
                <a:spLocks noChangeShapeType="1"/>
              </p:cNvSpPr>
              <p:nvPr/>
            </p:nvSpPr>
            <p:spPr bwMode="auto">
              <a:xfrm flipH="1">
                <a:off x="1590" y="878"/>
                <a:ext cx="129" cy="57"/>
              </a:xfrm>
              <a:prstGeom prst="line">
                <a:avLst/>
              </a:prstGeom>
              <a:noFill/>
              <a:ln w="25400">
                <a:solidFill>
                  <a:schemeClr val="tx1"/>
                </a:solidFill>
                <a:round/>
                <a:headEnd/>
                <a:tailEnd/>
              </a:ln>
              <a:effectLst/>
            </p:spPr>
            <p:txBody>
              <a:bodyPr wrap="none" anchor="ctr"/>
              <a:lstStyle/>
              <a:p>
                <a:endParaRPr lang="en-US"/>
              </a:p>
            </p:txBody>
          </p:sp>
          <p:sp>
            <p:nvSpPr>
              <p:cNvPr id="83993" name="Line 25"/>
              <p:cNvSpPr>
                <a:spLocks noChangeShapeType="1"/>
              </p:cNvSpPr>
              <p:nvPr/>
            </p:nvSpPr>
            <p:spPr bwMode="auto">
              <a:xfrm flipV="1">
                <a:off x="1598" y="935"/>
                <a:ext cx="0" cy="127"/>
              </a:xfrm>
              <a:prstGeom prst="line">
                <a:avLst/>
              </a:prstGeom>
              <a:noFill/>
              <a:ln w="25400">
                <a:solidFill>
                  <a:schemeClr val="tx1"/>
                </a:solidFill>
                <a:round/>
                <a:headEnd/>
                <a:tailEnd/>
              </a:ln>
              <a:effectLst/>
            </p:spPr>
            <p:txBody>
              <a:bodyPr wrap="none" anchor="ctr"/>
              <a:lstStyle/>
              <a:p>
                <a:endParaRPr lang="en-US"/>
              </a:p>
            </p:txBody>
          </p:sp>
          <p:grpSp>
            <p:nvGrpSpPr>
              <p:cNvPr id="83994" name="Group 26"/>
              <p:cNvGrpSpPr>
                <a:grpSpLocks/>
              </p:cNvGrpSpPr>
              <p:nvPr/>
            </p:nvGrpSpPr>
            <p:grpSpPr bwMode="auto">
              <a:xfrm>
                <a:off x="1590" y="1046"/>
                <a:ext cx="225" cy="90"/>
                <a:chOff x="1590" y="1046"/>
                <a:chExt cx="225" cy="90"/>
              </a:xfrm>
            </p:grpSpPr>
            <p:sp>
              <p:nvSpPr>
                <p:cNvPr id="83995" name="Line 27"/>
                <p:cNvSpPr>
                  <a:spLocks noChangeShapeType="1"/>
                </p:cNvSpPr>
                <p:nvPr/>
              </p:nvSpPr>
              <p:spPr bwMode="auto">
                <a:xfrm flipV="1">
                  <a:off x="1719" y="1046"/>
                  <a:ext cx="96" cy="90"/>
                </a:xfrm>
                <a:prstGeom prst="line">
                  <a:avLst/>
                </a:prstGeom>
                <a:noFill/>
                <a:ln w="25400">
                  <a:solidFill>
                    <a:schemeClr val="tx1"/>
                  </a:solidFill>
                  <a:round/>
                  <a:headEnd/>
                  <a:tailEnd/>
                </a:ln>
                <a:effectLst/>
              </p:spPr>
              <p:txBody>
                <a:bodyPr wrap="none" anchor="ctr"/>
                <a:lstStyle/>
                <a:p>
                  <a:endParaRPr lang="en-US"/>
                </a:p>
              </p:txBody>
            </p:sp>
            <p:sp>
              <p:nvSpPr>
                <p:cNvPr id="83996" name="Line 28"/>
                <p:cNvSpPr>
                  <a:spLocks noChangeShapeType="1"/>
                </p:cNvSpPr>
                <p:nvPr/>
              </p:nvSpPr>
              <p:spPr bwMode="auto">
                <a:xfrm flipH="1" flipV="1">
                  <a:off x="1590" y="1046"/>
                  <a:ext cx="129" cy="90"/>
                </a:xfrm>
                <a:prstGeom prst="line">
                  <a:avLst/>
                </a:prstGeom>
                <a:noFill/>
                <a:ln w="25400">
                  <a:solidFill>
                    <a:schemeClr val="tx1"/>
                  </a:solidFill>
                  <a:round/>
                  <a:headEnd/>
                  <a:tailEnd/>
                </a:ln>
                <a:effectLst/>
              </p:spPr>
              <p:txBody>
                <a:bodyPr wrap="none" anchor="ctr"/>
                <a:lstStyle/>
                <a:p>
                  <a:endParaRPr lang="en-US"/>
                </a:p>
              </p:txBody>
            </p:sp>
          </p:grpSp>
          <p:sp>
            <p:nvSpPr>
              <p:cNvPr id="83997" name="Line 29"/>
              <p:cNvSpPr>
                <a:spLocks noChangeShapeType="1"/>
              </p:cNvSpPr>
              <p:nvPr/>
            </p:nvSpPr>
            <p:spPr bwMode="auto">
              <a:xfrm>
                <a:off x="1719" y="899"/>
                <a:ext cx="76" cy="44"/>
              </a:xfrm>
              <a:prstGeom prst="line">
                <a:avLst/>
              </a:prstGeom>
              <a:noFill/>
              <a:ln w="25400">
                <a:solidFill>
                  <a:schemeClr val="tx1"/>
                </a:solidFill>
                <a:round/>
                <a:headEnd/>
                <a:tailEnd/>
              </a:ln>
              <a:effectLst/>
            </p:spPr>
            <p:txBody>
              <a:bodyPr wrap="none" anchor="ctr"/>
              <a:lstStyle/>
              <a:p>
                <a:endParaRPr lang="en-US"/>
              </a:p>
            </p:txBody>
          </p:sp>
          <p:sp>
            <p:nvSpPr>
              <p:cNvPr id="83998" name="Line 30"/>
              <p:cNvSpPr>
                <a:spLocks noChangeShapeType="1"/>
              </p:cNvSpPr>
              <p:nvPr/>
            </p:nvSpPr>
            <p:spPr bwMode="auto">
              <a:xfrm>
                <a:off x="1614" y="958"/>
                <a:ext cx="0" cy="84"/>
              </a:xfrm>
              <a:prstGeom prst="line">
                <a:avLst/>
              </a:prstGeom>
              <a:noFill/>
              <a:ln w="25400">
                <a:solidFill>
                  <a:schemeClr val="tx1"/>
                </a:solidFill>
                <a:round/>
                <a:headEnd/>
                <a:tailEnd/>
              </a:ln>
              <a:effectLst/>
            </p:spPr>
            <p:txBody>
              <a:bodyPr wrap="none" anchor="ctr"/>
              <a:lstStyle/>
              <a:p>
                <a:endParaRPr lang="en-US"/>
              </a:p>
            </p:txBody>
          </p:sp>
          <p:sp>
            <p:nvSpPr>
              <p:cNvPr id="83999" name="Line 31"/>
              <p:cNvSpPr>
                <a:spLocks noChangeShapeType="1"/>
              </p:cNvSpPr>
              <p:nvPr/>
            </p:nvSpPr>
            <p:spPr bwMode="auto">
              <a:xfrm flipV="1">
                <a:off x="1719" y="1037"/>
                <a:ext cx="77" cy="78"/>
              </a:xfrm>
              <a:prstGeom prst="line">
                <a:avLst/>
              </a:prstGeom>
              <a:noFill/>
              <a:ln w="25400">
                <a:solidFill>
                  <a:schemeClr val="tx1"/>
                </a:solidFill>
                <a:round/>
                <a:headEnd/>
                <a:tailEnd/>
              </a:ln>
              <a:effectLst/>
            </p:spPr>
            <p:txBody>
              <a:bodyPr wrap="none" anchor="ctr"/>
              <a:lstStyle/>
              <a:p>
                <a:endParaRPr lang="en-US"/>
              </a:p>
            </p:txBody>
          </p:sp>
        </p:grpSp>
        <p:grpSp>
          <p:nvGrpSpPr>
            <p:cNvPr id="84000" name="Group 32"/>
            <p:cNvGrpSpPr>
              <a:grpSpLocks/>
            </p:cNvGrpSpPr>
            <p:nvPr/>
          </p:nvGrpSpPr>
          <p:grpSpPr bwMode="auto">
            <a:xfrm>
              <a:off x="1432" y="1224"/>
              <a:ext cx="283" cy="275"/>
              <a:chOff x="1432" y="1224"/>
              <a:chExt cx="283" cy="275"/>
            </a:xfrm>
          </p:grpSpPr>
          <p:sp>
            <p:nvSpPr>
              <p:cNvPr id="84001" name="Oval 33"/>
              <p:cNvSpPr>
                <a:spLocks noChangeArrowheads="1"/>
              </p:cNvSpPr>
              <p:nvPr/>
            </p:nvSpPr>
            <p:spPr bwMode="auto">
              <a:xfrm>
                <a:off x="1456" y="1244"/>
                <a:ext cx="259" cy="255"/>
              </a:xfrm>
              <a:prstGeom prst="ellipse">
                <a:avLst/>
              </a:prstGeom>
              <a:noFill/>
              <a:ln w="12700">
                <a:noFill/>
                <a:round/>
                <a:headEnd/>
                <a:tailEnd/>
              </a:ln>
              <a:effectLst/>
            </p:spPr>
            <p:txBody>
              <a:bodyPr wrap="none" anchor="ctr"/>
              <a:lstStyle/>
              <a:p>
                <a:endParaRPr lang="en-US"/>
              </a:p>
            </p:txBody>
          </p:sp>
          <p:sp>
            <p:nvSpPr>
              <p:cNvPr id="84002" name="Line 34"/>
              <p:cNvSpPr>
                <a:spLocks noChangeShapeType="1"/>
              </p:cNvSpPr>
              <p:nvPr/>
            </p:nvSpPr>
            <p:spPr bwMode="auto">
              <a:xfrm>
                <a:off x="1559" y="1224"/>
                <a:ext cx="97" cy="58"/>
              </a:xfrm>
              <a:prstGeom prst="line">
                <a:avLst/>
              </a:prstGeom>
              <a:noFill/>
              <a:ln w="25400">
                <a:solidFill>
                  <a:schemeClr val="tx1"/>
                </a:solidFill>
                <a:round/>
                <a:headEnd/>
                <a:tailEnd/>
              </a:ln>
              <a:effectLst/>
            </p:spPr>
            <p:txBody>
              <a:bodyPr wrap="none" anchor="ctr"/>
              <a:lstStyle/>
              <a:p>
                <a:endParaRPr lang="en-US"/>
              </a:p>
            </p:txBody>
          </p:sp>
          <p:sp>
            <p:nvSpPr>
              <p:cNvPr id="84003" name="Line 35"/>
              <p:cNvSpPr>
                <a:spLocks noChangeShapeType="1"/>
              </p:cNvSpPr>
              <p:nvPr/>
            </p:nvSpPr>
            <p:spPr bwMode="auto">
              <a:xfrm>
                <a:off x="1664" y="1298"/>
                <a:ext cx="0" cy="93"/>
              </a:xfrm>
              <a:prstGeom prst="line">
                <a:avLst/>
              </a:prstGeom>
              <a:noFill/>
              <a:ln w="25400">
                <a:solidFill>
                  <a:schemeClr val="tx1"/>
                </a:solidFill>
                <a:round/>
                <a:headEnd/>
                <a:tailEnd/>
              </a:ln>
              <a:effectLst/>
            </p:spPr>
            <p:txBody>
              <a:bodyPr wrap="none" anchor="ctr"/>
              <a:lstStyle/>
              <a:p>
                <a:endParaRPr lang="en-US"/>
              </a:p>
            </p:txBody>
          </p:sp>
          <p:sp>
            <p:nvSpPr>
              <p:cNvPr id="84004" name="Line 36"/>
              <p:cNvSpPr>
                <a:spLocks noChangeShapeType="1"/>
              </p:cNvSpPr>
              <p:nvPr/>
            </p:nvSpPr>
            <p:spPr bwMode="auto">
              <a:xfrm flipH="1">
                <a:off x="1432" y="1224"/>
                <a:ext cx="127" cy="58"/>
              </a:xfrm>
              <a:prstGeom prst="line">
                <a:avLst/>
              </a:prstGeom>
              <a:noFill/>
              <a:ln w="25400">
                <a:solidFill>
                  <a:schemeClr val="tx1"/>
                </a:solidFill>
                <a:round/>
                <a:headEnd/>
                <a:tailEnd/>
              </a:ln>
              <a:effectLst/>
            </p:spPr>
            <p:txBody>
              <a:bodyPr wrap="none" anchor="ctr"/>
              <a:lstStyle/>
              <a:p>
                <a:endParaRPr lang="en-US"/>
              </a:p>
            </p:txBody>
          </p:sp>
          <p:sp>
            <p:nvSpPr>
              <p:cNvPr id="84005" name="Line 37"/>
              <p:cNvSpPr>
                <a:spLocks noChangeShapeType="1"/>
              </p:cNvSpPr>
              <p:nvPr/>
            </p:nvSpPr>
            <p:spPr bwMode="auto">
              <a:xfrm flipV="1">
                <a:off x="1440" y="1282"/>
                <a:ext cx="0" cy="125"/>
              </a:xfrm>
              <a:prstGeom prst="line">
                <a:avLst/>
              </a:prstGeom>
              <a:noFill/>
              <a:ln w="25400">
                <a:solidFill>
                  <a:schemeClr val="tx1"/>
                </a:solidFill>
                <a:round/>
                <a:headEnd/>
                <a:tailEnd/>
              </a:ln>
              <a:effectLst/>
            </p:spPr>
            <p:txBody>
              <a:bodyPr wrap="none" anchor="ctr"/>
              <a:lstStyle/>
              <a:p>
                <a:endParaRPr lang="en-US"/>
              </a:p>
            </p:txBody>
          </p:sp>
          <p:grpSp>
            <p:nvGrpSpPr>
              <p:cNvPr id="84006" name="Group 38"/>
              <p:cNvGrpSpPr>
                <a:grpSpLocks/>
              </p:cNvGrpSpPr>
              <p:nvPr/>
            </p:nvGrpSpPr>
            <p:grpSpPr bwMode="auto">
              <a:xfrm>
                <a:off x="1432" y="1391"/>
                <a:ext cx="224" cy="91"/>
                <a:chOff x="1432" y="1391"/>
                <a:chExt cx="224" cy="91"/>
              </a:xfrm>
            </p:grpSpPr>
            <p:sp>
              <p:nvSpPr>
                <p:cNvPr id="84007" name="Line 39"/>
                <p:cNvSpPr>
                  <a:spLocks noChangeShapeType="1"/>
                </p:cNvSpPr>
                <p:nvPr/>
              </p:nvSpPr>
              <p:spPr bwMode="auto">
                <a:xfrm flipV="1">
                  <a:off x="1559" y="1391"/>
                  <a:ext cx="97" cy="91"/>
                </a:xfrm>
                <a:prstGeom prst="line">
                  <a:avLst/>
                </a:prstGeom>
                <a:noFill/>
                <a:ln w="25400">
                  <a:solidFill>
                    <a:schemeClr val="tx1"/>
                  </a:solidFill>
                  <a:round/>
                  <a:headEnd/>
                  <a:tailEnd/>
                </a:ln>
                <a:effectLst/>
              </p:spPr>
              <p:txBody>
                <a:bodyPr wrap="none" anchor="ctr"/>
                <a:lstStyle/>
                <a:p>
                  <a:endParaRPr lang="en-US"/>
                </a:p>
              </p:txBody>
            </p:sp>
            <p:sp>
              <p:nvSpPr>
                <p:cNvPr id="84008" name="Line 40"/>
                <p:cNvSpPr>
                  <a:spLocks noChangeShapeType="1"/>
                </p:cNvSpPr>
                <p:nvPr/>
              </p:nvSpPr>
              <p:spPr bwMode="auto">
                <a:xfrm flipH="1" flipV="1">
                  <a:off x="1432" y="1391"/>
                  <a:ext cx="127" cy="91"/>
                </a:xfrm>
                <a:prstGeom prst="line">
                  <a:avLst/>
                </a:prstGeom>
                <a:noFill/>
                <a:ln w="25400">
                  <a:solidFill>
                    <a:schemeClr val="tx1"/>
                  </a:solidFill>
                  <a:round/>
                  <a:headEnd/>
                  <a:tailEnd/>
                </a:ln>
                <a:effectLst/>
              </p:spPr>
              <p:txBody>
                <a:bodyPr wrap="none" anchor="ctr"/>
                <a:lstStyle/>
                <a:p>
                  <a:endParaRPr lang="en-US"/>
                </a:p>
              </p:txBody>
            </p:sp>
          </p:grpSp>
          <p:sp>
            <p:nvSpPr>
              <p:cNvPr id="84009" name="Line 41"/>
              <p:cNvSpPr>
                <a:spLocks noChangeShapeType="1"/>
              </p:cNvSpPr>
              <p:nvPr/>
            </p:nvSpPr>
            <p:spPr bwMode="auto">
              <a:xfrm>
                <a:off x="1560" y="1246"/>
                <a:ext cx="76" cy="44"/>
              </a:xfrm>
              <a:prstGeom prst="line">
                <a:avLst/>
              </a:prstGeom>
              <a:noFill/>
              <a:ln w="25400">
                <a:solidFill>
                  <a:schemeClr val="tx1"/>
                </a:solidFill>
                <a:round/>
                <a:headEnd/>
                <a:tailEnd/>
              </a:ln>
              <a:effectLst/>
            </p:spPr>
            <p:txBody>
              <a:bodyPr wrap="none" anchor="ctr"/>
              <a:lstStyle/>
              <a:p>
                <a:endParaRPr lang="en-US"/>
              </a:p>
            </p:txBody>
          </p:sp>
          <p:sp>
            <p:nvSpPr>
              <p:cNvPr id="84010" name="Line 42"/>
              <p:cNvSpPr>
                <a:spLocks noChangeShapeType="1"/>
              </p:cNvSpPr>
              <p:nvPr/>
            </p:nvSpPr>
            <p:spPr bwMode="auto">
              <a:xfrm>
                <a:off x="1455" y="1304"/>
                <a:ext cx="0" cy="83"/>
              </a:xfrm>
              <a:prstGeom prst="line">
                <a:avLst/>
              </a:prstGeom>
              <a:noFill/>
              <a:ln w="25400">
                <a:solidFill>
                  <a:schemeClr val="tx1"/>
                </a:solidFill>
                <a:round/>
                <a:headEnd/>
                <a:tailEnd/>
              </a:ln>
              <a:effectLst/>
            </p:spPr>
            <p:txBody>
              <a:bodyPr wrap="none" anchor="ctr"/>
              <a:lstStyle/>
              <a:p>
                <a:endParaRPr lang="en-US"/>
              </a:p>
            </p:txBody>
          </p:sp>
          <p:sp>
            <p:nvSpPr>
              <p:cNvPr id="84011" name="Line 43"/>
              <p:cNvSpPr>
                <a:spLocks noChangeShapeType="1"/>
              </p:cNvSpPr>
              <p:nvPr/>
            </p:nvSpPr>
            <p:spPr bwMode="auto">
              <a:xfrm flipV="1">
                <a:off x="1559" y="1383"/>
                <a:ext cx="77" cy="76"/>
              </a:xfrm>
              <a:prstGeom prst="line">
                <a:avLst/>
              </a:prstGeom>
              <a:noFill/>
              <a:ln w="25400">
                <a:solidFill>
                  <a:schemeClr val="tx1"/>
                </a:solidFill>
                <a:round/>
                <a:headEnd/>
                <a:tailEnd/>
              </a:ln>
              <a:effectLst/>
            </p:spPr>
            <p:txBody>
              <a:bodyPr wrap="none" anchor="ctr"/>
              <a:lstStyle/>
              <a:p>
                <a:endParaRPr lang="en-US"/>
              </a:p>
            </p:txBody>
          </p:sp>
        </p:grpSp>
        <p:sp>
          <p:nvSpPr>
            <p:cNvPr id="84012" name="Oval 44"/>
            <p:cNvSpPr>
              <a:spLocks noChangeArrowheads="1"/>
            </p:cNvSpPr>
            <p:nvPr/>
          </p:nvSpPr>
          <p:spPr bwMode="auto">
            <a:xfrm>
              <a:off x="1387" y="898"/>
              <a:ext cx="259" cy="256"/>
            </a:xfrm>
            <a:prstGeom prst="ellipse">
              <a:avLst/>
            </a:prstGeom>
            <a:noFill/>
            <a:ln w="12700">
              <a:noFill/>
              <a:round/>
              <a:headEnd/>
              <a:tailEnd/>
            </a:ln>
            <a:effectLst/>
          </p:spPr>
          <p:txBody>
            <a:bodyPr wrap="none" anchor="ctr"/>
            <a:lstStyle/>
            <a:p>
              <a:endParaRPr lang="en-US"/>
            </a:p>
          </p:txBody>
        </p:sp>
        <p:sp>
          <p:nvSpPr>
            <p:cNvPr id="84013" name="Line 45"/>
            <p:cNvSpPr>
              <a:spLocks noChangeShapeType="1"/>
            </p:cNvSpPr>
            <p:nvPr/>
          </p:nvSpPr>
          <p:spPr bwMode="auto">
            <a:xfrm>
              <a:off x="1525" y="898"/>
              <a:ext cx="79" cy="52"/>
            </a:xfrm>
            <a:prstGeom prst="line">
              <a:avLst/>
            </a:prstGeom>
            <a:noFill/>
            <a:ln w="25400">
              <a:solidFill>
                <a:schemeClr val="tx1"/>
              </a:solidFill>
              <a:round/>
              <a:headEnd/>
              <a:tailEnd/>
            </a:ln>
            <a:effectLst/>
          </p:spPr>
          <p:txBody>
            <a:bodyPr wrap="none" anchor="ctr"/>
            <a:lstStyle/>
            <a:p>
              <a:endParaRPr lang="en-US"/>
            </a:p>
          </p:txBody>
        </p:sp>
        <p:sp>
          <p:nvSpPr>
            <p:cNvPr id="84014" name="Line 46"/>
            <p:cNvSpPr>
              <a:spLocks noChangeShapeType="1"/>
            </p:cNvSpPr>
            <p:nvPr/>
          </p:nvSpPr>
          <p:spPr bwMode="auto">
            <a:xfrm>
              <a:off x="1595" y="951"/>
              <a:ext cx="0" cy="95"/>
            </a:xfrm>
            <a:prstGeom prst="line">
              <a:avLst/>
            </a:prstGeom>
            <a:noFill/>
            <a:ln w="25400">
              <a:solidFill>
                <a:schemeClr val="tx1"/>
              </a:solidFill>
              <a:round/>
              <a:headEnd/>
              <a:tailEnd/>
            </a:ln>
            <a:effectLst/>
          </p:spPr>
          <p:txBody>
            <a:bodyPr wrap="none" anchor="ctr"/>
            <a:lstStyle/>
            <a:p>
              <a:endParaRPr lang="en-US"/>
            </a:p>
          </p:txBody>
        </p:sp>
        <p:sp>
          <p:nvSpPr>
            <p:cNvPr id="84015" name="Line 47"/>
            <p:cNvSpPr>
              <a:spLocks noChangeShapeType="1"/>
            </p:cNvSpPr>
            <p:nvPr/>
          </p:nvSpPr>
          <p:spPr bwMode="auto">
            <a:xfrm flipH="1">
              <a:off x="1363" y="902"/>
              <a:ext cx="93" cy="41"/>
            </a:xfrm>
            <a:prstGeom prst="line">
              <a:avLst/>
            </a:prstGeom>
            <a:noFill/>
            <a:ln w="25400">
              <a:solidFill>
                <a:schemeClr val="tx1"/>
              </a:solidFill>
              <a:round/>
              <a:headEnd/>
              <a:tailEnd/>
            </a:ln>
            <a:effectLst/>
          </p:spPr>
          <p:txBody>
            <a:bodyPr wrap="none" anchor="ctr"/>
            <a:lstStyle/>
            <a:p>
              <a:endParaRPr lang="en-US"/>
            </a:p>
          </p:txBody>
        </p:sp>
        <p:sp>
          <p:nvSpPr>
            <p:cNvPr id="84016" name="Line 48"/>
            <p:cNvSpPr>
              <a:spLocks noChangeShapeType="1"/>
            </p:cNvSpPr>
            <p:nvPr/>
          </p:nvSpPr>
          <p:spPr bwMode="auto">
            <a:xfrm flipV="1">
              <a:off x="1371" y="935"/>
              <a:ext cx="0" cy="127"/>
            </a:xfrm>
            <a:prstGeom prst="line">
              <a:avLst/>
            </a:prstGeom>
            <a:noFill/>
            <a:ln w="25400">
              <a:solidFill>
                <a:schemeClr val="tx1"/>
              </a:solidFill>
              <a:round/>
              <a:headEnd/>
              <a:tailEnd/>
            </a:ln>
            <a:effectLst/>
          </p:spPr>
          <p:txBody>
            <a:bodyPr wrap="none" anchor="ctr"/>
            <a:lstStyle/>
            <a:p>
              <a:endParaRPr lang="en-US"/>
            </a:p>
          </p:txBody>
        </p:sp>
        <p:grpSp>
          <p:nvGrpSpPr>
            <p:cNvPr id="84017" name="Group 49"/>
            <p:cNvGrpSpPr>
              <a:grpSpLocks/>
            </p:cNvGrpSpPr>
            <p:nvPr/>
          </p:nvGrpSpPr>
          <p:grpSpPr bwMode="auto">
            <a:xfrm>
              <a:off x="1363" y="1046"/>
              <a:ext cx="224" cy="90"/>
              <a:chOff x="1363" y="1046"/>
              <a:chExt cx="224" cy="90"/>
            </a:xfrm>
          </p:grpSpPr>
          <p:sp>
            <p:nvSpPr>
              <p:cNvPr id="84018" name="Line 50"/>
              <p:cNvSpPr>
                <a:spLocks noChangeShapeType="1"/>
              </p:cNvSpPr>
              <p:nvPr/>
            </p:nvSpPr>
            <p:spPr bwMode="auto">
              <a:xfrm flipV="1">
                <a:off x="1492" y="1046"/>
                <a:ext cx="95" cy="90"/>
              </a:xfrm>
              <a:prstGeom prst="line">
                <a:avLst/>
              </a:prstGeom>
              <a:noFill/>
              <a:ln w="25400">
                <a:solidFill>
                  <a:schemeClr val="tx1"/>
                </a:solidFill>
                <a:round/>
                <a:headEnd/>
                <a:tailEnd/>
              </a:ln>
              <a:effectLst/>
            </p:spPr>
            <p:txBody>
              <a:bodyPr wrap="none" anchor="ctr"/>
              <a:lstStyle/>
              <a:p>
                <a:endParaRPr lang="en-US"/>
              </a:p>
            </p:txBody>
          </p:sp>
          <p:sp>
            <p:nvSpPr>
              <p:cNvPr id="84019" name="Line 51"/>
              <p:cNvSpPr>
                <a:spLocks noChangeShapeType="1"/>
              </p:cNvSpPr>
              <p:nvPr/>
            </p:nvSpPr>
            <p:spPr bwMode="auto">
              <a:xfrm flipH="1" flipV="1">
                <a:off x="1363" y="1046"/>
                <a:ext cx="129" cy="90"/>
              </a:xfrm>
              <a:prstGeom prst="line">
                <a:avLst/>
              </a:prstGeom>
              <a:noFill/>
              <a:ln w="25400">
                <a:solidFill>
                  <a:schemeClr val="tx1"/>
                </a:solidFill>
                <a:round/>
                <a:headEnd/>
                <a:tailEnd/>
              </a:ln>
              <a:effectLst/>
            </p:spPr>
            <p:txBody>
              <a:bodyPr wrap="none" anchor="ctr"/>
              <a:lstStyle/>
              <a:p>
                <a:endParaRPr lang="en-US"/>
              </a:p>
            </p:txBody>
          </p:sp>
        </p:grpSp>
        <p:sp>
          <p:nvSpPr>
            <p:cNvPr id="84020" name="Line 52"/>
            <p:cNvSpPr>
              <a:spLocks noChangeShapeType="1"/>
            </p:cNvSpPr>
            <p:nvPr/>
          </p:nvSpPr>
          <p:spPr bwMode="auto">
            <a:xfrm>
              <a:off x="1495" y="1134"/>
              <a:ext cx="46" cy="74"/>
            </a:xfrm>
            <a:prstGeom prst="line">
              <a:avLst/>
            </a:prstGeom>
            <a:noFill/>
            <a:ln w="25400">
              <a:solidFill>
                <a:schemeClr val="tx1"/>
              </a:solidFill>
              <a:round/>
              <a:headEnd/>
              <a:tailEnd/>
            </a:ln>
            <a:effectLst/>
          </p:spPr>
          <p:txBody>
            <a:bodyPr wrap="none" anchor="ctr"/>
            <a:lstStyle/>
            <a:p>
              <a:endParaRPr lang="en-US"/>
            </a:p>
          </p:txBody>
        </p:sp>
        <p:sp>
          <p:nvSpPr>
            <p:cNvPr id="84021" name="Line 53"/>
            <p:cNvSpPr>
              <a:spLocks noChangeShapeType="1"/>
            </p:cNvSpPr>
            <p:nvPr/>
          </p:nvSpPr>
          <p:spPr bwMode="auto">
            <a:xfrm flipV="1">
              <a:off x="1672" y="1247"/>
              <a:ext cx="40" cy="50"/>
            </a:xfrm>
            <a:prstGeom prst="line">
              <a:avLst/>
            </a:prstGeom>
            <a:noFill/>
            <a:ln w="25400">
              <a:solidFill>
                <a:schemeClr val="tx1"/>
              </a:solidFill>
              <a:round/>
              <a:headEnd/>
              <a:tailEnd/>
            </a:ln>
            <a:effectLst/>
          </p:spPr>
          <p:txBody>
            <a:bodyPr wrap="none" anchor="ctr"/>
            <a:lstStyle/>
            <a:p>
              <a:endParaRPr lang="en-US"/>
            </a:p>
          </p:txBody>
        </p:sp>
        <p:sp>
          <p:nvSpPr>
            <p:cNvPr id="84022" name="Line 54"/>
            <p:cNvSpPr>
              <a:spLocks noChangeShapeType="1"/>
            </p:cNvSpPr>
            <p:nvPr/>
          </p:nvSpPr>
          <p:spPr bwMode="auto">
            <a:xfrm flipH="1">
              <a:off x="1422" y="1134"/>
              <a:ext cx="70" cy="22"/>
            </a:xfrm>
            <a:prstGeom prst="line">
              <a:avLst/>
            </a:prstGeom>
            <a:noFill/>
            <a:ln w="25400">
              <a:solidFill>
                <a:schemeClr val="tx1"/>
              </a:solidFill>
              <a:round/>
              <a:headEnd/>
              <a:tailEnd/>
            </a:ln>
            <a:effectLst/>
          </p:spPr>
          <p:txBody>
            <a:bodyPr wrap="none" anchor="ctr"/>
            <a:lstStyle/>
            <a:p>
              <a:endParaRPr lang="en-US"/>
            </a:p>
          </p:txBody>
        </p:sp>
        <p:sp>
          <p:nvSpPr>
            <p:cNvPr id="84023" name="Line 55"/>
            <p:cNvSpPr>
              <a:spLocks noChangeShapeType="1"/>
            </p:cNvSpPr>
            <p:nvPr/>
          </p:nvSpPr>
          <p:spPr bwMode="auto">
            <a:xfrm flipH="1">
              <a:off x="1096" y="1055"/>
              <a:ext cx="59" cy="22"/>
            </a:xfrm>
            <a:prstGeom prst="line">
              <a:avLst/>
            </a:prstGeom>
            <a:noFill/>
            <a:ln w="25400">
              <a:solidFill>
                <a:schemeClr val="tx1"/>
              </a:solidFill>
              <a:round/>
              <a:headEnd/>
              <a:tailEnd/>
            </a:ln>
            <a:effectLst/>
          </p:spPr>
          <p:txBody>
            <a:bodyPr wrap="none" anchor="ctr"/>
            <a:lstStyle/>
            <a:p>
              <a:endParaRPr lang="en-US"/>
            </a:p>
          </p:txBody>
        </p:sp>
        <p:sp>
          <p:nvSpPr>
            <p:cNvPr id="84024" name="Line 56"/>
            <p:cNvSpPr>
              <a:spLocks noChangeShapeType="1"/>
            </p:cNvSpPr>
            <p:nvPr/>
          </p:nvSpPr>
          <p:spPr bwMode="auto">
            <a:xfrm flipH="1" flipV="1">
              <a:off x="1090" y="886"/>
              <a:ext cx="65" cy="58"/>
            </a:xfrm>
            <a:prstGeom prst="line">
              <a:avLst/>
            </a:prstGeom>
            <a:noFill/>
            <a:ln w="25400">
              <a:solidFill>
                <a:schemeClr val="tx1"/>
              </a:solidFill>
              <a:round/>
              <a:headEnd/>
              <a:tailEnd/>
            </a:ln>
            <a:effectLst/>
          </p:spPr>
          <p:txBody>
            <a:bodyPr wrap="none" anchor="ctr"/>
            <a:lstStyle/>
            <a:p>
              <a:endParaRPr lang="en-US"/>
            </a:p>
          </p:txBody>
        </p:sp>
        <p:sp>
          <p:nvSpPr>
            <p:cNvPr id="84025" name="Line 57"/>
            <p:cNvSpPr>
              <a:spLocks noChangeShapeType="1"/>
            </p:cNvSpPr>
            <p:nvPr/>
          </p:nvSpPr>
          <p:spPr bwMode="auto">
            <a:xfrm flipV="1">
              <a:off x="1827" y="894"/>
              <a:ext cx="43" cy="50"/>
            </a:xfrm>
            <a:prstGeom prst="line">
              <a:avLst/>
            </a:prstGeom>
            <a:noFill/>
            <a:ln w="25400">
              <a:solidFill>
                <a:schemeClr val="tx1"/>
              </a:solidFill>
              <a:round/>
              <a:headEnd/>
              <a:tailEnd/>
            </a:ln>
            <a:effectLst/>
          </p:spPr>
          <p:txBody>
            <a:bodyPr wrap="none" anchor="ctr"/>
            <a:lstStyle/>
            <a:p>
              <a:endParaRPr lang="en-US"/>
            </a:p>
          </p:txBody>
        </p:sp>
        <p:sp>
          <p:nvSpPr>
            <p:cNvPr id="84026" name="Line 58"/>
            <p:cNvSpPr>
              <a:spLocks noChangeShapeType="1"/>
            </p:cNvSpPr>
            <p:nvPr/>
          </p:nvSpPr>
          <p:spPr bwMode="auto">
            <a:xfrm>
              <a:off x="1831" y="1062"/>
              <a:ext cx="32" cy="22"/>
            </a:xfrm>
            <a:prstGeom prst="line">
              <a:avLst/>
            </a:prstGeom>
            <a:noFill/>
            <a:ln w="25400">
              <a:solidFill>
                <a:schemeClr val="tx1"/>
              </a:solidFill>
              <a:round/>
              <a:headEnd/>
              <a:tailEnd/>
            </a:ln>
            <a:effectLst/>
          </p:spPr>
          <p:txBody>
            <a:bodyPr wrap="none" anchor="ctr"/>
            <a:lstStyle/>
            <a:p>
              <a:endParaRPr lang="en-US"/>
            </a:p>
          </p:txBody>
        </p:sp>
        <p:sp>
          <p:nvSpPr>
            <p:cNvPr id="84027" name="Rectangle 59"/>
            <p:cNvSpPr>
              <a:spLocks noChangeArrowheads="1"/>
            </p:cNvSpPr>
            <p:nvPr/>
          </p:nvSpPr>
          <p:spPr bwMode="auto">
            <a:xfrm>
              <a:off x="1726" y="1182"/>
              <a:ext cx="344" cy="127"/>
            </a:xfrm>
            <a:prstGeom prst="rect">
              <a:avLst/>
            </a:prstGeom>
            <a:noFill/>
            <a:ln w="12700">
              <a:noFill/>
              <a:miter lim="800000"/>
              <a:headEnd/>
              <a:tailEnd/>
            </a:ln>
            <a:effectLst/>
          </p:spPr>
          <p:txBody>
            <a:bodyPr wrap="none" lIns="41275" tIns="20638" rIns="41275" bIns="20638">
              <a:spAutoFit/>
            </a:bodyPr>
            <a:lstStyle/>
            <a:p>
              <a:pPr defTabSz="327025" eaLnBrk="0" hangingPunct="0"/>
              <a:r>
                <a:rPr lang="en-US" sz="1100" b="1"/>
                <a:t>COOH</a:t>
              </a:r>
            </a:p>
          </p:txBody>
        </p:sp>
        <p:sp>
          <p:nvSpPr>
            <p:cNvPr id="84028" name="Rectangle 60"/>
            <p:cNvSpPr>
              <a:spLocks noChangeArrowheads="1"/>
            </p:cNvSpPr>
            <p:nvPr/>
          </p:nvSpPr>
          <p:spPr bwMode="auto">
            <a:xfrm>
              <a:off x="1330" y="1119"/>
              <a:ext cx="126" cy="127"/>
            </a:xfrm>
            <a:prstGeom prst="rect">
              <a:avLst/>
            </a:prstGeom>
            <a:noFill/>
            <a:ln w="12700">
              <a:noFill/>
              <a:miter lim="800000"/>
              <a:headEnd/>
              <a:tailEnd/>
            </a:ln>
            <a:effectLst/>
          </p:spPr>
          <p:txBody>
            <a:bodyPr wrap="none" lIns="41275" tIns="20638" rIns="41275" bIns="20638">
              <a:spAutoFit/>
            </a:bodyPr>
            <a:lstStyle/>
            <a:p>
              <a:pPr defTabSz="327025" eaLnBrk="0" hangingPunct="0"/>
              <a:r>
                <a:rPr lang="en-US" sz="1100" b="1"/>
                <a:t>H</a:t>
              </a:r>
            </a:p>
          </p:txBody>
        </p:sp>
        <p:sp>
          <p:nvSpPr>
            <p:cNvPr id="84029" name="Rectangle 61"/>
            <p:cNvSpPr>
              <a:spLocks noChangeArrowheads="1"/>
            </p:cNvSpPr>
            <p:nvPr/>
          </p:nvSpPr>
          <p:spPr bwMode="auto">
            <a:xfrm>
              <a:off x="1862" y="1036"/>
              <a:ext cx="153" cy="127"/>
            </a:xfrm>
            <a:prstGeom prst="rect">
              <a:avLst/>
            </a:prstGeom>
            <a:noFill/>
            <a:ln w="12700">
              <a:noFill/>
              <a:miter lim="800000"/>
              <a:headEnd/>
              <a:tailEnd/>
            </a:ln>
            <a:effectLst/>
          </p:spPr>
          <p:txBody>
            <a:bodyPr wrap="none" lIns="41275" tIns="20638" rIns="41275" bIns="20638">
              <a:spAutoFit/>
            </a:bodyPr>
            <a:lstStyle/>
            <a:p>
              <a:pPr defTabSz="327025" eaLnBrk="0" hangingPunct="0"/>
              <a:r>
                <a:rPr lang="en-US" sz="1100" b="1"/>
                <a:t>Cl</a:t>
              </a:r>
            </a:p>
          </p:txBody>
        </p:sp>
        <p:grpSp>
          <p:nvGrpSpPr>
            <p:cNvPr id="84030" name="Group 62"/>
            <p:cNvGrpSpPr>
              <a:grpSpLocks/>
            </p:cNvGrpSpPr>
            <p:nvPr/>
          </p:nvGrpSpPr>
          <p:grpSpPr bwMode="auto">
            <a:xfrm>
              <a:off x="959" y="773"/>
              <a:ext cx="21" cy="28"/>
              <a:chOff x="959" y="773"/>
              <a:chExt cx="21" cy="28"/>
            </a:xfrm>
          </p:grpSpPr>
          <p:sp>
            <p:nvSpPr>
              <p:cNvPr id="84031" name="Line 63"/>
              <p:cNvSpPr>
                <a:spLocks noChangeShapeType="1"/>
              </p:cNvSpPr>
              <p:nvPr/>
            </p:nvSpPr>
            <p:spPr bwMode="auto">
              <a:xfrm>
                <a:off x="959" y="774"/>
                <a:ext cx="0" cy="27"/>
              </a:xfrm>
              <a:prstGeom prst="line">
                <a:avLst/>
              </a:prstGeom>
              <a:noFill/>
              <a:ln w="25400">
                <a:solidFill>
                  <a:schemeClr val="tx1"/>
                </a:solidFill>
                <a:round/>
                <a:headEnd/>
                <a:tailEnd/>
              </a:ln>
              <a:effectLst/>
            </p:spPr>
            <p:txBody>
              <a:bodyPr wrap="none" anchor="ctr"/>
              <a:lstStyle/>
              <a:p>
                <a:endParaRPr lang="en-US"/>
              </a:p>
            </p:txBody>
          </p:sp>
          <p:sp>
            <p:nvSpPr>
              <p:cNvPr id="84032" name="Line 64"/>
              <p:cNvSpPr>
                <a:spLocks noChangeShapeType="1"/>
              </p:cNvSpPr>
              <p:nvPr/>
            </p:nvSpPr>
            <p:spPr bwMode="auto">
              <a:xfrm>
                <a:off x="980" y="773"/>
                <a:ext cx="0" cy="25"/>
              </a:xfrm>
              <a:prstGeom prst="line">
                <a:avLst/>
              </a:prstGeom>
              <a:noFill/>
              <a:ln w="25400">
                <a:solidFill>
                  <a:schemeClr val="tx1"/>
                </a:solidFill>
                <a:round/>
                <a:headEnd/>
                <a:tailEnd/>
              </a:ln>
              <a:effectLst/>
            </p:spPr>
            <p:txBody>
              <a:bodyPr wrap="none" anchor="ctr"/>
              <a:lstStyle/>
              <a:p>
                <a:endParaRPr lang="en-US"/>
              </a:p>
            </p:txBody>
          </p:sp>
        </p:grpSp>
        <p:sp>
          <p:nvSpPr>
            <p:cNvPr id="84033" name="Rectangle 65"/>
            <p:cNvSpPr>
              <a:spLocks noChangeArrowheads="1"/>
            </p:cNvSpPr>
            <p:nvPr/>
          </p:nvSpPr>
          <p:spPr bwMode="auto">
            <a:xfrm>
              <a:off x="906" y="656"/>
              <a:ext cx="131" cy="127"/>
            </a:xfrm>
            <a:prstGeom prst="rect">
              <a:avLst/>
            </a:prstGeom>
            <a:noFill/>
            <a:ln w="12700">
              <a:noFill/>
              <a:miter lim="800000"/>
              <a:headEnd/>
              <a:tailEnd/>
            </a:ln>
            <a:effectLst/>
          </p:spPr>
          <p:txBody>
            <a:bodyPr wrap="none" lIns="41275" tIns="20638" rIns="41275" bIns="20638">
              <a:spAutoFit/>
            </a:bodyPr>
            <a:lstStyle/>
            <a:p>
              <a:pPr defTabSz="327025" eaLnBrk="0" hangingPunct="0"/>
              <a:r>
                <a:rPr lang="en-US" sz="1100" b="1"/>
                <a:t>O</a:t>
              </a:r>
            </a:p>
          </p:txBody>
        </p:sp>
        <p:sp>
          <p:nvSpPr>
            <p:cNvPr id="84034" name="Rectangle 66"/>
            <p:cNvSpPr>
              <a:spLocks noChangeArrowheads="1"/>
            </p:cNvSpPr>
            <p:nvPr/>
          </p:nvSpPr>
          <p:spPr bwMode="auto">
            <a:xfrm>
              <a:off x="1879" y="826"/>
              <a:ext cx="456" cy="127"/>
            </a:xfrm>
            <a:prstGeom prst="rect">
              <a:avLst/>
            </a:prstGeom>
            <a:noFill/>
            <a:ln w="12700">
              <a:noFill/>
              <a:miter lim="800000"/>
              <a:headEnd/>
              <a:tailEnd/>
            </a:ln>
            <a:effectLst/>
          </p:spPr>
          <p:txBody>
            <a:bodyPr wrap="none" lIns="41275" tIns="20638" rIns="41275" bIns="20638">
              <a:spAutoFit/>
            </a:bodyPr>
            <a:lstStyle/>
            <a:p>
              <a:pPr defTabSz="327025" eaLnBrk="0" hangingPunct="0"/>
              <a:r>
                <a:rPr lang="en-US" sz="1100" b="1"/>
                <a:t>O-C-CH3</a:t>
              </a:r>
            </a:p>
          </p:txBody>
        </p:sp>
        <p:grpSp>
          <p:nvGrpSpPr>
            <p:cNvPr id="84035" name="Group 67"/>
            <p:cNvGrpSpPr>
              <a:grpSpLocks/>
            </p:cNvGrpSpPr>
            <p:nvPr/>
          </p:nvGrpSpPr>
          <p:grpSpPr bwMode="auto">
            <a:xfrm>
              <a:off x="2036" y="798"/>
              <a:ext cx="20" cy="27"/>
              <a:chOff x="2036" y="798"/>
              <a:chExt cx="20" cy="27"/>
            </a:xfrm>
          </p:grpSpPr>
          <p:sp>
            <p:nvSpPr>
              <p:cNvPr id="84036" name="Line 68"/>
              <p:cNvSpPr>
                <a:spLocks noChangeShapeType="1"/>
              </p:cNvSpPr>
              <p:nvPr/>
            </p:nvSpPr>
            <p:spPr bwMode="auto">
              <a:xfrm>
                <a:off x="2036" y="800"/>
                <a:ext cx="0" cy="25"/>
              </a:xfrm>
              <a:prstGeom prst="line">
                <a:avLst/>
              </a:prstGeom>
              <a:noFill/>
              <a:ln w="25400">
                <a:solidFill>
                  <a:schemeClr val="tx1"/>
                </a:solidFill>
                <a:round/>
                <a:headEnd/>
                <a:tailEnd/>
              </a:ln>
              <a:effectLst/>
            </p:spPr>
            <p:txBody>
              <a:bodyPr wrap="none" anchor="ctr"/>
              <a:lstStyle/>
              <a:p>
                <a:endParaRPr lang="en-US"/>
              </a:p>
            </p:txBody>
          </p:sp>
          <p:sp>
            <p:nvSpPr>
              <p:cNvPr id="84037" name="Line 69"/>
              <p:cNvSpPr>
                <a:spLocks noChangeShapeType="1"/>
              </p:cNvSpPr>
              <p:nvPr/>
            </p:nvSpPr>
            <p:spPr bwMode="auto">
              <a:xfrm>
                <a:off x="2056" y="798"/>
                <a:ext cx="0" cy="25"/>
              </a:xfrm>
              <a:prstGeom prst="line">
                <a:avLst/>
              </a:prstGeom>
              <a:noFill/>
              <a:ln w="25400">
                <a:solidFill>
                  <a:schemeClr val="tx1"/>
                </a:solidFill>
                <a:round/>
                <a:headEnd/>
                <a:tailEnd/>
              </a:ln>
              <a:effectLst/>
            </p:spPr>
            <p:txBody>
              <a:bodyPr wrap="none" anchor="ctr"/>
              <a:lstStyle/>
              <a:p>
                <a:endParaRPr lang="en-US"/>
              </a:p>
            </p:txBody>
          </p:sp>
        </p:grpSp>
        <p:sp>
          <p:nvSpPr>
            <p:cNvPr id="84038" name="Rectangle 70"/>
            <p:cNvSpPr>
              <a:spLocks noChangeArrowheads="1"/>
            </p:cNvSpPr>
            <p:nvPr/>
          </p:nvSpPr>
          <p:spPr bwMode="auto">
            <a:xfrm>
              <a:off x="1983" y="674"/>
              <a:ext cx="131" cy="127"/>
            </a:xfrm>
            <a:prstGeom prst="rect">
              <a:avLst/>
            </a:prstGeom>
            <a:noFill/>
            <a:ln w="12700">
              <a:noFill/>
              <a:miter lim="800000"/>
              <a:headEnd/>
              <a:tailEnd/>
            </a:ln>
            <a:effectLst/>
          </p:spPr>
          <p:txBody>
            <a:bodyPr wrap="none" lIns="41275" tIns="20638" rIns="41275" bIns="20638">
              <a:spAutoFit/>
            </a:bodyPr>
            <a:lstStyle/>
            <a:p>
              <a:pPr defTabSz="327025" eaLnBrk="0" hangingPunct="0"/>
              <a:r>
                <a:rPr lang="en-US" sz="1100" b="1"/>
                <a:t>O</a:t>
              </a:r>
            </a:p>
          </p:txBody>
        </p:sp>
        <p:sp>
          <p:nvSpPr>
            <p:cNvPr id="84039" name="Rectangle 71"/>
            <p:cNvSpPr>
              <a:spLocks noChangeArrowheads="1"/>
            </p:cNvSpPr>
            <p:nvPr/>
          </p:nvSpPr>
          <p:spPr bwMode="auto">
            <a:xfrm>
              <a:off x="700" y="803"/>
              <a:ext cx="457" cy="127"/>
            </a:xfrm>
            <a:prstGeom prst="rect">
              <a:avLst/>
            </a:prstGeom>
            <a:noFill/>
            <a:ln w="12700">
              <a:noFill/>
              <a:miter lim="800000"/>
              <a:headEnd/>
              <a:tailEnd/>
            </a:ln>
            <a:effectLst/>
          </p:spPr>
          <p:txBody>
            <a:bodyPr wrap="none" lIns="41275" tIns="20638" rIns="41275" bIns="20638">
              <a:spAutoFit/>
            </a:bodyPr>
            <a:lstStyle/>
            <a:p>
              <a:pPr defTabSz="327025" eaLnBrk="0" hangingPunct="0"/>
              <a:r>
                <a:rPr lang="en-US" sz="1100" b="1"/>
                <a:t>CH3-C-O</a:t>
              </a:r>
            </a:p>
          </p:txBody>
        </p:sp>
        <p:sp>
          <p:nvSpPr>
            <p:cNvPr id="84040" name="Rectangle 72"/>
            <p:cNvSpPr>
              <a:spLocks noChangeArrowheads="1"/>
            </p:cNvSpPr>
            <p:nvPr/>
          </p:nvSpPr>
          <p:spPr bwMode="auto">
            <a:xfrm>
              <a:off x="982" y="1034"/>
              <a:ext cx="153" cy="127"/>
            </a:xfrm>
            <a:prstGeom prst="rect">
              <a:avLst/>
            </a:prstGeom>
            <a:noFill/>
            <a:ln w="12700">
              <a:noFill/>
              <a:miter lim="800000"/>
              <a:headEnd/>
              <a:tailEnd/>
            </a:ln>
            <a:effectLst/>
          </p:spPr>
          <p:txBody>
            <a:bodyPr wrap="none" lIns="41275" tIns="20638" rIns="41275" bIns="20638">
              <a:spAutoFit/>
            </a:bodyPr>
            <a:lstStyle/>
            <a:p>
              <a:pPr defTabSz="327025" eaLnBrk="0" hangingPunct="0"/>
              <a:r>
                <a:rPr lang="en-US" sz="1100" b="1"/>
                <a:t>Cl</a:t>
              </a:r>
            </a:p>
          </p:txBody>
        </p:sp>
        <p:sp>
          <p:nvSpPr>
            <p:cNvPr id="84041" name="Rectangle 73"/>
            <p:cNvSpPr>
              <a:spLocks noChangeArrowheads="1"/>
            </p:cNvSpPr>
            <p:nvPr/>
          </p:nvSpPr>
          <p:spPr bwMode="auto">
            <a:xfrm>
              <a:off x="1425" y="808"/>
              <a:ext cx="130" cy="126"/>
            </a:xfrm>
            <a:prstGeom prst="rect">
              <a:avLst/>
            </a:prstGeom>
            <a:noFill/>
            <a:ln w="12700">
              <a:noFill/>
              <a:miter lim="800000"/>
              <a:headEnd/>
              <a:tailEnd/>
            </a:ln>
            <a:effectLst/>
          </p:spPr>
          <p:txBody>
            <a:bodyPr wrap="none" lIns="41275" tIns="20638" rIns="41275" bIns="20638">
              <a:spAutoFit/>
            </a:bodyPr>
            <a:lstStyle/>
            <a:p>
              <a:pPr defTabSz="327025" eaLnBrk="0" hangingPunct="0"/>
              <a:r>
                <a:rPr lang="en-US" sz="1100" b="1"/>
                <a:t>O</a:t>
              </a:r>
            </a:p>
          </p:txBody>
        </p:sp>
      </p:grpSp>
      <p:grpSp>
        <p:nvGrpSpPr>
          <p:cNvPr id="84042" name="Group 74"/>
          <p:cNvGrpSpPr>
            <a:grpSpLocks/>
          </p:cNvGrpSpPr>
          <p:nvPr/>
        </p:nvGrpSpPr>
        <p:grpSpPr bwMode="auto">
          <a:xfrm>
            <a:off x="3557588" y="2093913"/>
            <a:ext cx="1676400" cy="1141412"/>
            <a:chOff x="2410" y="1209"/>
            <a:chExt cx="1151" cy="691"/>
          </a:xfrm>
        </p:grpSpPr>
        <p:grpSp>
          <p:nvGrpSpPr>
            <p:cNvPr id="84043" name="Group 75"/>
            <p:cNvGrpSpPr>
              <a:grpSpLocks/>
            </p:cNvGrpSpPr>
            <p:nvPr/>
          </p:nvGrpSpPr>
          <p:grpSpPr bwMode="auto">
            <a:xfrm>
              <a:off x="2635" y="1275"/>
              <a:ext cx="284" cy="275"/>
              <a:chOff x="2635" y="1275"/>
              <a:chExt cx="284" cy="275"/>
            </a:xfrm>
          </p:grpSpPr>
          <p:sp>
            <p:nvSpPr>
              <p:cNvPr id="84044" name="Oval 76"/>
              <p:cNvSpPr>
                <a:spLocks noChangeArrowheads="1"/>
              </p:cNvSpPr>
              <p:nvPr/>
            </p:nvSpPr>
            <p:spPr bwMode="auto">
              <a:xfrm>
                <a:off x="2659" y="1294"/>
                <a:ext cx="260" cy="256"/>
              </a:xfrm>
              <a:prstGeom prst="ellipse">
                <a:avLst/>
              </a:prstGeom>
              <a:noFill/>
              <a:ln w="12700">
                <a:noFill/>
                <a:round/>
                <a:headEnd/>
                <a:tailEnd/>
              </a:ln>
              <a:effectLst/>
            </p:spPr>
            <p:txBody>
              <a:bodyPr wrap="none" anchor="ctr"/>
              <a:lstStyle/>
              <a:p>
                <a:endParaRPr lang="en-US"/>
              </a:p>
            </p:txBody>
          </p:sp>
          <p:sp>
            <p:nvSpPr>
              <p:cNvPr id="84045" name="Line 77"/>
              <p:cNvSpPr>
                <a:spLocks noChangeShapeType="1"/>
              </p:cNvSpPr>
              <p:nvPr/>
            </p:nvSpPr>
            <p:spPr bwMode="auto">
              <a:xfrm>
                <a:off x="2763" y="1275"/>
                <a:ext cx="96" cy="57"/>
              </a:xfrm>
              <a:prstGeom prst="line">
                <a:avLst/>
              </a:prstGeom>
              <a:noFill/>
              <a:ln w="25400">
                <a:solidFill>
                  <a:schemeClr val="tx1"/>
                </a:solidFill>
                <a:round/>
                <a:headEnd/>
                <a:tailEnd/>
              </a:ln>
              <a:effectLst/>
            </p:spPr>
            <p:txBody>
              <a:bodyPr wrap="none" anchor="ctr"/>
              <a:lstStyle/>
              <a:p>
                <a:endParaRPr lang="en-US"/>
              </a:p>
            </p:txBody>
          </p:sp>
          <p:sp>
            <p:nvSpPr>
              <p:cNvPr id="84046" name="Line 78"/>
              <p:cNvSpPr>
                <a:spLocks noChangeShapeType="1"/>
              </p:cNvSpPr>
              <p:nvPr/>
            </p:nvSpPr>
            <p:spPr bwMode="auto">
              <a:xfrm>
                <a:off x="2867" y="1348"/>
                <a:ext cx="0" cy="94"/>
              </a:xfrm>
              <a:prstGeom prst="line">
                <a:avLst/>
              </a:prstGeom>
              <a:noFill/>
              <a:ln w="25400">
                <a:solidFill>
                  <a:schemeClr val="tx1"/>
                </a:solidFill>
                <a:round/>
                <a:headEnd/>
                <a:tailEnd/>
              </a:ln>
              <a:effectLst/>
            </p:spPr>
            <p:txBody>
              <a:bodyPr wrap="none" anchor="ctr"/>
              <a:lstStyle/>
              <a:p>
                <a:endParaRPr lang="en-US"/>
              </a:p>
            </p:txBody>
          </p:sp>
          <p:sp>
            <p:nvSpPr>
              <p:cNvPr id="84047" name="Line 79"/>
              <p:cNvSpPr>
                <a:spLocks noChangeShapeType="1"/>
              </p:cNvSpPr>
              <p:nvPr/>
            </p:nvSpPr>
            <p:spPr bwMode="auto">
              <a:xfrm flipH="1">
                <a:off x="2635" y="1275"/>
                <a:ext cx="128" cy="57"/>
              </a:xfrm>
              <a:prstGeom prst="line">
                <a:avLst/>
              </a:prstGeom>
              <a:noFill/>
              <a:ln w="25400">
                <a:solidFill>
                  <a:schemeClr val="tx1"/>
                </a:solidFill>
                <a:round/>
                <a:headEnd/>
                <a:tailEnd/>
              </a:ln>
              <a:effectLst/>
            </p:spPr>
            <p:txBody>
              <a:bodyPr wrap="none" anchor="ctr"/>
              <a:lstStyle/>
              <a:p>
                <a:endParaRPr lang="en-US"/>
              </a:p>
            </p:txBody>
          </p:sp>
          <p:sp>
            <p:nvSpPr>
              <p:cNvPr id="84048" name="Line 80"/>
              <p:cNvSpPr>
                <a:spLocks noChangeShapeType="1"/>
              </p:cNvSpPr>
              <p:nvPr/>
            </p:nvSpPr>
            <p:spPr bwMode="auto">
              <a:xfrm flipV="1">
                <a:off x="2643" y="1332"/>
                <a:ext cx="0" cy="126"/>
              </a:xfrm>
              <a:prstGeom prst="line">
                <a:avLst/>
              </a:prstGeom>
              <a:noFill/>
              <a:ln w="25400">
                <a:solidFill>
                  <a:schemeClr val="tx1"/>
                </a:solidFill>
                <a:round/>
                <a:headEnd/>
                <a:tailEnd/>
              </a:ln>
              <a:effectLst/>
            </p:spPr>
            <p:txBody>
              <a:bodyPr wrap="none" anchor="ctr"/>
              <a:lstStyle/>
              <a:p>
                <a:endParaRPr lang="en-US"/>
              </a:p>
            </p:txBody>
          </p:sp>
          <p:grpSp>
            <p:nvGrpSpPr>
              <p:cNvPr id="84049" name="Group 81"/>
              <p:cNvGrpSpPr>
                <a:grpSpLocks/>
              </p:cNvGrpSpPr>
              <p:nvPr/>
            </p:nvGrpSpPr>
            <p:grpSpPr bwMode="auto">
              <a:xfrm>
                <a:off x="2635" y="1442"/>
                <a:ext cx="224" cy="90"/>
                <a:chOff x="2635" y="1442"/>
                <a:chExt cx="224" cy="90"/>
              </a:xfrm>
            </p:grpSpPr>
            <p:sp>
              <p:nvSpPr>
                <p:cNvPr id="84050" name="Line 82"/>
                <p:cNvSpPr>
                  <a:spLocks noChangeShapeType="1"/>
                </p:cNvSpPr>
                <p:nvPr/>
              </p:nvSpPr>
              <p:spPr bwMode="auto">
                <a:xfrm flipV="1">
                  <a:off x="2763" y="1442"/>
                  <a:ext cx="96" cy="90"/>
                </a:xfrm>
                <a:prstGeom prst="line">
                  <a:avLst/>
                </a:prstGeom>
                <a:noFill/>
                <a:ln w="25400">
                  <a:solidFill>
                    <a:schemeClr val="tx1"/>
                  </a:solidFill>
                  <a:round/>
                  <a:headEnd/>
                  <a:tailEnd/>
                </a:ln>
                <a:effectLst/>
              </p:spPr>
              <p:txBody>
                <a:bodyPr wrap="none" anchor="ctr"/>
                <a:lstStyle/>
                <a:p>
                  <a:endParaRPr lang="en-US"/>
                </a:p>
              </p:txBody>
            </p:sp>
            <p:sp>
              <p:nvSpPr>
                <p:cNvPr id="84051" name="Line 83"/>
                <p:cNvSpPr>
                  <a:spLocks noChangeShapeType="1"/>
                </p:cNvSpPr>
                <p:nvPr/>
              </p:nvSpPr>
              <p:spPr bwMode="auto">
                <a:xfrm flipH="1" flipV="1">
                  <a:off x="2635" y="1442"/>
                  <a:ext cx="128" cy="90"/>
                </a:xfrm>
                <a:prstGeom prst="line">
                  <a:avLst/>
                </a:prstGeom>
                <a:noFill/>
                <a:ln w="25400">
                  <a:solidFill>
                    <a:schemeClr val="tx1"/>
                  </a:solidFill>
                  <a:round/>
                  <a:headEnd/>
                  <a:tailEnd/>
                </a:ln>
                <a:effectLst/>
              </p:spPr>
              <p:txBody>
                <a:bodyPr wrap="none" anchor="ctr"/>
                <a:lstStyle/>
                <a:p>
                  <a:endParaRPr lang="en-US"/>
                </a:p>
              </p:txBody>
            </p:sp>
          </p:grpSp>
          <p:sp>
            <p:nvSpPr>
              <p:cNvPr id="84052" name="Line 84"/>
              <p:cNvSpPr>
                <a:spLocks noChangeShapeType="1"/>
              </p:cNvSpPr>
              <p:nvPr/>
            </p:nvSpPr>
            <p:spPr bwMode="auto">
              <a:xfrm>
                <a:off x="2764" y="1297"/>
                <a:ext cx="75" cy="43"/>
              </a:xfrm>
              <a:prstGeom prst="line">
                <a:avLst/>
              </a:prstGeom>
              <a:noFill/>
              <a:ln w="25400">
                <a:solidFill>
                  <a:schemeClr val="tx1"/>
                </a:solidFill>
                <a:round/>
                <a:headEnd/>
                <a:tailEnd/>
              </a:ln>
              <a:effectLst/>
            </p:spPr>
            <p:txBody>
              <a:bodyPr wrap="none" anchor="ctr"/>
              <a:lstStyle/>
              <a:p>
                <a:endParaRPr lang="en-US"/>
              </a:p>
            </p:txBody>
          </p:sp>
          <p:sp>
            <p:nvSpPr>
              <p:cNvPr id="84053" name="Line 85"/>
              <p:cNvSpPr>
                <a:spLocks noChangeShapeType="1"/>
              </p:cNvSpPr>
              <p:nvPr/>
            </p:nvSpPr>
            <p:spPr bwMode="auto">
              <a:xfrm>
                <a:off x="2658" y="1355"/>
                <a:ext cx="0" cy="84"/>
              </a:xfrm>
              <a:prstGeom prst="line">
                <a:avLst/>
              </a:prstGeom>
              <a:noFill/>
              <a:ln w="25400">
                <a:solidFill>
                  <a:schemeClr val="tx1"/>
                </a:solidFill>
                <a:round/>
                <a:headEnd/>
                <a:tailEnd/>
              </a:ln>
              <a:effectLst/>
            </p:spPr>
            <p:txBody>
              <a:bodyPr wrap="none" anchor="ctr"/>
              <a:lstStyle/>
              <a:p>
                <a:endParaRPr lang="en-US"/>
              </a:p>
            </p:txBody>
          </p:sp>
          <p:sp>
            <p:nvSpPr>
              <p:cNvPr id="84054" name="Line 86"/>
              <p:cNvSpPr>
                <a:spLocks noChangeShapeType="1"/>
              </p:cNvSpPr>
              <p:nvPr/>
            </p:nvSpPr>
            <p:spPr bwMode="auto">
              <a:xfrm flipV="1">
                <a:off x="2763" y="1434"/>
                <a:ext cx="78" cy="77"/>
              </a:xfrm>
              <a:prstGeom prst="line">
                <a:avLst/>
              </a:prstGeom>
              <a:noFill/>
              <a:ln w="25400">
                <a:solidFill>
                  <a:schemeClr val="tx1"/>
                </a:solidFill>
                <a:round/>
                <a:headEnd/>
                <a:tailEnd/>
              </a:ln>
              <a:effectLst/>
            </p:spPr>
            <p:txBody>
              <a:bodyPr wrap="none" anchor="ctr"/>
              <a:lstStyle/>
              <a:p>
                <a:endParaRPr lang="en-US"/>
              </a:p>
            </p:txBody>
          </p:sp>
        </p:grpSp>
        <p:grpSp>
          <p:nvGrpSpPr>
            <p:cNvPr id="84055" name="Group 87"/>
            <p:cNvGrpSpPr>
              <a:grpSpLocks/>
            </p:cNvGrpSpPr>
            <p:nvPr/>
          </p:nvGrpSpPr>
          <p:grpSpPr bwMode="auto">
            <a:xfrm>
              <a:off x="3081" y="1279"/>
              <a:ext cx="284" cy="275"/>
              <a:chOff x="3081" y="1279"/>
              <a:chExt cx="284" cy="275"/>
            </a:xfrm>
          </p:grpSpPr>
          <p:sp>
            <p:nvSpPr>
              <p:cNvPr id="84056" name="Oval 88"/>
              <p:cNvSpPr>
                <a:spLocks noChangeArrowheads="1"/>
              </p:cNvSpPr>
              <p:nvPr/>
            </p:nvSpPr>
            <p:spPr bwMode="auto">
              <a:xfrm>
                <a:off x="3106" y="1298"/>
                <a:ext cx="259" cy="256"/>
              </a:xfrm>
              <a:prstGeom prst="ellipse">
                <a:avLst/>
              </a:prstGeom>
              <a:noFill/>
              <a:ln w="12700">
                <a:noFill/>
                <a:round/>
                <a:headEnd/>
                <a:tailEnd/>
              </a:ln>
              <a:effectLst/>
            </p:spPr>
            <p:txBody>
              <a:bodyPr wrap="none" anchor="ctr"/>
              <a:lstStyle/>
              <a:p>
                <a:endParaRPr lang="en-US"/>
              </a:p>
            </p:txBody>
          </p:sp>
          <p:sp>
            <p:nvSpPr>
              <p:cNvPr id="84057" name="Line 89"/>
              <p:cNvSpPr>
                <a:spLocks noChangeShapeType="1"/>
              </p:cNvSpPr>
              <p:nvPr/>
            </p:nvSpPr>
            <p:spPr bwMode="auto">
              <a:xfrm>
                <a:off x="3210" y="1279"/>
                <a:ext cx="96" cy="56"/>
              </a:xfrm>
              <a:prstGeom prst="line">
                <a:avLst/>
              </a:prstGeom>
              <a:noFill/>
              <a:ln w="25400">
                <a:solidFill>
                  <a:schemeClr val="tx1"/>
                </a:solidFill>
                <a:round/>
                <a:headEnd/>
                <a:tailEnd/>
              </a:ln>
              <a:effectLst/>
            </p:spPr>
            <p:txBody>
              <a:bodyPr wrap="none" anchor="ctr"/>
              <a:lstStyle/>
              <a:p>
                <a:endParaRPr lang="en-US"/>
              </a:p>
            </p:txBody>
          </p:sp>
          <p:sp>
            <p:nvSpPr>
              <p:cNvPr id="84058" name="Line 90"/>
              <p:cNvSpPr>
                <a:spLocks noChangeShapeType="1"/>
              </p:cNvSpPr>
              <p:nvPr/>
            </p:nvSpPr>
            <p:spPr bwMode="auto">
              <a:xfrm>
                <a:off x="3314" y="1351"/>
                <a:ext cx="0" cy="95"/>
              </a:xfrm>
              <a:prstGeom prst="line">
                <a:avLst/>
              </a:prstGeom>
              <a:noFill/>
              <a:ln w="25400">
                <a:solidFill>
                  <a:schemeClr val="tx1"/>
                </a:solidFill>
                <a:round/>
                <a:headEnd/>
                <a:tailEnd/>
              </a:ln>
              <a:effectLst/>
            </p:spPr>
            <p:txBody>
              <a:bodyPr wrap="none" anchor="ctr"/>
              <a:lstStyle/>
              <a:p>
                <a:endParaRPr lang="en-US"/>
              </a:p>
            </p:txBody>
          </p:sp>
          <p:sp>
            <p:nvSpPr>
              <p:cNvPr id="84059" name="Line 91"/>
              <p:cNvSpPr>
                <a:spLocks noChangeShapeType="1"/>
              </p:cNvSpPr>
              <p:nvPr/>
            </p:nvSpPr>
            <p:spPr bwMode="auto">
              <a:xfrm flipH="1">
                <a:off x="3081" y="1279"/>
                <a:ext cx="129" cy="56"/>
              </a:xfrm>
              <a:prstGeom prst="line">
                <a:avLst/>
              </a:prstGeom>
              <a:noFill/>
              <a:ln w="25400">
                <a:solidFill>
                  <a:schemeClr val="tx1"/>
                </a:solidFill>
                <a:round/>
                <a:headEnd/>
                <a:tailEnd/>
              </a:ln>
              <a:effectLst/>
            </p:spPr>
            <p:txBody>
              <a:bodyPr wrap="none" anchor="ctr"/>
              <a:lstStyle/>
              <a:p>
                <a:endParaRPr lang="en-US"/>
              </a:p>
            </p:txBody>
          </p:sp>
          <p:sp>
            <p:nvSpPr>
              <p:cNvPr id="84060" name="Line 92"/>
              <p:cNvSpPr>
                <a:spLocks noChangeShapeType="1"/>
              </p:cNvSpPr>
              <p:nvPr/>
            </p:nvSpPr>
            <p:spPr bwMode="auto">
              <a:xfrm flipV="1">
                <a:off x="3089" y="1335"/>
                <a:ext cx="0" cy="127"/>
              </a:xfrm>
              <a:prstGeom prst="line">
                <a:avLst/>
              </a:prstGeom>
              <a:noFill/>
              <a:ln w="25400">
                <a:solidFill>
                  <a:schemeClr val="tx1"/>
                </a:solidFill>
                <a:round/>
                <a:headEnd/>
                <a:tailEnd/>
              </a:ln>
              <a:effectLst/>
            </p:spPr>
            <p:txBody>
              <a:bodyPr wrap="none" anchor="ctr"/>
              <a:lstStyle/>
              <a:p>
                <a:endParaRPr lang="en-US"/>
              </a:p>
            </p:txBody>
          </p:sp>
          <p:grpSp>
            <p:nvGrpSpPr>
              <p:cNvPr id="84061" name="Group 93"/>
              <p:cNvGrpSpPr>
                <a:grpSpLocks/>
              </p:cNvGrpSpPr>
              <p:nvPr/>
            </p:nvGrpSpPr>
            <p:grpSpPr bwMode="auto">
              <a:xfrm>
                <a:off x="3081" y="1446"/>
                <a:ext cx="225" cy="90"/>
                <a:chOff x="3081" y="1446"/>
                <a:chExt cx="225" cy="90"/>
              </a:xfrm>
            </p:grpSpPr>
            <p:sp>
              <p:nvSpPr>
                <p:cNvPr id="84062" name="Line 94"/>
                <p:cNvSpPr>
                  <a:spLocks noChangeShapeType="1"/>
                </p:cNvSpPr>
                <p:nvPr/>
              </p:nvSpPr>
              <p:spPr bwMode="auto">
                <a:xfrm flipV="1">
                  <a:off x="3210" y="1446"/>
                  <a:ext cx="96" cy="90"/>
                </a:xfrm>
                <a:prstGeom prst="line">
                  <a:avLst/>
                </a:prstGeom>
                <a:noFill/>
                <a:ln w="25400">
                  <a:solidFill>
                    <a:schemeClr val="tx1"/>
                  </a:solidFill>
                  <a:round/>
                  <a:headEnd/>
                  <a:tailEnd/>
                </a:ln>
                <a:effectLst/>
              </p:spPr>
              <p:txBody>
                <a:bodyPr wrap="none" anchor="ctr"/>
                <a:lstStyle/>
                <a:p>
                  <a:endParaRPr lang="en-US"/>
                </a:p>
              </p:txBody>
            </p:sp>
            <p:sp>
              <p:nvSpPr>
                <p:cNvPr id="84063" name="Line 95"/>
                <p:cNvSpPr>
                  <a:spLocks noChangeShapeType="1"/>
                </p:cNvSpPr>
                <p:nvPr/>
              </p:nvSpPr>
              <p:spPr bwMode="auto">
                <a:xfrm flipH="1" flipV="1">
                  <a:off x="3081" y="1446"/>
                  <a:ext cx="129" cy="90"/>
                </a:xfrm>
                <a:prstGeom prst="line">
                  <a:avLst/>
                </a:prstGeom>
                <a:noFill/>
                <a:ln w="25400">
                  <a:solidFill>
                    <a:schemeClr val="tx1"/>
                  </a:solidFill>
                  <a:round/>
                  <a:headEnd/>
                  <a:tailEnd/>
                </a:ln>
                <a:effectLst/>
              </p:spPr>
              <p:txBody>
                <a:bodyPr wrap="none" anchor="ctr"/>
                <a:lstStyle/>
                <a:p>
                  <a:endParaRPr lang="en-US"/>
                </a:p>
              </p:txBody>
            </p:sp>
          </p:grpSp>
          <p:sp>
            <p:nvSpPr>
              <p:cNvPr id="84064" name="Line 96"/>
              <p:cNvSpPr>
                <a:spLocks noChangeShapeType="1"/>
              </p:cNvSpPr>
              <p:nvPr/>
            </p:nvSpPr>
            <p:spPr bwMode="auto">
              <a:xfrm>
                <a:off x="3211" y="1300"/>
                <a:ext cx="76" cy="43"/>
              </a:xfrm>
              <a:prstGeom prst="line">
                <a:avLst/>
              </a:prstGeom>
              <a:noFill/>
              <a:ln w="25400">
                <a:solidFill>
                  <a:schemeClr val="tx1"/>
                </a:solidFill>
                <a:round/>
                <a:headEnd/>
                <a:tailEnd/>
              </a:ln>
              <a:effectLst/>
            </p:spPr>
            <p:txBody>
              <a:bodyPr wrap="none" anchor="ctr"/>
              <a:lstStyle/>
              <a:p>
                <a:endParaRPr lang="en-US"/>
              </a:p>
            </p:txBody>
          </p:sp>
          <p:sp>
            <p:nvSpPr>
              <p:cNvPr id="84065" name="Line 97"/>
              <p:cNvSpPr>
                <a:spLocks noChangeShapeType="1"/>
              </p:cNvSpPr>
              <p:nvPr/>
            </p:nvSpPr>
            <p:spPr bwMode="auto">
              <a:xfrm>
                <a:off x="3105" y="1359"/>
                <a:ext cx="0" cy="83"/>
              </a:xfrm>
              <a:prstGeom prst="line">
                <a:avLst/>
              </a:prstGeom>
              <a:noFill/>
              <a:ln w="25400">
                <a:solidFill>
                  <a:schemeClr val="tx1"/>
                </a:solidFill>
                <a:round/>
                <a:headEnd/>
                <a:tailEnd/>
              </a:ln>
              <a:effectLst/>
            </p:spPr>
            <p:txBody>
              <a:bodyPr wrap="none" anchor="ctr"/>
              <a:lstStyle/>
              <a:p>
                <a:endParaRPr lang="en-US"/>
              </a:p>
            </p:txBody>
          </p:sp>
          <p:sp>
            <p:nvSpPr>
              <p:cNvPr id="84066" name="Line 98"/>
              <p:cNvSpPr>
                <a:spLocks noChangeShapeType="1"/>
              </p:cNvSpPr>
              <p:nvPr/>
            </p:nvSpPr>
            <p:spPr bwMode="auto">
              <a:xfrm flipV="1">
                <a:off x="3210" y="1437"/>
                <a:ext cx="77" cy="78"/>
              </a:xfrm>
              <a:prstGeom prst="line">
                <a:avLst/>
              </a:prstGeom>
              <a:noFill/>
              <a:ln w="25400">
                <a:solidFill>
                  <a:schemeClr val="tx1"/>
                </a:solidFill>
                <a:round/>
                <a:headEnd/>
                <a:tailEnd/>
              </a:ln>
              <a:effectLst/>
            </p:spPr>
            <p:txBody>
              <a:bodyPr wrap="none" anchor="ctr"/>
              <a:lstStyle/>
              <a:p>
                <a:endParaRPr lang="en-US"/>
              </a:p>
            </p:txBody>
          </p:sp>
        </p:grpSp>
        <p:grpSp>
          <p:nvGrpSpPr>
            <p:cNvPr id="84067" name="Group 99"/>
            <p:cNvGrpSpPr>
              <a:grpSpLocks/>
            </p:cNvGrpSpPr>
            <p:nvPr/>
          </p:nvGrpSpPr>
          <p:grpSpPr bwMode="auto">
            <a:xfrm>
              <a:off x="2923" y="1624"/>
              <a:ext cx="284" cy="276"/>
              <a:chOff x="2923" y="1624"/>
              <a:chExt cx="284" cy="276"/>
            </a:xfrm>
          </p:grpSpPr>
          <p:sp>
            <p:nvSpPr>
              <p:cNvPr id="84068" name="Oval 100"/>
              <p:cNvSpPr>
                <a:spLocks noChangeArrowheads="1"/>
              </p:cNvSpPr>
              <p:nvPr/>
            </p:nvSpPr>
            <p:spPr bwMode="auto">
              <a:xfrm>
                <a:off x="2947" y="1644"/>
                <a:ext cx="260" cy="256"/>
              </a:xfrm>
              <a:prstGeom prst="ellipse">
                <a:avLst/>
              </a:prstGeom>
              <a:noFill/>
              <a:ln w="12700">
                <a:noFill/>
                <a:round/>
                <a:headEnd/>
                <a:tailEnd/>
              </a:ln>
              <a:effectLst/>
            </p:spPr>
            <p:txBody>
              <a:bodyPr wrap="none" anchor="ctr"/>
              <a:lstStyle/>
              <a:p>
                <a:endParaRPr lang="en-US"/>
              </a:p>
            </p:txBody>
          </p:sp>
          <p:sp>
            <p:nvSpPr>
              <p:cNvPr id="84069" name="Line 101"/>
              <p:cNvSpPr>
                <a:spLocks noChangeShapeType="1"/>
              </p:cNvSpPr>
              <p:nvPr/>
            </p:nvSpPr>
            <p:spPr bwMode="auto">
              <a:xfrm>
                <a:off x="3051" y="1624"/>
                <a:ext cx="96" cy="58"/>
              </a:xfrm>
              <a:prstGeom prst="line">
                <a:avLst/>
              </a:prstGeom>
              <a:noFill/>
              <a:ln w="25400">
                <a:solidFill>
                  <a:schemeClr val="tx1"/>
                </a:solidFill>
                <a:round/>
                <a:headEnd/>
                <a:tailEnd/>
              </a:ln>
              <a:effectLst/>
            </p:spPr>
            <p:txBody>
              <a:bodyPr wrap="none" anchor="ctr"/>
              <a:lstStyle/>
              <a:p>
                <a:endParaRPr lang="en-US"/>
              </a:p>
            </p:txBody>
          </p:sp>
          <p:sp>
            <p:nvSpPr>
              <p:cNvPr id="84070" name="Line 102"/>
              <p:cNvSpPr>
                <a:spLocks noChangeShapeType="1"/>
              </p:cNvSpPr>
              <p:nvPr/>
            </p:nvSpPr>
            <p:spPr bwMode="auto">
              <a:xfrm>
                <a:off x="3155" y="1698"/>
                <a:ext cx="0" cy="93"/>
              </a:xfrm>
              <a:prstGeom prst="line">
                <a:avLst/>
              </a:prstGeom>
              <a:noFill/>
              <a:ln w="25400">
                <a:solidFill>
                  <a:schemeClr val="tx1"/>
                </a:solidFill>
                <a:round/>
                <a:headEnd/>
                <a:tailEnd/>
              </a:ln>
              <a:effectLst/>
            </p:spPr>
            <p:txBody>
              <a:bodyPr wrap="none" anchor="ctr"/>
              <a:lstStyle/>
              <a:p>
                <a:endParaRPr lang="en-US"/>
              </a:p>
            </p:txBody>
          </p:sp>
          <p:sp>
            <p:nvSpPr>
              <p:cNvPr id="84071" name="Line 103"/>
              <p:cNvSpPr>
                <a:spLocks noChangeShapeType="1"/>
              </p:cNvSpPr>
              <p:nvPr/>
            </p:nvSpPr>
            <p:spPr bwMode="auto">
              <a:xfrm flipH="1">
                <a:off x="2923" y="1624"/>
                <a:ext cx="128" cy="58"/>
              </a:xfrm>
              <a:prstGeom prst="line">
                <a:avLst/>
              </a:prstGeom>
              <a:noFill/>
              <a:ln w="25400">
                <a:solidFill>
                  <a:schemeClr val="tx1"/>
                </a:solidFill>
                <a:round/>
                <a:headEnd/>
                <a:tailEnd/>
              </a:ln>
              <a:effectLst/>
            </p:spPr>
            <p:txBody>
              <a:bodyPr wrap="none" anchor="ctr"/>
              <a:lstStyle/>
              <a:p>
                <a:endParaRPr lang="en-US"/>
              </a:p>
            </p:txBody>
          </p:sp>
          <p:sp>
            <p:nvSpPr>
              <p:cNvPr id="84072" name="Line 104"/>
              <p:cNvSpPr>
                <a:spLocks noChangeShapeType="1"/>
              </p:cNvSpPr>
              <p:nvPr/>
            </p:nvSpPr>
            <p:spPr bwMode="auto">
              <a:xfrm flipV="1">
                <a:off x="2931" y="1682"/>
                <a:ext cx="0" cy="125"/>
              </a:xfrm>
              <a:prstGeom prst="line">
                <a:avLst/>
              </a:prstGeom>
              <a:noFill/>
              <a:ln w="25400">
                <a:solidFill>
                  <a:schemeClr val="tx1"/>
                </a:solidFill>
                <a:round/>
                <a:headEnd/>
                <a:tailEnd/>
              </a:ln>
              <a:effectLst/>
            </p:spPr>
            <p:txBody>
              <a:bodyPr wrap="none" anchor="ctr"/>
              <a:lstStyle/>
              <a:p>
                <a:endParaRPr lang="en-US"/>
              </a:p>
            </p:txBody>
          </p:sp>
          <p:grpSp>
            <p:nvGrpSpPr>
              <p:cNvPr id="84073" name="Group 105"/>
              <p:cNvGrpSpPr>
                <a:grpSpLocks/>
              </p:cNvGrpSpPr>
              <p:nvPr/>
            </p:nvGrpSpPr>
            <p:grpSpPr bwMode="auto">
              <a:xfrm>
                <a:off x="2923" y="1791"/>
                <a:ext cx="224" cy="91"/>
                <a:chOff x="2923" y="1791"/>
                <a:chExt cx="224" cy="91"/>
              </a:xfrm>
            </p:grpSpPr>
            <p:sp>
              <p:nvSpPr>
                <p:cNvPr id="84074" name="Line 106"/>
                <p:cNvSpPr>
                  <a:spLocks noChangeShapeType="1"/>
                </p:cNvSpPr>
                <p:nvPr/>
              </p:nvSpPr>
              <p:spPr bwMode="auto">
                <a:xfrm flipV="1">
                  <a:off x="3051" y="1791"/>
                  <a:ext cx="96" cy="91"/>
                </a:xfrm>
                <a:prstGeom prst="line">
                  <a:avLst/>
                </a:prstGeom>
                <a:noFill/>
                <a:ln w="25400">
                  <a:solidFill>
                    <a:schemeClr val="tx1"/>
                  </a:solidFill>
                  <a:round/>
                  <a:headEnd/>
                  <a:tailEnd/>
                </a:ln>
                <a:effectLst/>
              </p:spPr>
              <p:txBody>
                <a:bodyPr wrap="none" anchor="ctr"/>
                <a:lstStyle/>
                <a:p>
                  <a:endParaRPr lang="en-US"/>
                </a:p>
              </p:txBody>
            </p:sp>
            <p:sp>
              <p:nvSpPr>
                <p:cNvPr id="84075" name="Line 107"/>
                <p:cNvSpPr>
                  <a:spLocks noChangeShapeType="1"/>
                </p:cNvSpPr>
                <p:nvPr/>
              </p:nvSpPr>
              <p:spPr bwMode="auto">
                <a:xfrm flipH="1" flipV="1">
                  <a:off x="2923" y="1791"/>
                  <a:ext cx="128" cy="91"/>
                </a:xfrm>
                <a:prstGeom prst="line">
                  <a:avLst/>
                </a:prstGeom>
                <a:noFill/>
                <a:ln w="25400">
                  <a:solidFill>
                    <a:schemeClr val="tx1"/>
                  </a:solidFill>
                  <a:round/>
                  <a:headEnd/>
                  <a:tailEnd/>
                </a:ln>
                <a:effectLst/>
              </p:spPr>
              <p:txBody>
                <a:bodyPr wrap="none" anchor="ctr"/>
                <a:lstStyle/>
                <a:p>
                  <a:endParaRPr lang="en-US"/>
                </a:p>
              </p:txBody>
            </p:sp>
          </p:grpSp>
          <p:sp>
            <p:nvSpPr>
              <p:cNvPr id="84076" name="Line 108"/>
              <p:cNvSpPr>
                <a:spLocks noChangeShapeType="1"/>
              </p:cNvSpPr>
              <p:nvPr/>
            </p:nvSpPr>
            <p:spPr bwMode="auto">
              <a:xfrm>
                <a:off x="3052" y="1646"/>
                <a:ext cx="75" cy="44"/>
              </a:xfrm>
              <a:prstGeom prst="line">
                <a:avLst/>
              </a:prstGeom>
              <a:noFill/>
              <a:ln w="25400">
                <a:solidFill>
                  <a:schemeClr val="tx1"/>
                </a:solidFill>
                <a:round/>
                <a:headEnd/>
                <a:tailEnd/>
              </a:ln>
              <a:effectLst/>
            </p:spPr>
            <p:txBody>
              <a:bodyPr wrap="none" anchor="ctr"/>
              <a:lstStyle/>
              <a:p>
                <a:endParaRPr lang="en-US"/>
              </a:p>
            </p:txBody>
          </p:sp>
          <p:sp>
            <p:nvSpPr>
              <p:cNvPr id="84077" name="Line 109"/>
              <p:cNvSpPr>
                <a:spLocks noChangeShapeType="1"/>
              </p:cNvSpPr>
              <p:nvPr/>
            </p:nvSpPr>
            <p:spPr bwMode="auto">
              <a:xfrm>
                <a:off x="2946" y="1704"/>
                <a:ext cx="0" cy="83"/>
              </a:xfrm>
              <a:prstGeom prst="line">
                <a:avLst/>
              </a:prstGeom>
              <a:noFill/>
              <a:ln w="25400">
                <a:solidFill>
                  <a:schemeClr val="tx1"/>
                </a:solidFill>
                <a:round/>
                <a:headEnd/>
                <a:tailEnd/>
              </a:ln>
              <a:effectLst/>
            </p:spPr>
            <p:txBody>
              <a:bodyPr wrap="none" anchor="ctr"/>
              <a:lstStyle/>
              <a:p>
                <a:endParaRPr lang="en-US"/>
              </a:p>
            </p:txBody>
          </p:sp>
          <p:sp>
            <p:nvSpPr>
              <p:cNvPr id="84078" name="Line 110"/>
              <p:cNvSpPr>
                <a:spLocks noChangeShapeType="1"/>
              </p:cNvSpPr>
              <p:nvPr/>
            </p:nvSpPr>
            <p:spPr bwMode="auto">
              <a:xfrm flipV="1">
                <a:off x="3051" y="1783"/>
                <a:ext cx="77" cy="76"/>
              </a:xfrm>
              <a:prstGeom prst="line">
                <a:avLst/>
              </a:prstGeom>
              <a:noFill/>
              <a:ln w="25400">
                <a:solidFill>
                  <a:schemeClr val="tx1"/>
                </a:solidFill>
                <a:round/>
                <a:headEnd/>
                <a:tailEnd/>
              </a:ln>
              <a:effectLst/>
            </p:spPr>
            <p:txBody>
              <a:bodyPr wrap="none" anchor="ctr"/>
              <a:lstStyle/>
              <a:p>
                <a:endParaRPr lang="en-US"/>
              </a:p>
            </p:txBody>
          </p:sp>
        </p:grpSp>
        <p:sp>
          <p:nvSpPr>
            <p:cNvPr id="84079" name="Oval 111"/>
            <p:cNvSpPr>
              <a:spLocks noChangeArrowheads="1"/>
            </p:cNvSpPr>
            <p:nvPr/>
          </p:nvSpPr>
          <p:spPr bwMode="auto">
            <a:xfrm>
              <a:off x="2878" y="1298"/>
              <a:ext cx="259" cy="256"/>
            </a:xfrm>
            <a:prstGeom prst="ellipse">
              <a:avLst/>
            </a:prstGeom>
            <a:noFill/>
            <a:ln w="12700">
              <a:noFill/>
              <a:round/>
              <a:headEnd/>
              <a:tailEnd/>
            </a:ln>
            <a:effectLst/>
          </p:spPr>
          <p:txBody>
            <a:bodyPr wrap="none" anchor="ctr"/>
            <a:lstStyle/>
            <a:p>
              <a:endParaRPr lang="en-US"/>
            </a:p>
          </p:txBody>
        </p:sp>
        <p:sp>
          <p:nvSpPr>
            <p:cNvPr id="84080" name="Line 112"/>
            <p:cNvSpPr>
              <a:spLocks noChangeShapeType="1"/>
            </p:cNvSpPr>
            <p:nvPr/>
          </p:nvSpPr>
          <p:spPr bwMode="auto">
            <a:xfrm>
              <a:off x="3017" y="1299"/>
              <a:ext cx="79" cy="51"/>
            </a:xfrm>
            <a:prstGeom prst="line">
              <a:avLst/>
            </a:prstGeom>
            <a:noFill/>
            <a:ln w="25400">
              <a:solidFill>
                <a:schemeClr val="tx1"/>
              </a:solidFill>
              <a:round/>
              <a:headEnd/>
              <a:tailEnd/>
            </a:ln>
            <a:effectLst/>
          </p:spPr>
          <p:txBody>
            <a:bodyPr wrap="none" anchor="ctr"/>
            <a:lstStyle/>
            <a:p>
              <a:endParaRPr lang="en-US"/>
            </a:p>
          </p:txBody>
        </p:sp>
        <p:sp>
          <p:nvSpPr>
            <p:cNvPr id="84081" name="Line 113"/>
            <p:cNvSpPr>
              <a:spLocks noChangeShapeType="1"/>
            </p:cNvSpPr>
            <p:nvPr/>
          </p:nvSpPr>
          <p:spPr bwMode="auto">
            <a:xfrm>
              <a:off x="3086" y="1351"/>
              <a:ext cx="0" cy="95"/>
            </a:xfrm>
            <a:prstGeom prst="line">
              <a:avLst/>
            </a:prstGeom>
            <a:noFill/>
            <a:ln w="25400">
              <a:solidFill>
                <a:schemeClr val="tx1"/>
              </a:solidFill>
              <a:round/>
              <a:headEnd/>
              <a:tailEnd/>
            </a:ln>
            <a:effectLst/>
          </p:spPr>
          <p:txBody>
            <a:bodyPr wrap="none" anchor="ctr"/>
            <a:lstStyle/>
            <a:p>
              <a:endParaRPr lang="en-US"/>
            </a:p>
          </p:txBody>
        </p:sp>
        <p:sp>
          <p:nvSpPr>
            <p:cNvPr id="84082" name="Line 114"/>
            <p:cNvSpPr>
              <a:spLocks noChangeShapeType="1"/>
            </p:cNvSpPr>
            <p:nvPr/>
          </p:nvSpPr>
          <p:spPr bwMode="auto">
            <a:xfrm flipH="1">
              <a:off x="2854" y="1302"/>
              <a:ext cx="93" cy="41"/>
            </a:xfrm>
            <a:prstGeom prst="line">
              <a:avLst/>
            </a:prstGeom>
            <a:noFill/>
            <a:ln w="25400">
              <a:solidFill>
                <a:schemeClr val="tx1"/>
              </a:solidFill>
              <a:round/>
              <a:headEnd/>
              <a:tailEnd/>
            </a:ln>
            <a:effectLst/>
          </p:spPr>
          <p:txBody>
            <a:bodyPr wrap="none" anchor="ctr"/>
            <a:lstStyle/>
            <a:p>
              <a:endParaRPr lang="en-US"/>
            </a:p>
          </p:txBody>
        </p:sp>
        <p:sp>
          <p:nvSpPr>
            <p:cNvPr id="84083" name="Line 115"/>
            <p:cNvSpPr>
              <a:spLocks noChangeShapeType="1"/>
            </p:cNvSpPr>
            <p:nvPr/>
          </p:nvSpPr>
          <p:spPr bwMode="auto">
            <a:xfrm flipV="1">
              <a:off x="2862" y="1335"/>
              <a:ext cx="0" cy="127"/>
            </a:xfrm>
            <a:prstGeom prst="line">
              <a:avLst/>
            </a:prstGeom>
            <a:noFill/>
            <a:ln w="25400">
              <a:solidFill>
                <a:schemeClr val="tx1"/>
              </a:solidFill>
              <a:round/>
              <a:headEnd/>
              <a:tailEnd/>
            </a:ln>
            <a:effectLst/>
          </p:spPr>
          <p:txBody>
            <a:bodyPr wrap="none" anchor="ctr"/>
            <a:lstStyle/>
            <a:p>
              <a:endParaRPr lang="en-US"/>
            </a:p>
          </p:txBody>
        </p:sp>
        <p:grpSp>
          <p:nvGrpSpPr>
            <p:cNvPr id="84084" name="Group 116"/>
            <p:cNvGrpSpPr>
              <a:grpSpLocks/>
            </p:cNvGrpSpPr>
            <p:nvPr/>
          </p:nvGrpSpPr>
          <p:grpSpPr bwMode="auto">
            <a:xfrm>
              <a:off x="2854" y="1446"/>
              <a:ext cx="224" cy="90"/>
              <a:chOff x="2854" y="1446"/>
              <a:chExt cx="224" cy="90"/>
            </a:xfrm>
          </p:grpSpPr>
          <p:sp>
            <p:nvSpPr>
              <p:cNvPr id="84085" name="Line 117"/>
              <p:cNvSpPr>
                <a:spLocks noChangeShapeType="1"/>
              </p:cNvSpPr>
              <p:nvPr/>
            </p:nvSpPr>
            <p:spPr bwMode="auto">
              <a:xfrm flipV="1">
                <a:off x="2983" y="1446"/>
                <a:ext cx="95" cy="90"/>
              </a:xfrm>
              <a:prstGeom prst="line">
                <a:avLst/>
              </a:prstGeom>
              <a:noFill/>
              <a:ln w="25400">
                <a:solidFill>
                  <a:schemeClr val="tx1"/>
                </a:solidFill>
                <a:round/>
                <a:headEnd/>
                <a:tailEnd/>
              </a:ln>
              <a:effectLst/>
            </p:spPr>
            <p:txBody>
              <a:bodyPr wrap="none" anchor="ctr"/>
              <a:lstStyle/>
              <a:p>
                <a:endParaRPr lang="en-US"/>
              </a:p>
            </p:txBody>
          </p:sp>
          <p:sp>
            <p:nvSpPr>
              <p:cNvPr id="84086" name="Line 118"/>
              <p:cNvSpPr>
                <a:spLocks noChangeShapeType="1"/>
              </p:cNvSpPr>
              <p:nvPr/>
            </p:nvSpPr>
            <p:spPr bwMode="auto">
              <a:xfrm flipH="1" flipV="1">
                <a:off x="2854" y="1446"/>
                <a:ext cx="129" cy="90"/>
              </a:xfrm>
              <a:prstGeom prst="line">
                <a:avLst/>
              </a:prstGeom>
              <a:noFill/>
              <a:ln w="25400">
                <a:solidFill>
                  <a:schemeClr val="tx1"/>
                </a:solidFill>
                <a:round/>
                <a:headEnd/>
                <a:tailEnd/>
              </a:ln>
              <a:effectLst/>
            </p:spPr>
            <p:txBody>
              <a:bodyPr wrap="none" anchor="ctr"/>
              <a:lstStyle/>
              <a:p>
                <a:endParaRPr lang="en-US"/>
              </a:p>
            </p:txBody>
          </p:sp>
        </p:grpSp>
        <p:sp>
          <p:nvSpPr>
            <p:cNvPr id="84087" name="Line 119"/>
            <p:cNvSpPr>
              <a:spLocks noChangeShapeType="1"/>
            </p:cNvSpPr>
            <p:nvPr/>
          </p:nvSpPr>
          <p:spPr bwMode="auto">
            <a:xfrm>
              <a:off x="2986" y="1534"/>
              <a:ext cx="47" cy="74"/>
            </a:xfrm>
            <a:prstGeom prst="line">
              <a:avLst/>
            </a:prstGeom>
            <a:noFill/>
            <a:ln w="25400">
              <a:solidFill>
                <a:schemeClr val="tx1"/>
              </a:solidFill>
              <a:round/>
              <a:headEnd/>
              <a:tailEnd/>
            </a:ln>
            <a:effectLst/>
          </p:spPr>
          <p:txBody>
            <a:bodyPr wrap="none" anchor="ctr"/>
            <a:lstStyle/>
            <a:p>
              <a:endParaRPr lang="en-US"/>
            </a:p>
          </p:txBody>
        </p:sp>
        <p:sp>
          <p:nvSpPr>
            <p:cNvPr id="84088" name="Line 120"/>
            <p:cNvSpPr>
              <a:spLocks noChangeShapeType="1"/>
            </p:cNvSpPr>
            <p:nvPr/>
          </p:nvSpPr>
          <p:spPr bwMode="auto">
            <a:xfrm flipV="1">
              <a:off x="3164" y="1647"/>
              <a:ext cx="40" cy="50"/>
            </a:xfrm>
            <a:prstGeom prst="line">
              <a:avLst/>
            </a:prstGeom>
            <a:noFill/>
            <a:ln w="25400">
              <a:solidFill>
                <a:schemeClr val="tx1"/>
              </a:solidFill>
              <a:round/>
              <a:headEnd/>
              <a:tailEnd/>
            </a:ln>
            <a:effectLst/>
          </p:spPr>
          <p:txBody>
            <a:bodyPr wrap="none" anchor="ctr"/>
            <a:lstStyle/>
            <a:p>
              <a:endParaRPr lang="en-US"/>
            </a:p>
          </p:txBody>
        </p:sp>
        <p:sp>
          <p:nvSpPr>
            <p:cNvPr id="84089" name="Line 121"/>
            <p:cNvSpPr>
              <a:spLocks noChangeShapeType="1"/>
            </p:cNvSpPr>
            <p:nvPr/>
          </p:nvSpPr>
          <p:spPr bwMode="auto">
            <a:xfrm flipH="1">
              <a:off x="2914" y="1534"/>
              <a:ext cx="69" cy="22"/>
            </a:xfrm>
            <a:prstGeom prst="line">
              <a:avLst/>
            </a:prstGeom>
            <a:noFill/>
            <a:ln w="25400">
              <a:solidFill>
                <a:schemeClr val="tx1"/>
              </a:solidFill>
              <a:round/>
              <a:headEnd/>
              <a:tailEnd/>
            </a:ln>
            <a:effectLst/>
          </p:spPr>
          <p:txBody>
            <a:bodyPr wrap="none" anchor="ctr"/>
            <a:lstStyle/>
            <a:p>
              <a:endParaRPr lang="en-US"/>
            </a:p>
          </p:txBody>
        </p:sp>
        <p:sp>
          <p:nvSpPr>
            <p:cNvPr id="84090" name="Line 122"/>
            <p:cNvSpPr>
              <a:spLocks noChangeShapeType="1"/>
            </p:cNvSpPr>
            <p:nvPr/>
          </p:nvSpPr>
          <p:spPr bwMode="auto">
            <a:xfrm flipH="1">
              <a:off x="2587" y="1455"/>
              <a:ext cx="59" cy="22"/>
            </a:xfrm>
            <a:prstGeom prst="line">
              <a:avLst/>
            </a:prstGeom>
            <a:noFill/>
            <a:ln w="25400">
              <a:solidFill>
                <a:schemeClr val="tx1"/>
              </a:solidFill>
              <a:round/>
              <a:headEnd/>
              <a:tailEnd/>
            </a:ln>
            <a:effectLst/>
          </p:spPr>
          <p:txBody>
            <a:bodyPr wrap="none" anchor="ctr"/>
            <a:lstStyle/>
            <a:p>
              <a:endParaRPr lang="en-US"/>
            </a:p>
          </p:txBody>
        </p:sp>
        <p:sp>
          <p:nvSpPr>
            <p:cNvPr id="84091" name="Line 123"/>
            <p:cNvSpPr>
              <a:spLocks noChangeShapeType="1"/>
            </p:cNvSpPr>
            <p:nvPr/>
          </p:nvSpPr>
          <p:spPr bwMode="auto">
            <a:xfrm flipH="1" flipV="1">
              <a:off x="2581" y="1287"/>
              <a:ext cx="65" cy="58"/>
            </a:xfrm>
            <a:prstGeom prst="line">
              <a:avLst/>
            </a:prstGeom>
            <a:noFill/>
            <a:ln w="25400">
              <a:solidFill>
                <a:schemeClr val="tx1"/>
              </a:solidFill>
              <a:round/>
              <a:headEnd/>
              <a:tailEnd/>
            </a:ln>
            <a:effectLst/>
          </p:spPr>
          <p:txBody>
            <a:bodyPr wrap="none" anchor="ctr"/>
            <a:lstStyle/>
            <a:p>
              <a:endParaRPr lang="en-US"/>
            </a:p>
          </p:txBody>
        </p:sp>
        <p:sp>
          <p:nvSpPr>
            <p:cNvPr id="84092" name="Line 124"/>
            <p:cNvSpPr>
              <a:spLocks noChangeShapeType="1"/>
            </p:cNvSpPr>
            <p:nvPr/>
          </p:nvSpPr>
          <p:spPr bwMode="auto">
            <a:xfrm flipV="1">
              <a:off x="3319" y="1295"/>
              <a:ext cx="43" cy="50"/>
            </a:xfrm>
            <a:prstGeom prst="line">
              <a:avLst/>
            </a:prstGeom>
            <a:noFill/>
            <a:ln w="25400">
              <a:solidFill>
                <a:schemeClr val="tx1"/>
              </a:solidFill>
              <a:round/>
              <a:headEnd/>
              <a:tailEnd/>
            </a:ln>
            <a:effectLst/>
          </p:spPr>
          <p:txBody>
            <a:bodyPr wrap="none" anchor="ctr"/>
            <a:lstStyle/>
            <a:p>
              <a:endParaRPr lang="en-US"/>
            </a:p>
          </p:txBody>
        </p:sp>
        <p:sp>
          <p:nvSpPr>
            <p:cNvPr id="84093" name="Line 125"/>
            <p:cNvSpPr>
              <a:spLocks noChangeShapeType="1"/>
            </p:cNvSpPr>
            <p:nvPr/>
          </p:nvSpPr>
          <p:spPr bwMode="auto">
            <a:xfrm>
              <a:off x="3322" y="1462"/>
              <a:ext cx="33" cy="22"/>
            </a:xfrm>
            <a:prstGeom prst="line">
              <a:avLst/>
            </a:prstGeom>
            <a:noFill/>
            <a:ln w="25400">
              <a:solidFill>
                <a:schemeClr val="tx1"/>
              </a:solidFill>
              <a:round/>
              <a:headEnd/>
              <a:tailEnd/>
            </a:ln>
            <a:effectLst/>
          </p:spPr>
          <p:txBody>
            <a:bodyPr wrap="none" anchor="ctr"/>
            <a:lstStyle/>
            <a:p>
              <a:endParaRPr lang="en-US"/>
            </a:p>
          </p:txBody>
        </p:sp>
        <p:sp>
          <p:nvSpPr>
            <p:cNvPr id="84094" name="Rectangle 126"/>
            <p:cNvSpPr>
              <a:spLocks noChangeArrowheads="1"/>
            </p:cNvSpPr>
            <p:nvPr/>
          </p:nvSpPr>
          <p:spPr bwMode="auto">
            <a:xfrm>
              <a:off x="3217" y="1582"/>
              <a:ext cx="344" cy="127"/>
            </a:xfrm>
            <a:prstGeom prst="rect">
              <a:avLst/>
            </a:prstGeom>
            <a:noFill/>
            <a:ln w="12700">
              <a:noFill/>
              <a:miter lim="800000"/>
              <a:headEnd/>
              <a:tailEnd/>
            </a:ln>
            <a:effectLst/>
          </p:spPr>
          <p:txBody>
            <a:bodyPr wrap="none" lIns="41275" tIns="20638" rIns="41275" bIns="20638">
              <a:spAutoFit/>
            </a:bodyPr>
            <a:lstStyle/>
            <a:p>
              <a:pPr defTabSz="327025" eaLnBrk="0" hangingPunct="0"/>
              <a:r>
                <a:rPr lang="en-US" sz="1100" b="1"/>
                <a:t>COOH</a:t>
              </a:r>
            </a:p>
          </p:txBody>
        </p:sp>
        <p:sp>
          <p:nvSpPr>
            <p:cNvPr id="84095" name="Rectangle 127"/>
            <p:cNvSpPr>
              <a:spLocks noChangeArrowheads="1"/>
            </p:cNvSpPr>
            <p:nvPr/>
          </p:nvSpPr>
          <p:spPr bwMode="auto">
            <a:xfrm>
              <a:off x="2822" y="1519"/>
              <a:ext cx="126" cy="127"/>
            </a:xfrm>
            <a:prstGeom prst="rect">
              <a:avLst/>
            </a:prstGeom>
            <a:noFill/>
            <a:ln w="12700">
              <a:noFill/>
              <a:miter lim="800000"/>
              <a:headEnd/>
              <a:tailEnd/>
            </a:ln>
            <a:effectLst/>
          </p:spPr>
          <p:txBody>
            <a:bodyPr wrap="none" lIns="41275" tIns="20638" rIns="41275" bIns="20638">
              <a:spAutoFit/>
            </a:bodyPr>
            <a:lstStyle/>
            <a:p>
              <a:pPr defTabSz="327025" eaLnBrk="0" hangingPunct="0"/>
              <a:r>
                <a:rPr lang="en-US" sz="1100" b="1"/>
                <a:t>H</a:t>
              </a:r>
            </a:p>
          </p:txBody>
        </p:sp>
        <p:sp>
          <p:nvSpPr>
            <p:cNvPr id="84096" name="Rectangle 128"/>
            <p:cNvSpPr>
              <a:spLocks noChangeArrowheads="1"/>
            </p:cNvSpPr>
            <p:nvPr/>
          </p:nvSpPr>
          <p:spPr bwMode="auto">
            <a:xfrm>
              <a:off x="3354" y="1436"/>
              <a:ext cx="153" cy="127"/>
            </a:xfrm>
            <a:prstGeom prst="rect">
              <a:avLst/>
            </a:prstGeom>
            <a:noFill/>
            <a:ln w="12700">
              <a:noFill/>
              <a:miter lim="800000"/>
              <a:headEnd/>
              <a:tailEnd/>
            </a:ln>
            <a:effectLst/>
          </p:spPr>
          <p:txBody>
            <a:bodyPr wrap="none" lIns="41275" tIns="20638" rIns="41275" bIns="20638">
              <a:spAutoFit/>
            </a:bodyPr>
            <a:lstStyle/>
            <a:p>
              <a:pPr defTabSz="327025" eaLnBrk="0" hangingPunct="0"/>
              <a:r>
                <a:rPr lang="en-US" sz="1100" b="1"/>
                <a:t>Cl</a:t>
              </a:r>
            </a:p>
          </p:txBody>
        </p:sp>
        <p:sp>
          <p:nvSpPr>
            <p:cNvPr id="84097" name="Rectangle 129"/>
            <p:cNvSpPr>
              <a:spLocks noChangeArrowheads="1"/>
            </p:cNvSpPr>
            <p:nvPr/>
          </p:nvSpPr>
          <p:spPr bwMode="auto">
            <a:xfrm>
              <a:off x="3360" y="1226"/>
              <a:ext cx="201" cy="127"/>
            </a:xfrm>
            <a:prstGeom prst="rect">
              <a:avLst/>
            </a:prstGeom>
            <a:noFill/>
            <a:ln w="12700">
              <a:noFill/>
              <a:miter lim="800000"/>
              <a:headEnd/>
              <a:tailEnd/>
            </a:ln>
            <a:effectLst/>
          </p:spPr>
          <p:txBody>
            <a:bodyPr wrap="none" lIns="41275" tIns="20638" rIns="41275" bIns="20638">
              <a:spAutoFit/>
            </a:bodyPr>
            <a:lstStyle/>
            <a:p>
              <a:pPr defTabSz="327025" eaLnBrk="0" hangingPunct="0"/>
              <a:r>
                <a:rPr lang="en-US" sz="1100" b="1"/>
                <a:t>OH</a:t>
              </a:r>
            </a:p>
          </p:txBody>
        </p:sp>
        <p:sp>
          <p:nvSpPr>
            <p:cNvPr id="84098" name="Rectangle 130"/>
            <p:cNvSpPr>
              <a:spLocks noChangeArrowheads="1"/>
            </p:cNvSpPr>
            <p:nvPr/>
          </p:nvSpPr>
          <p:spPr bwMode="auto">
            <a:xfrm>
              <a:off x="2410" y="1221"/>
              <a:ext cx="201" cy="126"/>
            </a:xfrm>
            <a:prstGeom prst="rect">
              <a:avLst/>
            </a:prstGeom>
            <a:noFill/>
            <a:ln w="12700">
              <a:noFill/>
              <a:miter lim="800000"/>
              <a:headEnd/>
              <a:tailEnd/>
            </a:ln>
            <a:effectLst/>
          </p:spPr>
          <p:txBody>
            <a:bodyPr wrap="none" lIns="41275" tIns="20638" rIns="41275" bIns="20638">
              <a:spAutoFit/>
            </a:bodyPr>
            <a:lstStyle/>
            <a:p>
              <a:pPr defTabSz="327025" eaLnBrk="0" hangingPunct="0"/>
              <a:r>
                <a:rPr lang="en-US" sz="1100" b="1"/>
                <a:t>HO</a:t>
              </a:r>
            </a:p>
          </p:txBody>
        </p:sp>
        <p:sp>
          <p:nvSpPr>
            <p:cNvPr id="84099" name="Rectangle 131"/>
            <p:cNvSpPr>
              <a:spLocks noChangeArrowheads="1"/>
            </p:cNvSpPr>
            <p:nvPr/>
          </p:nvSpPr>
          <p:spPr bwMode="auto">
            <a:xfrm>
              <a:off x="2473" y="1435"/>
              <a:ext cx="153" cy="127"/>
            </a:xfrm>
            <a:prstGeom prst="rect">
              <a:avLst/>
            </a:prstGeom>
            <a:noFill/>
            <a:ln w="12700">
              <a:noFill/>
              <a:miter lim="800000"/>
              <a:headEnd/>
              <a:tailEnd/>
            </a:ln>
            <a:effectLst/>
          </p:spPr>
          <p:txBody>
            <a:bodyPr wrap="none" lIns="41275" tIns="20638" rIns="41275" bIns="20638">
              <a:spAutoFit/>
            </a:bodyPr>
            <a:lstStyle/>
            <a:p>
              <a:pPr defTabSz="327025" eaLnBrk="0" hangingPunct="0"/>
              <a:r>
                <a:rPr lang="en-US" sz="1100" b="1"/>
                <a:t>Cl</a:t>
              </a:r>
            </a:p>
          </p:txBody>
        </p:sp>
        <p:sp>
          <p:nvSpPr>
            <p:cNvPr id="84100" name="Rectangle 132"/>
            <p:cNvSpPr>
              <a:spLocks noChangeArrowheads="1"/>
            </p:cNvSpPr>
            <p:nvPr/>
          </p:nvSpPr>
          <p:spPr bwMode="auto">
            <a:xfrm>
              <a:off x="2916" y="1209"/>
              <a:ext cx="130" cy="127"/>
            </a:xfrm>
            <a:prstGeom prst="rect">
              <a:avLst/>
            </a:prstGeom>
            <a:noFill/>
            <a:ln w="12700">
              <a:noFill/>
              <a:miter lim="800000"/>
              <a:headEnd/>
              <a:tailEnd/>
            </a:ln>
            <a:effectLst/>
          </p:spPr>
          <p:txBody>
            <a:bodyPr wrap="none" lIns="41275" tIns="20638" rIns="41275" bIns="20638">
              <a:spAutoFit/>
            </a:bodyPr>
            <a:lstStyle/>
            <a:p>
              <a:pPr defTabSz="327025" eaLnBrk="0" hangingPunct="0"/>
              <a:r>
                <a:rPr lang="en-US" sz="1100" b="1"/>
                <a:t>O</a:t>
              </a:r>
            </a:p>
          </p:txBody>
        </p:sp>
      </p:grpSp>
      <p:sp>
        <p:nvSpPr>
          <p:cNvPr id="84101" name="Line 133"/>
          <p:cNvSpPr>
            <a:spLocks noChangeShapeType="1"/>
          </p:cNvSpPr>
          <p:nvPr/>
        </p:nvSpPr>
        <p:spPr bwMode="auto">
          <a:xfrm>
            <a:off x="2508250" y="2803525"/>
            <a:ext cx="1301750" cy="15875"/>
          </a:xfrm>
          <a:prstGeom prst="line">
            <a:avLst/>
          </a:prstGeom>
          <a:noFill/>
          <a:ln w="50800">
            <a:solidFill>
              <a:schemeClr val="accent1"/>
            </a:solidFill>
            <a:round/>
            <a:headEnd/>
            <a:tailEnd type="triangle" w="med" len="med"/>
          </a:ln>
          <a:effectLst/>
        </p:spPr>
        <p:txBody>
          <a:bodyPr wrap="none" anchor="ctr"/>
          <a:lstStyle/>
          <a:p>
            <a:endParaRPr lang="en-US"/>
          </a:p>
        </p:txBody>
      </p:sp>
      <p:sp>
        <p:nvSpPr>
          <p:cNvPr id="84102" name="Line 134"/>
          <p:cNvSpPr>
            <a:spLocks noChangeShapeType="1"/>
          </p:cNvSpPr>
          <p:nvPr/>
        </p:nvSpPr>
        <p:spPr bwMode="auto">
          <a:xfrm>
            <a:off x="4606925" y="3395663"/>
            <a:ext cx="928688" cy="3175"/>
          </a:xfrm>
          <a:prstGeom prst="line">
            <a:avLst/>
          </a:prstGeom>
          <a:noFill/>
          <a:ln w="50800">
            <a:solidFill>
              <a:srgbClr val="FF5008"/>
            </a:solidFill>
            <a:round/>
            <a:headEnd/>
            <a:tailEnd type="triangle" w="med" len="med"/>
          </a:ln>
          <a:effectLst/>
        </p:spPr>
        <p:txBody>
          <a:bodyPr wrap="none" anchor="ctr"/>
          <a:lstStyle/>
          <a:p>
            <a:endParaRPr lang="en-US"/>
          </a:p>
        </p:txBody>
      </p:sp>
      <p:grpSp>
        <p:nvGrpSpPr>
          <p:cNvPr id="84103" name="Group 135"/>
          <p:cNvGrpSpPr>
            <a:grpSpLocks/>
          </p:cNvGrpSpPr>
          <p:nvPr/>
        </p:nvGrpSpPr>
        <p:grpSpPr bwMode="auto">
          <a:xfrm>
            <a:off x="5818188" y="2947988"/>
            <a:ext cx="1677987" cy="1119187"/>
            <a:chOff x="3962" y="1726"/>
            <a:chExt cx="1152" cy="677"/>
          </a:xfrm>
        </p:grpSpPr>
        <p:sp>
          <p:nvSpPr>
            <p:cNvPr id="84104" name="Line 136"/>
            <p:cNvSpPr>
              <a:spLocks noChangeShapeType="1"/>
            </p:cNvSpPr>
            <p:nvPr/>
          </p:nvSpPr>
          <p:spPr bwMode="auto">
            <a:xfrm>
              <a:off x="4315" y="1792"/>
              <a:ext cx="95" cy="57"/>
            </a:xfrm>
            <a:prstGeom prst="line">
              <a:avLst/>
            </a:prstGeom>
            <a:noFill/>
            <a:ln w="25400">
              <a:solidFill>
                <a:srgbClr val="00FF00"/>
              </a:solidFill>
              <a:round/>
              <a:headEnd/>
              <a:tailEnd/>
            </a:ln>
            <a:effectLst/>
          </p:spPr>
          <p:txBody>
            <a:bodyPr wrap="none" anchor="ctr"/>
            <a:lstStyle/>
            <a:p>
              <a:endParaRPr lang="en-US"/>
            </a:p>
          </p:txBody>
        </p:sp>
        <p:sp>
          <p:nvSpPr>
            <p:cNvPr id="84105" name="Line 137"/>
            <p:cNvSpPr>
              <a:spLocks noChangeShapeType="1"/>
            </p:cNvSpPr>
            <p:nvPr/>
          </p:nvSpPr>
          <p:spPr bwMode="auto">
            <a:xfrm>
              <a:off x="4418" y="1865"/>
              <a:ext cx="0" cy="95"/>
            </a:xfrm>
            <a:prstGeom prst="line">
              <a:avLst/>
            </a:prstGeom>
            <a:noFill/>
            <a:ln w="25400">
              <a:solidFill>
                <a:srgbClr val="00FF00"/>
              </a:solidFill>
              <a:round/>
              <a:headEnd/>
              <a:tailEnd/>
            </a:ln>
            <a:effectLst/>
          </p:spPr>
          <p:txBody>
            <a:bodyPr wrap="none" anchor="ctr"/>
            <a:lstStyle/>
            <a:p>
              <a:endParaRPr lang="en-US"/>
            </a:p>
          </p:txBody>
        </p:sp>
        <p:sp>
          <p:nvSpPr>
            <p:cNvPr id="84106" name="Line 138"/>
            <p:cNvSpPr>
              <a:spLocks noChangeShapeType="1"/>
            </p:cNvSpPr>
            <p:nvPr/>
          </p:nvSpPr>
          <p:spPr bwMode="auto">
            <a:xfrm flipH="1">
              <a:off x="4186" y="1792"/>
              <a:ext cx="129" cy="57"/>
            </a:xfrm>
            <a:prstGeom prst="line">
              <a:avLst/>
            </a:prstGeom>
            <a:noFill/>
            <a:ln w="25400">
              <a:solidFill>
                <a:srgbClr val="00FF00"/>
              </a:solidFill>
              <a:round/>
              <a:headEnd/>
              <a:tailEnd/>
            </a:ln>
            <a:effectLst/>
          </p:spPr>
          <p:txBody>
            <a:bodyPr wrap="none" anchor="ctr"/>
            <a:lstStyle/>
            <a:p>
              <a:endParaRPr lang="en-US"/>
            </a:p>
          </p:txBody>
        </p:sp>
        <p:sp>
          <p:nvSpPr>
            <p:cNvPr id="84107" name="Line 139"/>
            <p:cNvSpPr>
              <a:spLocks noChangeShapeType="1"/>
            </p:cNvSpPr>
            <p:nvPr/>
          </p:nvSpPr>
          <p:spPr bwMode="auto">
            <a:xfrm flipV="1">
              <a:off x="4194" y="1849"/>
              <a:ext cx="0" cy="127"/>
            </a:xfrm>
            <a:prstGeom prst="line">
              <a:avLst/>
            </a:prstGeom>
            <a:noFill/>
            <a:ln w="25400">
              <a:solidFill>
                <a:srgbClr val="00FF00"/>
              </a:solidFill>
              <a:round/>
              <a:headEnd/>
              <a:tailEnd/>
            </a:ln>
            <a:effectLst/>
          </p:spPr>
          <p:txBody>
            <a:bodyPr wrap="none" anchor="ctr"/>
            <a:lstStyle/>
            <a:p>
              <a:endParaRPr lang="en-US"/>
            </a:p>
          </p:txBody>
        </p:sp>
        <p:grpSp>
          <p:nvGrpSpPr>
            <p:cNvPr id="84108" name="Group 140"/>
            <p:cNvGrpSpPr>
              <a:grpSpLocks/>
            </p:cNvGrpSpPr>
            <p:nvPr/>
          </p:nvGrpSpPr>
          <p:grpSpPr bwMode="auto">
            <a:xfrm>
              <a:off x="4186" y="1960"/>
              <a:ext cx="224" cy="89"/>
              <a:chOff x="4186" y="1960"/>
              <a:chExt cx="224" cy="89"/>
            </a:xfrm>
          </p:grpSpPr>
          <p:sp>
            <p:nvSpPr>
              <p:cNvPr id="84109" name="Line 141"/>
              <p:cNvSpPr>
                <a:spLocks noChangeShapeType="1"/>
              </p:cNvSpPr>
              <p:nvPr/>
            </p:nvSpPr>
            <p:spPr bwMode="auto">
              <a:xfrm flipV="1">
                <a:off x="4315" y="1960"/>
                <a:ext cx="95" cy="89"/>
              </a:xfrm>
              <a:prstGeom prst="line">
                <a:avLst/>
              </a:prstGeom>
              <a:noFill/>
              <a:ln w="25400">
                <a:solidFill>
                  <a:srgbClr val="00FF00"/>
                </a:solidFill>
                <a:round/>
                <a:headEnd/>
                <a:tailEnd/>
              </a:ln>
              <a:effectLst/>
            </p:spPr>
            <p:txBody>
              <a:bodyPr wrap="none" anchor="ctr"/>
              <a:lstStyle/>
              <a:p>
                <a:endParaRPr lang="en-US"/>
              </a:p>
            </p:txBody>
          </p:sp>
          <p:sp>
            <p:nvSpPr>
              <p:cNvPr id="84110" name="Line 142"/>
              <p:cNvSpPr>
                <a:spLocks noChangeShapeType="1"/>
              </p:cNvSpPr>
              <p:nvPr/>
            </p:nvSpPr>
            <p:spPr bwMode="auto">
              <a:xfrm flipH="1" flipV="1">
                <a:off x="4186" y="1960"/>
                <a:ext cx="129" cy="89"/>
              </a:xfrm>
              <a:prstGeom prst="line">
                <a:avLst/>
              </a:prstGeom>
              <a:noFill/>
              <a:ln w="25400">
                <a:solidFill>
                  <a:srgbClr val="00FF00"/>
                </a:solidFill>
                <a:round/>
                <a:headEnd/>
                <a:tailEnd/>
              </a:ln>
              <a:effectLst/>
            </p:spPr>
            <p:txBody>
              <a:bodyPr wrap="none" anchor="ctr"/>
              <a:lstStyle/>
              <a:p>
                <a:endParaRPr lang="en-US"/>
              </a:p>
            </p:txBody>
          </p:sp>
        </p:grpSp>
        <p:sp>
          <p:nvSpPr>
            <p:cNvPr id="84111" name="Line 143"/>
            <p:cNvSpPr>
              <a:spLocks noChangeShapeType="1"/>
            </p:cNvSpPr>
            <p:nvPr/>
          </p:nvSpPr>
          <p:spPr bwMode="auto">
            <a:xfrm>
              <a:off x="4229" y="1968"/>
              <a:ext cx="76" cy="43"/>
            </a:xfrm>
            <a:prstGeom prst="line">
              <a:avLst/>
            </a:prstGeom>
            <a:noFill/>
            <a:ln w="25400">
              <a:solidFill>
                <a:srgbClr val="00FF00"/>
              </a:solidFill>
              <a:round/>
              <a:headEnd/>
              <a:tailEnd/>
            </a:ln>
            <a:effectLst/>
          </p:spPr>
          <p:txBody>
            <a:bodyPr wrap="none" anchor="ctr"/>
            <a:lstStyle/>
            <a:p>
              <a:endParaRPr lang="en-US"/>
            </a:p>
          </p:txBody>
        </p:sp>
        <p:sp>
          <p:nvSpPr>
            <p:cNvPr id="84112" name="Line 144"/>
            <p:cNvSpPr>
              <a:spLocks noChangeShapeType="1"/>
            </p:cNvSpPr>
            <p:nvPr/>
          </p:nvSpPr>
          <p:spPr bwMode="auto">
            <a:xfrm>
              <a:off x="4390" y="1876"/>
              <a:ext cx="0" cy="83"/>
            </a:xfrm>
            <a:prstGeom prst="line">
              <a:avLst/>
            </a:prstGeom>
            <a:noFill/>
            <a:ln w="25400">
              <a:solidFill>
                <a:srgbClr val="00FF00"/>
              </a:solidFill>
              <a:round/>
              <a:headEnd/>
              <a:tailEnd/>
            </a:ln>
            <a:effectLst/>
          </p:spPr>
          <p:txBody>
            <a:bodyPr wrap="none" anchor="ctr"/>
            <a:lstStyle/>
            <a:p>
              <a:endParaRPr lang="en-US"/>
            </a:p>
          </p:txBody>
        </p:sp>
        <p:sp>
          <p:nvSpPr>
            <p:cNvPr id="84113" name="Line 145"/>
            <p:cNvSpPr>
              <a:spLocks noChangeShapeType="1"/>
            </p:cNvSpPr>
            <p:nvPr/>
          </p:nvSpPr>
          <p:spPr bwMode="auto">
            <a:xfrm flipV="1">
              <a:off x="4230" y="1801"/>
              <a:ext cx="78" cy="77"/>
            </a:xfrm>
            <a:prstGeom prst="line">
              <a:avLst/>
            </a:prstGeom>
            <a:noFill/>
            <a:ln w="25400">
              <a:solidFill>
                <a:srgbClr val="00FF00"/>
              </a:solidFill>
              <a:round/>
              <a:headEnd/>
              <a:tailEnd/>
            </a:ln>
            <a:effectLst/>
          </p:spPr>
          <p:txBody>
            <a:bodyPr wrap="none" anchor="ctr"/>
            <a:lstStyle/>
            <a:p>
              <a:endParaRPr lang="en-US"/>
            </a:p>
          </p:txBody>
        </p:sp>
        <p:sp>
          <p:nvSpPr>
            <p:cNvPr id="84114" name="Line 146"/>
            <p:cNvSpPr>
              <a:spLocks noChangeShapeType="1"/>
            </p:cNvSpPr>
            <p:nvPr/>
          </p:nvSpPr>
          <p:spPr bwMode="auto">
            <a:xfrm>
              <a:off x="4762" y="1795"/>
              <a:ext cx="96" cy="57"/>
            </a:xfrm>
            <a:prstGeom prst="line">
              <a:avLst/>
            </a:prstGeom>
            <a:noFill/>
            <a:ln w="25400">
              <a:solidFill>
                <a:srgbClr val="00FF00"/>
              </a:solidFill>
              <a:round/>
              <a:headEnd/>
              <a:tailEnd/>
            </a:ln>
            <a:effectLst/>
          </p:spPr>
          <p:txBody>
            <a:bodyPr wrap="none" anchor="ctr"/>
            <a:lstStyle/>
            <a:p>
              <a:endParaRPr lang="en-US"/>
            </a:p>
          </p:txBody>
        </p:sp>
        <p:sp>
          <p:nvSpPr>
            <p:cNvPr id="84115" name="Line 147"/>
            <p:cNvSpPr>
              <a:spLocks noChangeShapeType="1"/>
            </p:cNvSpPr>
            <p:nvPr/>
          </p:nvSpPr>
          <p:spPr bwMode="auto">
            <a:xfrm>
              <a:off x="4866" y="1868"/>
              <a:ext cx="0" cy="95"/>
            </a:xfrm>
            <a:prstGeom prst="line">
              <a:avLst/>
            </a:prstGeom>
            <a:noFill/>
            <a:ln w="25400">
              <a:solidFill>
                <a:srgbClr val="00FF00"/>
              </a:solidFill>
              <a:round/>
              <a:headEnd/>
              <a:tailEnd/>
            </a:ln>
            <a:effectLst/>
          </p:spPr>
          <p:txBody>
            <a:bodyPr wrap="none" anchor="ctr"/>
            <a:lstStyle/>
            <a:p>
              <a:endParaRPr lang="en-US"/>
            </a:p>
          </p:txBody>
        </p:sp>
        <p:sp>
          <p:nvSpPr>
            <p:cNvPr id="84116" name="Line 148"/>
            <p:cNvSpPr>
              <a:spLocks noChangeShapeType="1"/>
            </p:cNvSpPr>
            <p:nvPr/>
          </p:nvSpPr>
          <p:spPr bwMode="auto">
            <a:xfrm flipH="1">
              <a:off x="4633" y="1795"/>
              <a:ext cx="129" cy="57"/>
            </a:xfrm>
            <a:prstGeom prst="line">
              <a:avLst/>
            </a:prstGeom>
            <a:noFill/>
            <a:ln w="25400">
              <a:solidFill>
                <a:srgbClr val="00FF00"/>
              </a:solidFill>
              <a:round/>
              <a:headEnd/>
              <a:tailEnd/>
            </a:ln>
            <a:effectLst/>
          </p:spPr>
          <p:txBody>
            <a:bodyPr wrap="none" anchor="ctr"/>
            <a:lstStyle/>
            <a:p>
              <a:endParaRPr lang="en-US"/>
            </a:p>
          </p:txBody>
        </p:sp>
        <p:sp>
          <p:nvSpPr>
            <p:cNvPr id="84117" name="Line 149"/>
            <p:cNvSpPr>
              <a:spLocks noChangeShapeType="1"/>
            </p:cNvSpPr>
            <p:nvPr/>
          </p:nvSpPr>
          <p:spPr bwMode="auto">
            <a:xfrm flipV="1">
              <a:off x="4641" y="1852"/>
              <a:ext cx="0" cy="127"/>
            </a:xfrm>
            <a:prstGeom prst="line">
              <a:avLst/>
            </a:prstGeom>
            <a:noFill/>
            <a:ln w="25400">
              <a:solidFill>
                <a:srgbClr val="00FF00"/>
              </a:solidFill>
              <a:round/>
              <a:headEnd/>
              <a:tailEnd/>
            </a:ln>
            <a:effectLst/>
          </p:spPr>
          <p:txBody>
            <a:bodyPr wrap="none" anchor="ctr"/>
            <a:lstStyle/>
            <a:p>
              <a:endParaRPr lang="en-US"/>
            </a:p>
          </p:txBody>
        </p:sp>
        <p:grpSp>
          <p:nvGrpSpPr>
            <p:cNvPr id="84118" name="Group 150"/>
            <p:cNvGrpSpPr>
              <a:grpSpLocks/>
            </p:cNvGrpSpPr>
            <p:nvPr/>
          </p:nvGrpSpPr>
          <p:grpSpPr bwMode="auto">
            <a:xfrm>
              <a:off x="4633" y="1963"/>
              <a:ext cx="225" cy="90"/>
              <a:chOff x="4633" y="1963"/>
              <a:chExt cx="225" cy="90"/>
            </a:xfrm>
          </p:grpSpPr>
          <p:sp>
            <p:nvSpPr>
              <p:cNvPr id="84119" name="Line 151"/>
              <p:cNvSpPr>
                <a:spLocks noChangeShapeType="1"/>
              </p:cNvSpPr>
              <p:nvPr/>
            </p:nvSpPr>
            <p:spPr bwMode="auto">
              <a:xfrm flipV="1">
                <a:off x="4762" y="1963"/>
                <a:ext cx="96" cy="90"/>
              </a:xfrm>
              <a:prstGeom prst="line">
                <a:avLst/>
              </a:prstGeom>
              <a:noFill/>
              <a:ln w="25400">
                <a:solidFill>
                  <a:srgbClr val="00FF00"/>
                </a:solidFill>
                <a:round/>
                <a:headEnd/>
                <a:tailEnd/>
              </a:ln>
              <a:effectLst/>
            </p:spPr>
            <p:txBody>
              <a:bodyPr wrap="none" anchor="ctr"/>
              <a:lstStyle/>
              <a:p>
                <a:endParaRPr lang="en-US"/>
              </a:p>
            </p:txBody>
          </p:sp>
          <p:sp>
            <p:nvSpPr>
              <p:cNvPr id="84120" name="Line 152"/>
              <p:cNvSpPr>
                <a:spLocks noChangeShapeType="1"/>
              </p:cNvSpPr>
              <p:nvPr/>
            </p:nvSpPr>
            <p:spPr bwMode="auto">
              <a:xfrm flipH="1" flipV="1">
                <a:off x="4633" y="1963"/>
                <a:ext cx="129" cy="90"/>
              </a:xfrm>
              <a:prstGeom prst="line">
                <a:avLst/>
              </a:prstGeom>
              <a:noFill/>
              <a:ln w="25400">
                <a:solidFill>
                  <a:srgbClr val="00FF00"/>
                </a:solidFill>
                <a:round/>
                <a:headEnd/>
                <a:tailEnd/>
              </a:ln>
              <a:effectLst/>
            </p:spPr>
            <p:txBody>
              <a:bodyPr wrap="none" anchor="ctr"/>
              <a:lstStyle/>
              <a:p>
                <a:endParaRPr lang="en-US"/>
              </a:p>
            </p:txBody>
          </p:sp>
        </p:grpSp>
        <p:sp>
          <p:nvSpPr>
            <p:cNvPr id="84121" name="Line 153"/>
            <p:cNvSpPr>
              <a:spLocks noChangeShapeType="1"/>
            </p:cNvSpPr>
            <p:nvPr/>
          </p:nvSpPr>
          <p:spPr bwMode="auto">
            <a:xfrm flipV="1">
              <a:off x="4673" y="1804"/>
              <a:ext cx="77" cy="77"/>
            </a:xfrm>
            <a:prstGeom prst="line">
              <a:avLst/>
            </a:prstGeom>
            <a:noFill/>
            <a:ln w="25400">
              <a:solidFill>
                <a:srgbClr val="00FF00"/>
              </a:solidFill>
              <a:round/>
              <a:headEnd/>
              <a:tailEnd/>
            </a:ln>
            <a:effectLst/>
          </p:spPr>
          <p:txBody>
            <a:bodyPr wrap="none" anchor="ctr"/>
            <a:lstStyle/>
            <a:p>
              <a:endParaRPr lang="en-US"/>
            </a:p>
          </p:txBody>
        </p:sp>
        <p:sp>
          <p:nvSpPr>
            <p:cNvPr id="84122" name="Line 154"/>
            <p:cNvSpPr>
              <a:spLocks noChangeShapeType="1"/>
            </p:cNvSpPr>
            <p:nvPr/>
          </p:nvSpPr>
          <p:spPr bwMode="auto">
            <a:xfrm>
              <a:off x="4602" y="2144"/>
              <a:ext cx="96" cy="59"/>
            </a:xfrm>
            <a:prstGeom prst="line">
              <a:avLst/>
            </a:prstGeom>
            <a:noFill/>
            <a:ln w="25400">
              <a:solidFill>
                <a:srgbClr val="00FF00"/>
              </a:solidFill>
              <a:round/>
              <a:headEnd/>
              <a:tailEnd/>
            </a:ln>
            <a:effectLst/>
          </p:spPr>
          <p:txBody>
            <a:bodyPr wrap="none" anchor="ctr"/>
            <a:lstStyle/>
            <a:p>
              <a:endParaRPr lang="en-US"/>
            </a:p>
          </p:txBody>
        </p:sp>
        <p:sp>
          <p:nvSpPr>
            <p:cNvPr id="84123" name="Line 155"/>
            <p:cNvSpPr>
              <a:spLocks noChangeShapeType="1"/>
            </p:cNvSpPr>
            <p:nvPr/>
          </p:nvSpPr>
          <p:spPr bwMode="auto">
            <a:xfrm>
              <a:off x="4706" y="2219"/>
              <a:ext cx="0" cy="93"/>
            </a:xfrm>
            <a:prstGeom prst="line">
              <a:avLst/>
            </a:prstGeom>
            <a:noFill/>
            <a:ln w="25400">
              <a:solidFill>
                <a:srgbClr val="00FF00"/>
              </a:solidFill>
              <a:round/>
              <a:headEnd/>
              <a:tailEnd/>
            </a:ln>
            <a:effectLst/>
          </p:spPr>
          <p:txBody>
            <a:bodyPr wrap="none" anchor="ctr"/>
            <a:lstStyle/>
            <a:p>
              <a:endParaRPr lang="en-US"/>
            </a:p>
          </p:txBody>
        </p:sp>
        <p:sp>
          <p:nvSpPr>
            <p:cNvPr id="84124" name="Line 156"/>
            <p:cNvSpPr>
              <a:spLocks noChangeShapeType="1"/>
            </p:cNvSpPr>
            <p:nvPr/>
          </p:nvSpPr>
          <p:spPr bwMode="auto">
            <a:xfrm flipH="1">
              <a:off x="4475" y="2144"/>
              <a:ext cx="127" cy="59"/>
            </a:xfrm>
            <a:prstGeom prst="line">
              <a:avLst/>
            </a:prstGeom>
            <a:noFill/>
            <a:ln w="25400">
              <a:solidFill>
                <a:srgbClr val="00FF00"/>
              </a:solidFill>
              <a:round/>
              <a:headEnd/>
              <a:tailEnd/>
            </a:ln>
            <a:effectLst/>
          </p:spPr>
          <p:txBody>
            <a:bodyPr wrap="none" anchor="ctr"/>
            <a:lstStyle/>
            <a:p>
              <a:endParaRPr lang="en-US"/>
            </a:p>
          </p:txBody>
        </p:sp>
        <p:sp>
          <p:nvSpPr>
            <p:cNvPr id="84125" name="Line 157"/>
            <p:cNvSpPr>
              <a:spLocks noChangeShapeType="1"/>
            </p:cNvSpPr>
            <p:nvPr/>
          </p:nvSpPr>
          <p:spPr bwMode="auto">
            <a:xfrm flipV="1">
              <a:off x="4483" y="2203"/>
              <a:ext cx="0" cy="125"/>
            </a:xfrm>
            <a:prstGeom prst="line">
              <a:avLst/>
            </a:prstGeom>
            <a:noFill/>
            <a:ln w="25400">
              <a:solidFill>
                <a:srgbClr val="00FF00"/>
              </a:solidFill>
              <a:round/>
              <a:headEnd/>
              <a:tailEnd/>
            </a:ln>
            <a:effectLst/>
          </p:spPr>
          <p:txBody>
            <a:bodyPr wrap="none" anchor="ctr"/>
            <a:lstStyle/>
            <a:p>
              <a:endParaRPr lang="en-US"/>
            </a:p>
          </p:txBody>
        </p:sp>
        <p:grpSp>
          <p:nvGrpSpPr>
            <p:cNvPr id="84126" name="Group 158"/>
            <p:cNvGrpSpPr>
              <a:grpSpLocks/>
            </p:cNvGrpSpPr>
            <p:nvPr/>
          </p:nvGrpSpPr>
          <p:grpSpPr bwMode="auto">
            <a:xfrm>
              <a:off x="4475" y="2312"/>
              <a:ext cx="223" cy="91"/>
              <a:chOff x="4475" y="2312"/>
              <a:chExt cx="223" cy="91"/>
            </a:xfrm>
          </p:grpSpPr>
          <p:sp>
            <p:nvSpPr>
              <p:cNvPr id="84127" name="Line 159"/>
              <p:cNvSpPr>
                <a:spLocks noChangeShapeType="1"/>
              </p:cNvSpPr>
              <p:nvPr/>
            </p:nvSpPr>
            <p:spPr bwMode="auto">
              <a:xfrm flipV="1">
                <a:off x="4602" y="2312"/>
                <a:ext cx="96" cy="91"/>
              </a:xfrm>
              <a:prstGeom prst="line">
                <a:avLst/>
              </a:prstGeom>
              <a:noFill/>
              <a:ln w="25400">
                <a:solidFill>
                  <a:srgbClr val="00FF00"/>
                </a:solidFill>
                <a:round/>
                <a:headEnd/>
                <a:tailEnd/>
              </a:ln>
              <a:effectLst/>
            </p:spPr>
            <p:txBody>
              <a:bodyPr wrap="none" anchor="ctr"/>
              <a:lstStyle/>
              <a:p>
                <a:endParaRPr lang="en-US"/>
              </a:p>
            </p:txBody>
          </p:sp>
          <p:sp>
            <p:nvSpPr>
              <p:cNvPr id="84128" name="Line 160"/>
              <p:cNvSpPr>
                <a:spLocks noChangeShapeType="1"/>
              </p:cNvSpPr>
              <p:nvPr/>
            </p:nvSpPr>
            <p:spPr bwMode="auto">
              <a:xfrm flipH="1" flipV="1">
                <a:off x="4475" y="2312"/>
                <a:ext cx="127" cy="91"/>
              </a:xfrm>
              <a:prstGeom prst="line">
                <a:avLst/>
              </a:prstGeom>
              <a:noFill/>
              <a:ln w="25400">
                <a:solidFill>
                  <a:srgbClr val="00FF00"/>
                </a:solidFill>
                <a:round/>
                <a:headEnd/>
                <a:tailEnd/>
              </a:ln>
              <a:effectLst/>
            </p:spPr>
            <p:txBody>
              <a:bodyPr wrap="none" anchor="ctr"/>
              <a:lstStyle/>
              <a:p>
                <a:endParaRPr lang="en-US"/>
              </a:p>
            </p:txBody>
          </p:sp>
        </p:grpSp>
        <p:sp>
          <p:nvSpPr>
            <p:cNvPr id="84129" name="Line 161"/>
            <p:cNvSpPr>
              <a:spLocks noChangeShapeType="1"/>
            </p:cNvSpPr>
            <p:nvPr/>
          </p:nvSpPr>
          <p:spPr bwMode="auto">
            <a:xfrm>
              <a:off x="4525" y="2315"/>
              <a:ext cx="74" cy="43"/>
            </a:xfrm>
            <a:prstGeom prst="line">
              <a:avLst/>
            </a:prstGeom>
            <a:noFill/>
            <a:ln w="25400">
              <a:solidFill>
                <a:srgbClr val="00FF00"/>
              </a:solidFill>
              <a:round/>
              <a:headEnd/>
              <a:tailEnd/>
            </a:ln>
            <a:effectLst/>
          </p:spPr>
          <p:txBody>
            <a:bodyPr wrap="none" anchor="ctr"/>
            <a:lstStyle/>
            <a:p>
              <a:endParaRPr lang="en-US"/>
            </a:p>
          </p:txBody>
        </p:sp>
        <p:sp>
          <p:nvSpPr>
            <p:cNvPr id="84130" name="Line 162"/>
            <p:cNvSpPr>
              <a:spLocks noChangeShapeType="1"/>
            </p:cNvSpPr>
            <p:nvPr/>
          </p:nvSpPr>
          <p:spPr bwMode="auto">
            <a:xfrm>
              <a:off x="4682" y="2224"/>
              <a:ext cx="0" cy="82"/>
            </a:xfrm>
            <a:prstGeom prst="line">
              <a:avLst/>
            </a:prstGeom>
            <a:noFill/>
            <a:ln w="25400">
              <a:solidFill>
                <a:srgbClr val="00FF00"/>
              </a:solidFill>
              <a:round/>
              <a:headEnd/>
              <a:tailEnd/>
            </a:ln>
            <a:effectLst/>
          </p:spPr>
          <p:txBody>
            <a:bodyPr wrap="none" anchor="ctr"/>
            <a:lstStyle/>
            <a:p>
              <a:endParaRPr lang="en-US"/>
            </a:p>
          </p:txBody>
        </p:sp>
        <p:sp>
          <p:nvSpPr>
            <p:cNvPr id="84131" name="Line 163"/>
            <p:cNvSpPr>
              <a:spLocks noChangeShapeType="1"/>
            </p:cNvSpPr>
            <p:nvPr/>
          </p:nvSpPr>
          <p:spPr bwMode="auto">
            <a:xfrm flipV="1">
              <a:off x="4518" y="2156"/>
              <a:ext cx="77" cy="77"/>
            </a:xfrm>
            <a:prstGeom prst="line">
              <a:avLst/>
            </a:prstGeom>
            <a:noFill/>
            <a:ln w="25400">
              <a:solidFill>
                <a:srgbClr val="00FF00"/>
              </a:solidFill>
              <a:round/>
              <a:headEnd/>
              <a:tailEnd/>
            </a:ln>
            <a:effectLst/>
          </p:spPr>
          <p:txBody>
            <a:bodyPr wrap="none" anchor="ctr"/>
            <a:lstStyle/>
            <a:p>
              <a:endParaRPr lang="en-US"/>
            </a:p>
          </p:txBody>
        </p:sp>
        <p:sp>
          <p:nvSpPr>
            <p:cNvPr id="84132" name="Line 164"/>
            <p:cNvSpPr>
              <a:spLocks noChangeShapeType="1"/>
            </p:cNvSpPr>
            <p:nvPr/>
          </p:nvSpPr>
          <p:spPr bwMode="auto">
            <a:xfrm>
              <a:off x="4576" y="1821"/>
              <a:ext cx="56" cy="30"/>
            </a:xfrm>
            <a:prstGeom prst="line">
              <a:avLst/>
            </a:prstGeom>
            <a:noFill/>
            <a:ln w="25400">
              <a:solidFill>
                <a:srgbClr val="00FF00"/>
              </a:solidFill>
              <a:round/>
              <a:headEnd/>
              <a:tailEnd/>
            </a:ln>
            <a:effectLst/>
          </p:spPr>
          <p:txBody>
            <a:bodyPr wrap="none" anchor="ctr"/>
            <a:lstStyle/>
            <a:p>
              <a:endParaRPr lang="en-US"/>
            </a:p>
          </p:txBody>
        </p:sp>
        <p:sp>
          <p:nvSpPr>
            <p:cNvPr id="84133" name="Line 165"/>
            <p:cNvSpPr>
              <a:spLocks noChangeShapeType="1"/>
            </p:cNvSpPr>
            <p:nvPr/>
          </p:nvSpPr>
          <p:spPr bwMode="auto">
            <a:xfrm>
              <a:off x="4638" y="1868"/>
              <a:ext cx="0" cy="95"/>
            </a:xfrm>
            <a:prstGeom prst="line">
              <a:avLst/>
            </a:prstGeom>
            <a:noFill/>
            <a:ln w="25400">
              <a:solidFill>
                <a:srgbClr val="00FF00"/>
              </a:solidFill>
              <a:round/>
              <a:headEnd/>
              <a:tailEnd/>
            </a:ln>
            <a:effectLst/>
          </p:spPr>
          <p:txBody>
            <a:bodyPr wrap="none" anchor="ctr"/>
            <a:lstStyle/>
            <a:p>
              <a:endParaRPr lang="en-US"/>
            </a:p>
          </p:txBody>
        </p:sp>
        <p:sp>
          <p:nvSpPr>
            <p:cNvPr id="84134" name="Line 166"/>
            <p:cNvSpPr>
              <a:spLocks noChangeShapeType="1"/>
            </p:cNvSpPr>
            <p:nvPr/>
          </p:nvSpPr>
          <p:spPr bwMode="auto">
            <a:xfrm flipH="1">
              <a:off x="4406" y="1819"/>
              <a:ext cx="93" cy="41"/>
            </a:xfrm>
            <a:prstGeom prst="line">
              <a:avLst/>
            </a:prstGeom>
            <a:noFill/>
            <a:ln w="25400">
              <a:solidFill>
                <a:srgbClr val="00FF00"/>
              </a:solidFill>
              <a:round/>
              <a:headEnd/>
              <a:tailEnd/>
            </a:ln>
            <a:effectLst/>
          </p:spPr>
          <p:txBody>
            <a:bodyPr wrap="none" anchor="ctr"/>
            <a:lstStyle/>
            <a:p>
              <a:endParaRPr lang="en-US"/>
            </a:p>
          </p:txBody>
        </p:sp>
        <p:sp>
          <p:nvSpPr>
            <p:cNvPr id="84135" name="Line 167"/>
            <p:cNvSpPr>
              <a:spLocks noChangeShapeType="1"/>
            </p:cNvSpPr>
            <p:nvPr/>
          </p:nvSpPr>
          <p:spPr bwMode="auto">
            <a:xfrm flipV="1">
              <a:off x="4414" y="1852"/>
              <a:ext cx="0" cy="127"/>
            </a:xfrm>
            <a:prstGeom prst="line">
              <a:avLst/>
            </a:prstGeom>
            <a:noFill/>
            <a:ln w="25400">
              <a:solidFill>
                <a:srgbClr val="00FF00"/>
              </a:solidFill>
              <a:round/>
              <a:headEnd/>
              <a:tailEnd/>
            </a:ln>
            <a:effectLst/>
          </p:spPr>
          <p:txBody>
            <a:bodyPr wrap="none" anchor="ctr"/>
            <a:lstStyle/>
            <a:p>
              <a:endParaRPr lang="en-US"/>
            </a:p>
          </p:txBody>
        </p:sp>
        <p:grpSp>
          <p:nvGrpSpPr>
            <p:cNvPr id="84136" name="Group 168"/>
            <p:cNvGrpSpPr>
              <a:grpSpLocks/>
            </p:cNvGrpSpPr>
            <p:nvPr/>
          </p:nvGrpSpPr>
          <p:grpSpPr bwMode="auto">
            <a:xfrm>
              <a:off x="4406" y="1963"/>
              <a:ext cx="224" cy="90"/>
              <a:chOff x="4406" y="1963"/>
              <a:chExt cx="224" cy="90"/>
            </a:xfrm>
          </p:grpSpPr>
          <p:sp>
            <p:nvSpPr>
              <p:cNvPr id="84137" name="Line 169"/>
              <p:cNvSpPr>
                <a:spLocks noChangeShapeType="1"/>
              </p:cNvSpPr>
              <p:nvPr/>
            </p:nvSpPr>
            <p:spPr bwMode="auto">
              <a:xfrm flipV="1">
                <a:off x="4534" y="1963"/>
                <a:ext cx="96" cy="90"/>
              </a:xfrm>
              <a:prstGeom prst="line">
                <a:avLst/>
              </a:prstGeom>
              <a:noFill/>
              <a:ln w="25400">
                <a:solidFill>
                  <a:srgbClr val="00FF00"/>
                </a:solidFill>
                <a:round/>
                <a:headEnd/>
                <a:tailEnd/>
              </a:ln>
              <a:effectLst/>
            </p:spPr>
            <p:txBody>
              <a:bodyPr wrap="none" anchor="ctr"/>
              <a:lstStyle/>
              <a:p>
                <a:endParaRPr lang="en-US"/>
              </a:p>
            </p:txBody>
          </p:sp>
          <p:sp>
            <p:nvSpPr>
              <p:cNvPr id="84138" name="Line 170"/>
              <p:cNvSpPr>
                <a:spLocks noChangeShapeType="1"/>
              </p:cNvSpPr>
              <p:nvPr/>
            </p:nvSpPr>
            <p:spPr bwMode="auto">
              <a:xfrm flipH="1" flipV="1">
                <a:off x="4406" y="1963"/>
                <a:ext cx="128" cy="90"/>
              </a:xfrm>
              <a:prstGeom prst="line">
                <a:avLst/>
              </a:prstGeom>
              <a:noFill/>
              <a:ln w="25400">
                <a:solidFill>
                  <a:srgbClr val="00FF00"/>
                </a:solidFill>
                <a:round/>
                <a:headEnd/>
                <a:tailEnd/>
              </a:ln>
              <a:effectLst/>
            </p:spPr>
            <p:txBody>
              <a:bodyPr wrap="none" anchor="ctr"/>
              <a:lstStyle/>
              <a:p>
                <a:endParaRPr lang="en-US"/>
              </a:p>
            </p:txBody>
          </p:sp>
        </p:grpSp>
        <p:sp>
          <p:nvSpPr>
            <p:cNvPr id="84139" name="Line 171"/>
            <p:cNvSpPr>
              <a:spLocks noChangeShapeType="1"/>
            </p:cNvSpPr>
            <p:nvPr/>
          </p:nvSpPr>
          <p:spPr bwMode="auto">
            <a:xfrm>
              <a:off x="4538" y="2052"/>
              <a:ext cx="46" cy="73"/>
            </a:xfrm>
            <a:prstGeom prst="line">
              <a:avLst/>
            </a:prstGeom>
            <a:noFill/>
            <a:ln w="25400">
              <a:solidFill>
                <a:srgbClr val="00FF00"/>
              </a:solidFill>
              <a:round/>
              <a:headEnd/>
              <a:tailEnd/>
            </a:ln>
            <a:effectLst/>
          </p:spPr>
          <p:txBody>
            <a:bodyPr wrap="none" anchor="ctr"/>
            <a:lstStyle/>
            <a:p>
              <a:endParaRPr lang="en-US"/>
            </a:p>
          </p:txBody>
        </p:sp>
        <p:sp>
          <p:nvSpPr>
            <p:cNvPr id="84140" name="Line 172"/>
            <p:cNvSpPr>
              <a:spLocks noChangeShapeType="1"/>
            </p:cNvSpPr>
            <p:nvPr/>
          </p:nvSpPr>
          <p:spPr bwMode="auto">
            <a:xfrm flipV="1">
              <a:off x="4715" y="2164"/>
              <a:ext cx="41" cy="50"/>
            </a:xfrm>
            <a:prstGeom prst="line">
              <a:avLst/>
            </a:prstGeom>
            <a:noFill/>
            <a:ln w="25400">
              <a:solidFill>
                <a:srgbClr val="00FF00"/>
              </a:solidFill>
              <a:round/>
              <a:headEnd/>
              <a:tailEnd/>
            </a:ln>
            <a:effectLst/>
          </p:spPr>
          <p:txBody>
            <a:bodyPr wrap="none" anchor="ctr"/>
            <a:lstStyle/>
            <a:p>
              <a:endParaRPr lang="en-US"/>
            </a:p>
          </p:txBody>
        </p:sp>
        <p:sp>
          <p:nvSpPr>
            <p:cNvPr id="84141" name="Line 173"/>
            <p:cNvSpPr>
              <a:spLocks noChangeShapeType="1"/>
            </p:cNvSpPr>
            <p:nvPr/>
          </p:nvSpPr>
          <p:spPr bwMode="auto">
            <a:xfrm flipH="1">
              <a:off x="4466" y="2052"/>
              <a:ext cx="68" cy="21"/>
            </a:xfrm>
            <a:prstGeom prst="line">
              <a:avLst/>
            </a:prstGeom>
            <a:noFill/>
            <a:ln w="25400">
              <a:solidFill>
                <a:srgbClr val="00FF00"/>
              </a:solidFill>
              <a:round/>
              <a:headEnd/>
              <a:tailEnd/>
            </a:ln>
            <a:effectLst/>
          </p:spPr>
          <p:txBody>
            <a:bodyPr wrap="none" anchor="ctr"/>
            <a:lstStyle/>
            <a:p>
              <a:endParaRPr lang="en-US"/>
            </a:p>
          </p:txBody>
        </p:sp>
        <p:sp>
          <p:nvSpPr>
            <p:cNvPr id="84142" name="Line 174"/>
            <p:cNvSpPr>
              <a:spLocks noChangeShapeType="1"/>
            </p:cNvSpPr>
            <p:nvPr/>
          </p:nvSpPr>
          <p:spPr bwMode="auto">
            <a:xfrm flipH="1">
              <a:off x="4139" y="1972"/>
              <a:ext cx="59" cy="23"/>
            </a:xfrm>
            <a:prstGeom prst="line">
              <a:avLst/>
            </a:prstGeom>
            <a:noFill/>
            <a:ln w="25400">
              <a:solidFill>
                <a:srgbClr val="00FF00"/>
              </a:solidFill>
              <a:round/>
              <a:headEnd/>
              <a:tailEnd/>
            </a:ln>
            <a:effectLst/>
          </p:spPr>
          <p:txBody>
            <a:bodyPr wrap="none" anchor="ctr"/>
            <a:lstStyle/>
            <a:p>
              <a:endParaRPr lang="en-US"/>
            </a:p>
          </p:txBody>
        </p:sp>
        <p:sp>
          <p:nvSpPr>
            <p:cNvPr id="84143" name="Line 175"/>
            <p:cNvSpPr>
              <a:spLocks noChangeShapeType="1"/>
            </p:cNvSpPr>
            <p:nvPr/>
          </p:nvSpPr>
          <p:spPr bwMode="auto">
            <a:xfrm flipH="1" flipV="1">
              <a:off x="4133" y="1804"/>
              <a:ext cx="65" cy="58"/>
            </a:xfrm>
            <a:prstGeom prst="line">
              <a:avLst/>
            </a:prstGeom>
            <a:noFill/>
            <a:ln w="25400">
              <a:solidFill>
                <a:srgbClr val="00FF00"/>
              </a:solidFill>
              <a:round/>
              <a:headEnd/>
              <a:tailEnd/>
            </a:ln>
            <a:effectLst/>
          </p:spPr>
          <p:txBody>
            <a:bodyPr wrap="none" anchor="ctr"/>
            <a:lstStyle/>
            <a:p>
              <a:endParaRPr lang="en-US"/>
            </a:p>
          </p:txBody>
        </p:sp>
        <p:sp>
          <p:nvSpPr>
            <p:cNvPr id="84144" name="Line 176"/>
            <p:cNvSpPr>
              <a:spLocks noChangeShapeType="1"/>
            </p:cNvSpPr>
            <p:nvPr/>
          </p:nvSpPr>
          <p:spPr bwMode="auto">
            <a:xfrm flipV="1">
              <a:off x="4862" y="1811"/>
              <a:ext cx="44" cy="51"/>
            </a:xfrm>
            <a:prstGeom prst="line">
              <a:avLst/>
            </a:prstGeom>
            <a:noFill/>
            <a:ln w="25400">
              <a:solidFill>
                <a:srgbClr val="00FF00"/>
              </a:solidFill>
              <a:round/>
              <a:headEnd/>
              <a:tailEnd/>
            </a:ln>
            <a:effectLst/>
          </p:spPr>
          <p:txBody>
            <a:bodyPr wrap="none" anchor="ctr"/>
            <a:lstStyle/>
            <a:p>
              <a:endParaRPr lang="en-US"/>
            </a:p>
          </p:txBody>
        </p:sp>
        <p:sp>
          <p:nvSpPr>
            <p:cNvPr id="84145" name="Line 177"/>
            <p:cNvSpPr>
              <a:spLocks noChangeShapeType="1"/>
            </p:cNvSpPr>
            <p:nvPr/>
          </p:nvSpPr>
          <p:spPr bwMode="auto">
            <a:xfrm>
              <a:off x="4874" y="1979"/>
              <a:ext cx="32" cy="22"/>
            </a:xfrm>
            <a:prstGeom prst="line">
              <a:avLst/>
            </a:prstGeom>
            <a:noFill/>
            <a:ln w="25400">
              <a:solidFill>
                <a:srgbClr val="00FF00"/>
              </a:solidFill>
              <a:round/>
              <a:headEnd/>
              <a:tailEnd/>
            </a:ln>
            <a:effectLst/>
          </p:spPr>
          <p:txBody>
            <a:bodyPr wrap="none" anchor="ctr"/>
            <a:lstStyle/>
            <a:p>
              <a:endParaRPr lang="en-US"/>
            </a:p>
          </p:txBody>
        </p:sp>
        <p:sp>
          <p:nvSpPr>
            <p:cNvPr id="84146" name="Rectangle 178"/>
            <p:cNvSpPr>
              <a:spLocks noChangeArrowheads="1"/>
            </p:cNvSpPr>
            <p:nvPr/>
          </p:nvSpPr>
          <p:spPr bwMode="auto">
            <a:xfrm>
              <a:off x="4769" y="2098"/>
              <a:ext cx="345" cy="126"/>
            </a:xfrm>
            <a:prstGeom prst="rect">
              <a:avLst/>
            </a:prstGeom>
            <a:noFill/>
            <a:ln w="12700">
              <a:noFill/>
              <a:miter lim="800000"/>
              <a:headEnd/>
              <a:tailEnd/>
            </a:ln>
            <a:effectLst/>
          </p:spPr>
          <p:txBody>
            <a:bodyPr wrap="none" lIns="41275" tIns="20638" rIns="41275" bIns="20638">
              <a:spAutoFit/>
            </a:bodyPr>
            <a:lstStyle/>
            <a:p>
              <a:pPr defTabSz="327025" eaLnBrk="0" hangingPunct="0"/>
              <a:r>
                <a:rPr lang="en-US" sz="1100" b="1"/>
                <a:t>COOH</a:t>
              </a:r>
            </a:p>
          </p:txBody>
        </p:sp>
        <p:sp>
          <p:nvSpPr>
            <p:cNvPr id="84147" name="Rectangle 179"/>
            <p:cNvSpPr>
              <a:spLocks noChangeArrowheads="1"/>
            </p:cNvSpPr>
            <p:nvPr/>
          </p:nvSpPr>
          <p:spPr bwMode="auto">
            <a:xfrm>
              <a:off x="4373" y="2036"/>
              <a:ext cx="126" cy="127"/>
            </a:xfrm>
            <a:prstGeom prst="rect">
              <a:avLst/>
            </a:prstGeom>
            <a:noFill/>
            <a:ln w="12700">
              <a:noFill/>
              <a:miter lim="800000"/>
              <a:headEnd/>
              <a:tailEnd/>
            </a:ln>
            <a:effectLst/>
          </p:spPr>
          <p:txBody>
            <a:bodyPr wrap="none" lIns="41275" tIns="20638" rIns="41275" bIns="20638">
              <a:spAutoFit/>
            </a:bodyPr>
            <a:lstStyle/>
            <a:p>
              <a:pPr defTabSz="327025" eaLnBrk="0" hangingPunct="0"/>
              <a:r>
                <a:rPr lang="en-US" sz="1100" b="1"/>
                <a:t>H</a:t>
              </a:r>
            </a:p>
          </p:txBody>
        </p:sp>
        <p:sp>
          <p:nvSpPr>
            <p:cNvPr id="84148" name="Rectangle 180"/>
            <p:cNvSpPr>
              <a:spLocks noChangeArrowheads="1"/>
            </p:cNvSpPr>
            <p:nvPr/>
          </p:nvSpPr>
          <p:spPr bwMode="auto">
            <a:xfrm>
              <a:off x="4905" y="1953"/>
              <a:ext cx="152" cy="126"/>
            </a:xfrm>
            <a:prstGeom prst="rect">
              <a:avLst/>
            </a:prstGeom>
            <a:noFill/>
            <a:ln w="12700">
              <a:noFill/>
              <a:miter lim="800000"/>
              <a:headEnd/>
              <a:tailEnd/>
            </a:ln>
            <a:effectLst/>
          </p:spPr>
          <p:txBody>
            <a:bodyPr wrap="none" lIns="41275" tIns="20638" rIns="41275" bIns="20638">
              <a:spAutoFit/>
            </a:bodyPr>
            <a:lstStyle/>
            <a:p>
              <a:pPr defTabSz="327025" eaLnBrk="0" hangingPunct="0"/>
              <a:r>
                <a:rPr lang="en-US" sz="1100" b="1"/>
                <a:t>Cl</a:t>
              </a:r>
            </a:p>
          </p:txBody>
        </p:sp>
        <p:sp>
          <p:nvSpPr>
            <p:cNvPr id="84149" name="Rectangle 181"/>
            <p:cNvSpPr>
              <a:spLocks noChangeArrowheads="1"/>
            </p:cNvSpPr>
            <p:nvPr/>
          </p:nvSpPr>
          <p:spPr bwMode="auto">
            <a:xfrm>
              <a:off x="4905" y="1743"/>
              <a:ext cx="130" cy="127"/>
            </a:xfrm>
            <a:prstGeom prst="rect">
              <a:avLst/>
            </a:prstGeom>
            <a:noFill/>
            <a:ln w="12700">
              <a:noFill/>
              <a:miter lim="800000"/>
              <a:headEnd/>
              <a:tailEnd/>
            </a:ln>
            <a:effectLst/>
          </p:spPr>
          <p:txBody>
            <a:bodyPr wrap="none" lIns="41275" tIns="20638" rIns="41275" bIns="20638">
              <a:spAutoFit/>
            </a:bodyPr>
            <a:lstStyle/>
            <a:p>
              <a:pPr defTabSz="327025" eaLnBrk="0" hangingPunct="0"/>
              <a:r>
                <a:rPr lang="en-US" sz="1100" b="1"/>
                <a:t>O</a:t>
              </a:r>
            </a:p>
          </p:txBody>
        </p:sp>
        <p:sp>
          <p:nvSpPr>
            <p:cNvPr id="84150" name="Rectangle 182"/>
            <p:cNvSpPr>
              <a:spLocks noChangeArrowheads="1"/>
            </p:cNvSpPr>
            <p:nvPr/>
          </p:nvSpPr>
          <p:spPr bwMode="auto">
            <a:xfrm>
              <a:off x="3962" y="1738"/>
              <a:ext cx="200" cy="126"/>
            </a:xfrm>
            <a:prstGeom prst="rect">
              <a:avLst/>
            </a:prstGeom>
            <a:noFill/>
            <a:ln w="12700">
              <a:noFill/>
              <a:miter lim="800000"/>
              <a:headEnd/>
              <a:tailEnd/>
            </a:ln>
            <a:effectLst/>
          </p:spPr>
          <p:txBody>
            <a:bodyPr wrap="none" lIns="41275" tIns="20638" rIns="41275" bIns="20638">
              <a:spAutoFit/>
            </a:bodyPr>
            <a:lstStyle/>
            <a:p>
              <a:pPr defTabSz="327025" eaLnBrk="0" hangingPunct="0"/>
              <a:r>
                <a:rPr lang="en-US" sz="1100" b="1"/>
                <a:t>HO</a:t>
              </a:r>
            </a:p>
          </p:txBody>
        </p:sp>
        <p:sp>
          <p:nvSpPr>
            <p:cNvPr id="84151" name="Rectangle 183"/>
            <p:cNvSpPr>
              <a:spLocks noChangeArrowheads="1"/>
            </p:cNvSpPr>
            <p:nvPr/>
          </p:nvSpPr>
          <p:spPr bwMode="auto">
            <a:xfrm>
              <a:off x="4025" y="1952"/>
              <a:ext cx="153" cy="126"/>
            </a:xfrm>
            <a:prstGeom prst="rect">
              <a:avLst/>
            </a:prstGeom>
            <a:noFill/>
            <a:ln w="12700">
              <a:noFill/>
              <a:miter lim="800000"/>
              <a:headEnd/>
              <a:tailEnd/>
            </a:ln>
            <a:effectLst/>
          </p:spPr>
          <p:txBody>
            <a:bodyPr wrap="none" lIns="41275" tIns="20638" rIns="41275" bIns="20638">
              <a:spAutoFit/>
            </a:bodyPr>
            <a:lstStyle/>
            <a:p>
              <a:pPr defTabSz="327025" eaLnBrk="0" hangingPunct="0"/>
              <a:r>
                <a:rPr lang="en-US" sz="1100" b="1"/>
                <a:t>Cl</a:t>
              </a:r>
            </a:p>
          </p:txBody>
        </p:sp>
        <p:sp>
          <p:nvSpPr>
            <p:cNvPr id="84152" name="Rectangle 184"/>
            <p:cNvSpPr>
              <a:spLocks noChangeArrowheads="1"/>
            </p:cNvSpPr>
            <p:nvPr/>
          </p:nvSpPr>
          <p:spPr bwMode="auto">
            <a:xfrm>
              <a:off x="4468" y="1726"/>
              <a:ext cx="130" cy="127"/>
            </a:xfrm>
            <a:prstGeom prst="rect">
              <a:avLst/>
            </a:prstGeom>
            <a:noFill/>
            <a:ln w="12700">
              <a:noFill/>
              <a:miter lim="800000"/>
              <a:headEnd/>
              <a:tailEnd/>
            </a:ln>
            <a:effectLst/>
          </p:spPr>
          <p:txBody>
            <a:bodyPr wrap="none" lIns="41275" tIns="20638" rIns="41275" bIns="20638">
              <a:spAutoFit/>
            </a:bodyPr>
            <a:lstStyle/>
            <a:p>
              <a:pPr defTabSz="327025" eaLnBrk="0" hangingPunct="0"/>
              <a:r>
                <a:rPr lang="en-US" sz="1100" b="1"/>
                <a:t>O</a:t>
              </a:r>
            </a:p>
          </p:txBody>
        </p:sp>
        <p:sp>
          <p:nvSpPr>
            <p:cNvPr id="84153" name="Line 185"/>
            <p:cNvSpPr>
              <a:spLocks noChangeShapeType="1"/>
            </p:cNvSpPr>
            <p:nvPr/>
          </p:nvSpPr>
          <p:spPr bwMode="auto">
            <a:xfrm flipV="1">
              <a:off x="4878" y="1832"/>
              <a:ext cx="43" cy="51"/>
            </a:xfrm>
            <a:prstGeom prst="line">
              <a:avLst/>
            </a:prstGeom>
            <a:noFill/>
            <a:ln w="25400">
              <a:solidFill>
                <a:srgbClr val="00FF00"/>
              </a:solidFill>
              <a:round/>
              <a:headEnd/>
              <a:tailEnd/>
            </a:ln>
            <a:effectLst/>
          </p:spPr>
          <p:txBody>
            <a:bodyPr wrap="none" anchor="ctr"/>
            <a:lstStyle/>
            <a:p>
              <a:endParaRPr lang="en-US"/>
            </a:p>
          </p:txBody>
        </p:sp>
        <p:sp>
          <p:nvSpPr>
            <p:cNvPr id="84154" name="Line 186"/>
            <p:cNvSpPr>
              <a:spLocks noChangeShapeType="1"/>
            </p:cNvSpPr>
            <p:nvPr/>
          </p:nvSpPr>
          <p:spPr bwMode="auto">
            <a:xfrm flipV="1">
              <a:off x="4762" y="1952"/>
              <a:ext cx="76" cy="78"/>
            </a:xfrm>
            <a:prstGeom prst="line">
              <a:avLst/>
            </a:prstGeom>
            <a:noFill/>
            <a:ln w="25400">
              <a:solidFill>
                <a:srgbClr val="00FF00"/>
              </a:solidFill>
              <a:round/>
              <a:headEnd/>
              <a:tailEnd/>
            </a:ln>
            <a:effectLst/>
          </p:spPr>
          <p:txBody>
            <a:bodyPr wrap="none" anchor="ctr"/>
            <a:lstStyle/>
            <a:p>
              <a:endParaRPr lang="en-US"/>
            </a:p>
          </p:txBody>
        </p:sp>
        <p:sp>
          <p:nvSpPr>
            <p:cNvPr id="84155" name="Line 187"/>
            <p:cNvSpPr>
              <a:spLocks noChangeShapeType="1"/>
            </p:cNvSpPr>
            <p:nvPr/>
          </p:nvSpPr>
          <p:spPr bwMode="auto">
            <a:xfrm flipV="1">
              <a:off x="4532" y="1951"/>
              <a:ext cx="77" cy="77"/>
            </a:xfrm>
            <a:prstGeom prst="line">
              <a:avLst/>
            </a:prstGeom>
            <a:noFill/>
            <a:ln w="25400">
              <a:solidFill>
                <a:srgbClr val="00FF00"/>
              </a:solidFill>
              <a:round/>
              <a:headEnd/>
              <a:tailEnd/>
            </a:ln>
            <a:effectLst/>
          </p:spPr>
          <p:txBody>
            <a:bodyPr wrap="none" anchor="ctr"/>
            <a:lstStyle/>
            <a:p>
              <a:endParaRPr lang="en-US"/>
            </a:p>
          </p:txBody>
        </p:sp>
      </p:grpSp>
      <p:sp>
        <p:nvSpPr>
          <p:cNvPr id="84156" name="Rectangle 188"/>
          <p:cNvSpPr>
            <a:spLocks noChangeArrowheads="1"/>
          </p:cNvSpPr>
          <p:nvPr/>
        </p:nvSpPr>
        <p:spPr bwMode="auto">
          <a:xfrm>
            <a:off x="5975350" y="2090738"/>
            <a:ext cx="1733550" cy="407987"/>
          </a:xfrm>
          <a:prstGeom prst="rect">
            <a:avLst/>
          </a:prstGeom>
          <a:noFill/>
          <a:ln w="12700">
            <a:noFill/>
            <a:miter lim="800000"/>
            <a:headEnd/>
            <a:tailEnd/>
          </a:ln>
          <a:effectLst/>
        </p:spPr>
        <p:txBody>
          <a:bodyPr wrap="none" lIns="73025" tIns="36512" rIns="73025" bIns="36512">
            <a:spAutoFit/>
          </a:bodyPr>
          <a:lstStyle/>
          <a:p>
            <a:pPr defTabSz="585788" eaLnBrk="0" hangingPunct="0"/>
            <a:r>
              <a:rPr lang="en-US" sz="2200" b="1">
                <a:solidFill>
                  <a:schemeClr val="tx2"/>
                </a:solidFill>
              </a:rPr>
              <a:t>Fluorescent</a:t>
            </a:r>
          </a:p>
        </p:txBody>
      </p:sp>
      <p:sp>
        <p:nvSpPr>
          <p:cNvPr id="84157" name="Rectangle 189"/>
          <p:cNvSpPr>
            <a:spLocks noChangeArrowheads="1"/>
          </p:cNvSpPr>
          <p:nvPr/>
        </p:nvSpPr>
        <p:spPr bwMode="auto">
          <a:xfrm>
            <a:off x="2514600" y="2841625"/>
            <a:ext cx="1382713" cy="361950"/>
          </a:xfrm>
          <a:prstGeom prst="rect">
            <a:avLst/>
          </a:prstGeom>
          <a:noFill/>
          <a:ln w="12700">
            <a:noFill/>
            <a:miter lim="800000"/>
            <a:headEnd/>
            <a:tailEnd/>
          </a:ln>
          <a:effectLst/>
        </p:spPr>
        <p:txBody>
          <a:bodyPr wrap="none" lIns="73025" tIns="36512" rIns="73025" bIns="36512">
            <a:spAutoFit/>
          </a:bodyPr>
          <a:lstStyle/>
          <a:p>
            <a:pPr defTabSz="585788" eaLnBrk="0" hangingPunct="0"/>
            <a:r>
              <a:rPr lang="en-US" sz="1900" b="1"/>
              <a:t>Hydrolysis</a:t>
            </a:r>
          </a:p>
        </p:txBody>
      </p:sp>
      <p:sp>
        <p:nvSpPr>
          <p:cNvPr id="84158" name="Rectangle 190"/>
          <p:cNvSpPr>
            <a:spLocks noChangeArrowheads="1"/>
          </p:cNvSpPr>
          <p:nvPr/>
        </p:nvSpPr>
        <p:spPr bwMode="auto">
          <a:xfrm>
            <a:off x="4568825" y="3522663"/>
            <a:ext cx="1260475" cy="361950"/>
          </a:xfrm>
          <a:prstGeom prst="rect">
            <a:avLst/>
          </a:prstGeom>
          <a:noFill/>
          <a:ln w="12700">
            <a:noFill/>
            <a:miter lim="800000"/>
            <a:headEnd/>
            <a:tailEnd/>
          </a:ln>
          <a:effectLst/>
        </p:spPr>
        <p:txBody>
          <a:bodyPr wrap="none" lIns="73025" tIns="36512" rIns="73025" bIns="36512">
            <a:spAutoFit/>
          </a:bodyPr>
          <a:lstStyle/>
          <a:p>
            <a:pPr defTabSz="585788" eaLnBrk="0" hangingPunct="0"/>
            <a:r>
              <a:rPr lang="en-US" sz="1900" b="1"/>
              <a:t>Oxidation</a:t>
            </a:r>
          </a:p>
        </p:txBody>
      </p:sp>
      <p:sp>
        <p:nvSpPr>
          <p:cNvPr id="84159" name="Rectangle 191"/>
          <p:cNvSpPr>
            <a:spLocks noChangeArrowheads="1"/>
          </p:cNvSpPr>
          <p:nvPr/>
        </p:nvSpPr>
        <p:spPr bwMode="auto">
          <a:xfrm>
            <a:off x="3771900" y="1793875"/>
            <a:ext cx="1539875" cy="225425"/>
          </a:xfrm>
          <a:prstGeom prst="rect">
            <a:avLst/>
          </a:prstGeom>
          <a:noFill/>
          <a:ln w="12700">
            <a:noFill/>
            <a:miter lim="800000"/>
            <a:headEnd/>
            <a:tailEnd/>
          </a:ln>
          <a:effectLst/>
        </p:spPr>
        <p:txBody>
          <a:bodyPr wrap="none" lIns="73025" tIns="36512" rIns="73025" bIns="36512">
            <a:spAutoFit/>
          </a:bodyPr>
          <a:lstStyle/>
          <a:p>
            <a:pPr defTabSz="585788" eaLnBrk="0" hangingPunct="0"/>
            <a:r>
              <a:rPr lang="en-US" sz="1000" b="1"/>
              <a:t>2’,7’-dichlorofluorescin</a:t>
            </a:r>
          </a:p>
        </p:txBody>
      </p:sp>
      <p:sp>
        <p:nvSpPr>
          <p:cNvPr id="84160" name="Rectangle 192"/>
          <p:cNvSpPr>
            <a:spLocks noChangeArrowheads="1"/>
          </p:cNvSpPr>
          <p:nvPr/>
        </p:nvSpPr>
        <p:spPr bwMode="auto">
          <a:xfrm>
            <a:off x="1314450" y="968375"/>
            <a:ext cx="2120900" cy="225425"/>
          </a:xfrm>
          <a:prstGeom prst="rect">
            <a:avLst/>
          </a:prstGeom>
          <a:noFill/>
          <a:ln w="12700">
            <a:noFill/>
            <a:miter lim="800000"/>
            <a:headEnd/>
            <a:tailEnd/>
          </a:ln>
          <a:effectLst/>
        </p:spPr>
        <p:txBody>
          <a:bodyPr wrap="none" lIns="73025" tIns="36512" rIns="73025" bIns="36512">
            <a:spAutoFit/>
          </a:bodyPr>
          <a:lstStyle/>
          <a:p>
            <a:pPr defTabSz="585788" eaLnBrk="0" hangingPunct="0"/>
            <a:r>
              <a:rPr lang="en-US" sz="1000" b="1"/>
              <a:t>2’,7’-dichlorofluorescin diacetate</a:t>
            </a:r>
          </a:p>
        </p:txBody>
      </p:sp>
      <p:sp>
        <p:nvSpPr>
          <p:cNvPr id="84161" name="Rectangle 193"/>
          <p:cNvSpPr>
            <a:spLocks noChangeArrowheads="1"/>
          </p:cNvSpPr>
          <p:nvPr/>
        </p:nvSpPr>
        <p:spPr bwMode="auto">
          <a:xfrm>
            <a:off x="5916613" y="2657475"/>
            <a:ext cx="1606550" cy="225425"/>
          </a:xfrm>
          <a:prstGeom prst="rect">
            <a:avLst/>
          </a:prstGeom>
          <a:noFill/>
          <a:ln w="12700">
            <a:noFill/>
            <a:miter lim="800000"/>
            <a:headEnd/>
            <a:tailEnd/>
          </a:ln>
          <a:effectLst/>
        </p:spPr>
        <p:txBody>
          <a:bodyPr wrap="none" lIns="73025" tIns="36512" rIns="73025" bIns="36512">
            <a:spAutoFit/>
          </a:bodyPr>
          <a:lstStyle/>
          <a:p>
            <a:pPr defTabSz="585788" eaLnBrk="0" hangingPunct="0"/>
            <a:r>
              <a:rPr lang="en-US" sz="1000" b="1">
                <a:solidFill>
                  <a:schemeClr val="tx2"/>
                </a:solidFill>
              </a:rPr>
              <a:t>2’,7’-dichlorofluorescein</a:t>
            </a:r>
          </a:p>
        </p:txBody>
      </p:sp>
      <p:sp>
        <p:nvSpPr>
          <p:cNvPr id="84162" name="Rectangle 194"/>
          <p:cNvSpPr>
            <a:spLocks noChangeArrowheads="1"/>
          </p:cNvSpPr>
          <p:nvPr/>
        </p:nvSpPr>
        <p:spPr bwMode="auto">
          <a:xfrm>
            <a:off x="2665413" y="2479675"/>
            <a:ext cx="1060450" cy="225425"/>
          </a:xfrm>
          <a:prstGeom prst="rect">
            <a:avLst/>
          </a:prstGeom>
          <a:noFill/>
          <a:ln w="12700">
            <a:noFill/>
            <a:miter lim="800000"/>
            <a:headEnd/>
            <a:tailEnd/>
          </a:ln>
          <a:effectLst/>
        </p:spPr>
        <p:txBody>
          <a:bodyPr wrap="none" lIns="73025" tIns="36512" rIns="73025" bIns="36512">
            <a:spAutoFit/>
          </a:bodyPr>
          <a:lstStyle/>
          <a:p>
            <a:pPr defTabSz="585788" eaLnBrk="0" hangingPunct="0"/>
            <a:r>
              <a:rPr lang="en-US" sz="1000">
                <a:latin typeface="Times New Roman" charset="0"/>
              </a:rPr>
              <a:t>Cellular Esterases</a:t>
            </a:r>
          </a:p>
        </p:txBody>
      </p:sp>
      <p:sp>
        <p:nvSpPr>
          <p:cNvPr id="84163" name="Rectangle 195"/>
          <p:cNvSpPr>
            <a:spLocks noChangeArrowheads="1"/>
          </p:cNvSpPr>
          <p:nvPr/>
        </p:nvSpPr>
        <p:spPr bwMode="auto">
          <a:xfrm>
            <a:off x="4784725" y="3109913"/>
            <a:ext cx="498475" cy="271462"/>
          </a:xfrm>
          <a:prstGeom prst="rect">
            <a:avLst/>
          </a:prstGeom>
          <a:noFill/>
          <a:ln w="12700">
            <a:noFill/>
            <a:miter lim="800000"/>
            <a:headEnd/>
            <a:tailEnd/>
          </a:ln>
          <a:effectLst/>
        </p:spPr>
        <p:txBody>
          <a:bodyPr wrap="none" lIns="73025" tIns="36512" rIns="73025" bIns="36512">
            <a:spAutoFit/>
          </a:bodyPr>
          <a:lstStyle/>
          <a:p>
            <a:pPr defTabSz="585788" eaLnBrk="0" hangingPunct="0"/>
            <a:r>
              <a:rPr lang="en-US" sz="1300">
                <a:latin typeface="Times New Roman" charset="0"/>
              </a:rPr>
              <a:t>H</a:t>
            </a:r>
            <a:r>
              <a:rPr lang="en-US" sz="1300" baseline="-25000">
                <a:latin typeface="Times New Roman" charset="0"/>
              </a:rPr>
              <a:t>2</a:t>
            </a:r>
            <a:r>
              <a:rPr lang="en-US" sz="1300">
                <a:latin typeface="Times New Roman" charset="0"/>
              </a:rPr>
              <a:t>O</a:t>
            </a:r>
            <a:r>
              <a:rPr lang="en-US" sz="1300" baseline="-25000">
                <a:latin typeface="Times New Roman" charset="0"/>
              </a:rPr>
              <a:t>2</a:t>
            </a:r>
          </a:p>
        </p:txBody>
      </p:sp>
      <p:sp>
        <p:nvSpPr>
          <p:cNvPr id="84164" name="Rectangle 196"/>
          <p:cNvSpPr>
            <a:spLocks noGrp="1" noChangeArrowheads="1"/>
          </p:cNvSpPr>
          <p:nvPr>
            <p:ph type="title"/>
          </p:nvPr>
        </p:nvSpPr>
        <p:spPr>
          <a:xfrm>
            <a:off x="5340350" y="509588"/>
            <a:ext cx="1863725" cy="422275"/>
          </a:xfrm>
          <a:ln/>
        </p:spPr>
        <p:txBody>
          <a:bodyPr lIns="73025" tIns="36512" rIns="73025" bIns="36512"/>
          <a:lstStyle/>
          <a:p>
            <a:pPr defTabSz="577850"/>
            <a:endParaRPr lang="en-US"/>
          </a:p>
        </p:txBody>
      </p:sp>
      <p:grpSp>
        <p:nvGrpSpPr>
          <p:cNvPr id="84165" name="Group 197"/>
          <p:cNvGrpSpPr>
            <a:grpSpLocks/>
          </p:cNvGrpSpPr>
          <p:nvPr/>
        </p:nvGrpSpPr>
        <p:grpSpPr bwMode="auto">
          <a:xfrm>
            <a:off x="396875" y="3584575"/>
            <a:ext cx="2536825" cy="2562225"/>
            <a:chOff x="272" y="2168"/>
            <a:chExt cx="1742" cy="1549"/>
          </a:xfrm>
        </p:grpSpPr>
        <p:sp>
          <p:nvSpPr>
            <p:cNvPr id="84166" name="Freeform 198"/>
            <p:cNvSpPr>
              <a:spLocks/>
            </p:cNvSpPr>
            <p:nvPr/>
          </p:nvSpPr>
          <p:spPr bwMode="auto">
            <a:xfrm>
              <a:off x="272" y="2481"/>
              <a:ext cx="1742" cy="1236"/>
            </a:xfrm>
            <a:custGeom>
              <a:avLst/>
              <a:gdLst/>
              <a:ahLst/>
              <a:cxnLst>
                <a:cxn ang="0">
                  <a:pos x="1628" y="479"/>
                </a:cxn>
                <a:cxn ang="0">
                  <a:pos x="1618" y="415"/>
                </a:cxn>
                <a:cxn ang="0">
                  <a:pos x="1638" y="320"/>
                </a:cxn>
                <a:cxn ang="0">
                  <a:pos x="1663" y="255"/>
                </a:cxn>
                <a:cxn ang="0">
                  <a:pos x="1687" y="181"/>
                </a:cxn>
                <a:cxn ang="0">
                  <a:pos x="1707" y="108"/>
                </a:cxn>
                <a:cxn ang="0">
                  <a:pos x="1677" y="48"/>
                </a:cxn>
                <a:cxn ang="0">
                  <a:pos x="1599" y="22"/>
                </a:cxn>
                <a:cxn ang="0">
                  <a:pos x="1506" y="9"/>
                </a:cxn>
                <a:cxn ang="0">
                  <a:pos x="1412" y="4"/>
                </a:cxn>
                <a:cxn ang="0">
                  <a:pos x="1334" y="17"/>
                </a:cxn>
                <a:cxn ang="0">
                  <a:pos x="1251" y="65"/>
                </a:cxn>
                <a:cxn ang="0">
                  <a:pos x="1172" y="117"/>
                </a:cxn>
                <a:cxn ang="0">
                  <a:pos x="1094" y="117"/>
                </a:cxn>
                <a:cxn ang="0">
                  <a:pos x="1020" y="121"/>
                </a:cxn>
                <a:cxn ang="0">
                  <a:pos x="947" y="117"/>
                </a:cxn>
                <a:cxn ang="0">
                  <a:pos x="858" y="99"/>
                </a:cxn>
                <a:cxn ang="0">
                  <a:pos x="765" y="82"/>
                </a:cxn>
                <a:cxn ang="0">
                  <a:pos x="687" y="82"/>
                </a:cxn>
                <a:cxn ang="0">
                  <a:pos x="593" y="86"/>
                </a:cxn>
                <a:cxn ang="0">
                  <a:pos x="515" y="86"/>
                </a:cxn>
                <a:cxn ang="0">
                  <a:pos x="432" y="91"/>
                </a:cxn>
                <a:cxn ang="0">
                  <a:pos x="358" y="104"/>
                </a:cxn>
                <a:cxn ang="0">
                  <a:pos x="284" y="125"/>
                </a:cxn>
                <a:cxn ang="0">
                  <a:pos x="206" y="160"/>
                </a:cxn>
                <a:cxn ang="0">
                  <a:pos x="137" y="220"/>
                </a:cxn>
                <a:cxn ang="0">
                  <a:pos x="93" y="294"/>
                </a:cxn>
                <a:cxn ang="0">
                  <a:pos x="44" y="367"/>
                </a:cxn>
                <a:cxn ang="0">
                  <a:pos x="25" y="445"/>
                </a:cxn>
                <a:cxn ang="0">
                  <a:pos x="0" y="518"/>
                </a:cxn>
                <a:cxn ang="0">
                  <a:pos x="5" y="643"/>
                </a:cxn>
                <a:cxn ang="0">
                  <a:pos x="10" y="708"/>
                </a:cxn>
                <a:cxn ang="0">
                  <a:pos x="15" y="786"/>
                </a:cxn>
                <a:cxn ang="0">
                  <a:pos x="44" y="859"/>
                </a:cxn>
                <a:cxn ang="0">
                  <a:pos x="69" y="924"/>
                </a:cxn>
                <a:cxn ang="0">
                  <a:pos x="113" y="993"/>
                </a:cxn>
                <a:cxn ang="0">
                  <a:pos x="172" y="1058"/>
                </a:cxn>
                <a:cxn ang="0">
                  <a:pos x="397" y="1153"/>
                </a:cxn>
                <a:cxn ang="0">
                  <a:pos x="598" y="1183"/>
                </a:cxn>
                <a:cxn ang="0">
                  <a:pos x="755" y="1222"/>
                </a:cxn>
                <a:cxn ang="0">
                  <a:pos x="893" y="1231"/>
                </a:cxn>
                <a:cxn ang="0">
                  <a:pos x="981" y="1226"/>
                </a:cxn>
                <a:cxn ang="0">
                  <a:pos x="1059" y="1218"/>
                </a:cxn>
                <a:cxn ang="0">
                  <a:pos x="1138" y="1209"/>
                </a:cxn>
                <a:cxn ang="0">
                  <a:pos x="1211" y="1196"/>
                </a:cxn>
                <a:cxn ang="0">
                  <a:pos x="1290" y="1162"/>
                </a:cxn>
                <a:cxn ang="0">
                  <a:pos x="1373" y="1123"/>
                </a:cxn>
                <a:cxn ang="0">
                  <a:pos x="1447" y="1110"/>
                </a:cxn>
                <a:cxn ang="0">
                  <a:pos x="1520" y="1097"/>
                </a:cxn>
                <a:cxn ang="0">
                  <a:pos x="1594" y="1058"/>
                </a:cxn>
                <a:cxn ang="0">
                  <a:pos x="1667" y="1002"/>
                </a:cxn>
                <a:cxn ang="0">
                  <a:pos x="1712" y="928"/>
                </a:cxn>
                <a:cxn ang="0">
                  <a:pos x="1731" y="864"/>
                </a:cxn>
                <a:cxn ang="0">
                  <a:pos x="1741" y="795"/>
                </a:cxn>
                <a:cxn ang="0">
                  <a:pos x="1731" y="725"/>
                </a:cxn>
                <a:cxn ang="0">
                  <a:pos x="1697" y="656"/>
                </a:cxn>
                <a:cxn ang="0">
                  <a:pos x="1653" y="587"/>
                </a:cxn>
              </a:cxnLst>
              <a:rect l="0" t="0" r="r" b="b"/>
              <a:pathLst>
                <a:path w="1742" h="1236">
                  <a:moveTo>
                    <a:pt x="1638" y="531"/>
                  </a:moveTo>
                  <a:lnTo>
                    <a:pt x="1643" y="518"/>
                  </a:lnTo>
                  <a:lnTo>
                    <a:pt x="1638" y="505"/>
                  </a:lnTo>
                  <a:lnTo>
                    <a:pt x="1633" y="492"/>
                  </a:lnTo>
                  <a:lnTo>
                    <a:pt x="1628" y="479"/>
                  </a:lnTo>
                  <a:lnTo>
                    <a:pt x="1623" y="466"/>
                  </a:lnTo>
                  <a:lnTo>
                    <a:pt x="1623" y="453"/>
                  </a:lnTo>
                  <a:lnTo>
                    <a:pt x="1618" y="440"/>
                  </a:lnTo>
                  <a:lnTo>
                    <a:pt x="1618" y="428"/>
                  </a:lnTo>
                  <a:lnTo>
                    <a:pt x="1618" y="415"/>
                  </a:lnTo>
                  <a:lnTo>
                    <a:pt x="1623" y="397"/>
                  </a:lnTo>
                  <a:lnTo>
                    <a:pt x="1628" y="380"/>
                  </a:lnTo>
                  <a:lnTo>
                    <a:pt x="1628" y="354"/>
                  </a:lnTo>
                  <a:lnTo>
                    <a:pt x="1633" y="337"/>
                  </a:lnTo>
                  <a:lnTo>
                    <a:pt x="1638" y="320"/>
                  </a:lnTo>
                  <a:lnTo>
                    <a:pt x="1643" y="307"/>
                  </a:lnTo>
                  <a:lnTo>
                    <a:pt x="1648" y="294"/>
                  </a:lnTo>
                  <a:lnTo>
                    <a:pt x="1648" y="281"/>
                  </a:lnTo>
                  <a:lnTo>
                    <a:pt x="1658" y="268"/>
                  </a:lnTo>
                  <a:lnTo>
                    <a:pt x="1663" y="255"/>
                  </a:lnTo>
                  <a:lnTo>
                    <a:pt x="1667" y="242"/>
                  </a:lnTo>
                  <a:lnTo>
                    <a:pt x="1672" y="225"/>
                  </a:lnTo>
                  <a:lnTo>
                    <a:pt x="1677" y="207"/>
                  </a:lnTo>
                  <a:lnTo>
                    <a:pt x="1687" y="194"/>
                  </a:lnTo>
                  <a:lnTo>
                    <a:pt x="1687" y="181"/>
                  </a:lnTo>
                  <a:lnTo>
                    <a:pt x="1692" y="168"/>
                  </a:lnTo>
                  <a:lnTo>
                    <a:pt x="1702" y="155"/>
                  </a:lnTo>
                  <a:lnTo>
                    <a:pt x="1702" y="138"/>
                  </a:lnTo>
                  <a:lnTo>
                    <a:pt x="1707" y="125"/>
                  </a:lnTo>
                  <a:lnTo>
                    <a:pt x="1707" y="108"/>
                  </a:lnTo>
                  <a:lnTo>
                    <a:pt x="1712" y="95"/>
                  </a:lnTo>
                  <a:lnTo>
                    <a:pt x="1712" y="82"/>
                  </a:lnTo>
                  <a:lnTo>
                    <a:pt x="1702" y="69"/>
                  </a:lnTo>
                  <a:lnTo>
                    <a:pt x="1692" y="56"/>
                  </a:lnTo>
                  <a:lnTo>
                    <a:pt x="1677" y="48"/>
                  </a:lnTo>
                  <a:lnTo>
                    <a:pt x="1663" y="39"/>
                  </a:lnTo>
                  <a:lnTo>
                    <a:pt x="1648" y="30"/>
                  </a:lnTo>
                  <a:lnTo>
                    <a:pt x="1633" y="30"/>
                  </a:lnTo>
                  <a:lnTo>
                    <a:pt x="1613" y="26"/>
                  </a:lnTo>
                  <a:lnTo>
                    <a:pt x="1599" y="22"/>
                  </a:lnTo>
                  <a:lnTo>
                    <a:pt x="1584" y="22"/>
                  </a:lnTo>
                  <a:lnTo>
                    <a:pt x="1569" y="17"/>
                  </a:lnTo>
                  <a:lnTo>
                    <a:pt x="1555" y="13"/>
                  </a:lnTo>
                  <a:lnTo>
                    <a:pt x="1520" y="9"/>
                  </a:lnTo>
                  <a:lnTo>
                    <a:pt x="1506" y="9"/>
                  </a:lnTo>
                  <a:lnTo>
                    <a:pt x="1491" y="4"/>
                  </a:lnTo>
                  <a:lnTo>
                    <a:pt x="1476" y="4"/>
                  </a:lnTo>
                  <a:lnTo>
                    <a:pt x="1442" y="0"/>
                  </a:lnTo>
                  <a:lnTo>
                    <a:pt x="1427" y="0"/>
                  </a:lnTo>
                  <a:lnTo>
                    <a:pt x="1412" y="4"/>
                  </a:lnTo>
                  <a:lnTo>
                    <a:pt x="1398" y="4"/>
                  </a:lnTo>
                  <a:lnTo>
                    <a:pt x="1383" y="9"/>
                  </a:lnTo>
                  <a:lnTo>
                    <a:pt x="1368" y="9"/>
                  </a:lnTo>
                  <a:lnTo>
                    <a:pt x="1349" y="13"/>
                  </a:lnTo>
                  <a:lnTo>
                    <a:pt x="1334" y="17"/>
                  </a:lnTo>
                  <a:lnTo>
                    <a:pt x="1314" y="22"/>
                  </a:lnTo>
                  <a:lnTo>
                    <a:pt x="1295" y="35"/>
                  </a:lnTo>
                  <a:lnTo>
                    <a:pt x="1280" y="43"/>
                  </a:lnTo>
                  <a:lnTo>
                    <a:pt x="1260" y="52"/>
                  </a:lnTo>
                  <a:lnTo>
                    <a:pt x="1251" y="65"/>
                  </a:lnTo>
                  <a:lnTo>
                    <a:pt x="1231" y="78"/>
                  </a:lnTo>
                  <a:lnTo>
                    <a:pt x="1216" y="91"/>
                  </a:lnTo>
                  <a:lnTo>
                    <a:pt x="1202" y="99"/>
                  </a:lnTo>
                  <a:lnTo>
                    <a:pt x="1187" y="108"/>
                  </a:lnTo>
                  <a:lnTo>
                    <a:pt x="1172" y="117"/>
                  </a:lnTo>
                  <a:lnTo>
                    <a:pt x="1157" y="117"/>
                  </a:lnTo>
                  <a:lnTo>
                    <a:pt x="1143" y="117"/>
                  </a:lnTo>
                  <a:lnTo>
                    <a:pt x="1123" y="117"/>
                  </a:lnTo>
                  <a:lnTo>
                    <a:pt x="1108" y="117"/>
                  </a:lnTo>
                  <a:lnTo>
                    <a:pt x="1094" y="117"/>
                  </a:lnTo>
                  <a:lnTo>
                    <a:pt x="1079" y="117"/>
                  </a:lnTo>
                  <a:lnTo>
                    <a:pt x="1064" y="121"/>
                  </a:lnTo>
                  <a:lnTo>
                    <a:pt x="1050" y="121"/>
                  </a:lnTo>
                  <a:lnTo>
                    <a:pt x="1035" y="121"/>
                  </a:lnTo>
                  <a:lnTo>
                    <a:pt x="1020" y="121"/>
                  </a:lnTo>
                  <a:lnTo>
                    <a:pt x="1005" y="121"/>
                  </a:lnTo>
                  <a:lnTo>
                    <a:pt x="991" y="121"/>
                  </a:lnTo>
                  <a:lnTo>
                    <a:pt x="976" y="117"/>
                  </a:lnTo>
                  <a:lnTo>
                    <a:pt x="961" y="117"/>
                  </a:lnTo>
                  <a:lnTo>
                    <a:pt x="947" y="117"/>
                  </a:lnTo>
                  <a:lnTo>
                    <a:pt x="927" y="117"/>
                  </a:lnTo>
                  <a:lnTo>
                    <a:pt x="912" y="117"/>
                  </a:lnTo>
                  <a:lnTo>
                    <a:pt x="893" y="112"/>
                  </a:lnTo>
                  <a:lnTo>
                    <a:pt x="878" y="108"/>
                  </a:lnTo>
                  <a:lnTo>
                    <a:pt x="858" y="99"/>
                  </a:lnTo>
                  <a:lnTo>
                    <a:pt x="844" y="91"/>
                  </a:lnTo>
                  <a:lnTo>
                    <a:pt x="829" y="91"/>
                  </a:lnTo>
                  <a:lnTo>
                    <a:pt x="794" y="86"/>
                  </a:lnTo>
                  <a:lnTo>
                    <a:pt x="780" y="82"/>
                  </a:lnTo>
                  <a:lnTo>
                    <a:pt x="765" y="82"/>
                  </a:lnTo>
                  <a:lnTo>
                    <a:pt x="750" y="78"/>
                  </a:lnTo>
                  <a:lnTo>
                    <a:pt x="736" y="78"/>
                  </a:lnTo>
                  <a:lnTo>
                    <a:pt x="721" y="78"/>
                  </a:lnTo>
                  <a:lnTo>
                    <a:pt x="706" y="78"/>
                  </a:lnTo>
                  <a:lnTo>
                    <a:pt x="687" y="82"/>
                  </a:lnTo>
                  <a:lnTo>
                    <a:pt x="672" y="86"/>
                  </a:lnTo>
                  <a:lnTo>
                    <a:pt x="657" y="86"/>
                  </a:lnTo>
                  <a:lnTo>
                    <a:pt x="638" y="86"/>
                  </a:lnTo>
                  <a:lnTo>
                    <a:pt x="608" y="86"/>
                  </a:lnTo>
                  <a:lnTo>
                    <a:pt x="593" y="86"/>
                  </a:lnTo>
                  <a:lnTo>
                    <a:pt x="579" y="86"/>
                  </a:lnTo>
                  <a:lnTo>
                    <a:pt x="559" y="86"/>
                  </a:lnTo>
                  <a:lnTo>
                    <a:pt x="544" y="86"/>
                  </a:lnTo>
                  <a:lnTo>
                    <a:pt x="530" y="86"/>
                  </a:lnTo>
                  <a:lnTo>
                    <a:pt x="515" y="86"/>
                  </a:lnTo>
                  <a:lnTo>
                    <a:pt x="495" y="91"/>
                  </a:lnTo>
                  <a:lnTo>
                    <a:pt x="476" y="91"/>
                  </a:lnTo>
                  <a:lnTo>
                    <a:pt x="461" y="91"/>
                  </a:lnTo>
                  <a:lnTo>
                    <a:pt x="446" y="91"/>
                  </a:lnTo>
                  <a:lnTo>
                    <a:pt x="432" y="91"/>
                  </a:lnTo>
                  <a:lnTo>
                    <a:pt x="417" y="95"/>
                  </a:lnTo>
                  <a:lnTo>
                    <a:pt x="402" y="95"/>
                  </a:lnTo>
                  <a:lnTo>
                    <a:pt x="387" y="99"/>
                  </a:lnTo>
                  <a:lnTo>
                    <a:pt x="373" y="99"/>
                  </a:lnTo>
                  <a:lnTo>
                    <a:pt x="358" y="104"/>
                  </a:lnTo>
                  <a:lnTo>
                    <a:pt x="343" y="108"/>
                  </a:lnTo>
                  <a:lnTo>
                    <a:pt x="329" y="112"/>
                  </a:lnTo>
                  <a:lnTo>
                    <a:pt x="314" y="117"/>
                  </a:lnTo>
                  <a:lnTo>
                    <a:pt x="299" y="121"/>
                  </a:lnTo>
                  <a:lnTo>
                    <a:pt x="284" y="125"/>
                  </a:lnTo>
                  <a:lnTo>
                    <a:pt x="265" y="130"/>
                  </a:lnTo>
                  <a:lnTo>
                    <a:pt x="250" y="134"/>
                  </a:lnTo>
                  <a:lnTo>
                    <a:pt x="235" y="143"/>
                  </a:lnTo>
                  <a:lnTo>
                    <a:pt x="221" y="151"/>
                  </a:lnTo>
                  <a:lnTo>
                    <a:pt x="206" y="160"/>
                  </a:lnTo>
                  <a:lnTo>
                    <a:pt x="191" y="168"/>
                  </a:lnTo>
                  <a:lnTo>
                    <a:pt x="172" y="181"/>
                  </a:lnTo>
                  <a:lnTo>
                    <a:pt x="157" y="194"/>
                  </a:lnTo>
                  <a:lnTo>
                    <a:pt x="147" y="207"/>
                  </a:lnTo>
                  <a:lnTo>
                    <a:pt x="137" y="220"/>
                  </a:lnTo>
                  <a:lnTo>
                    <a:pt x="128" y="233"/>
                  </a:lnTo>
                  <a:lnTo>
                    <a:pt x="123" y="246"/>
                  </a:lnTo>
                  <a:lnTo>
                    <a:pt x="113" y="263"/>
                  </a:lnTo>
                  <a:lnTo>
                    <a:pt x="98" y="281"/>
                  </a:lnTo>
                  <a:lnTo>
                    <a:pt x="93" y="294"/>
                  </a:lnTo>
                  <a:lnTo>
                    <a:pt x="78" y="311"/>
                  </a:lnTo>
                  <a:lnTo>
                    <a:pt x="69" y="324"/>
                  </a:lnTo>
                  <a:lnTo>
                    <a:pt x="59" y="341"/>
                  </a:lnTo>
                  <a:lnTo>
                    <a:pt x="49" y="354"/>
                  </a:lnTo>
                  <a:lnTo>
                    <a:pt x="44" y="367"/>
                  </a:lnTo>
                  <a:lnTo>
                    <a:pt x="39" y="384"/>
                  </a:lnTo>
                  <a:lnTo>
                    <a:pt x="34" y="402"/>
                  </a:lnTo>
                  <a:lnTo>
                    <a:pt x="34" y="415"/>
                  </a:lnTo>
                  <a:lnTo>
                    <a:pt x="29" y="428"/>
                  </a:lnTo>
                  <a:lnTo>
                    <a:pt x="25" y="445"/>
                  </a:lnTo>
                  <a:lnTo>
                    <a:pt x="20" y="458"/>
                  </a:lnTo>
                  <a:lnTo>
                    <a:pt x="15" y="471"/>
                  </a:lnTo>
                  <a:lnTo>
                    <a:pt x="5" y="488"/>
                  </a:lnTo>
                  <a:lnTo>
                    <a:pt x="0" y="505"/>
                  </a:lnTo>
                  <a:lnTo>
                    <a:pt x="0" y="518"/>
                  </a:lnTo>
                  <a:lnTo>
                    <a:pt x="0" y="548"/>
                  </a:lnTo>
                  <a:lnTo>
                    <a:pt x="0" y="579"/>
                  </a:lnTo>
                  <a:lnTo>
                    <a:pt x="0" y="613"/>
                  </a:lnTo>
                  <a:lnTo>
                    <a:pt x="0" y="626"/>
                  </a:lnTo>
                  <a:lnTo>
                    <a:pt x="5" y="643"/>
                  </a:lnTo>
                  <a:lnTo>
                    <a:pt x="5" y="656"/>
                  </a:lnTo>
                  <a:lnTo>
                    <a:pt x="5" y="669"/>
                  </a:lnTo>
                  <a:lnTo>
                    <a:pt x="10" y="682"/>
                  </a:lnTo>
                  <a:lnTo>
                    <a:pt x="10" y="695"/>
                  </a:lnTo>
                  <a:lnTo>
                    <a:pt x="10" y="708"/>
                  </a:lnTo>
                  <a:lnTo>
                    <a:pt x="10" y="725"/>
                  </a:lnTo>
                  <a:lnTo>
                    <a:pt x="10" y="743"/>
                  </a:lnTo>
                  <a:lnTo>
                    <a:pt x="10" y="756"/>
                  </a:lnTo>
                  <a:lnTo>
                    <a:pt x="10" y="769"/>
                  </a:lnTo>
                  <a:lnTo>
                    <a:pt x="15" y="786"/>
                  </a:lnTo>
                  <a:lnTo>
                    <a:pt x="20" y="799"/>
                  </a:lnTo>
                  <a:lnTo>
                    <a:pt x="25" y="816"/>
                  </a:lnTo>
                  <a:lnTo>
                    <a:pt x="29" y="829"/>
                  </a:lnTo>
                  <a:lnTo>
                    <a:pt x="34" y="842"/>
                  </a:lnTo>
                  <a:lnTo>
                    <a:pt x="44" y="859"/>
                  </a:lnTo>
                  <a:lnTo>
                    <a:pt x="49" y="872"/>
                  </a:lnTo>
                  <a:lnTo>
                    <a:pt x="54" y="885"/>
                  </a:lnTo>
                  <a:lnTo>
                    <a:pt x="59" y="898"/>
                  </a:lnTo>
                  <a:lnTo>
                    <a:pt x="69" y="911"/>
                  </a:lnTo>
                  <a:lnTo>
                    <a:pt x="69" y="924"/>
                  </a:lnTo>
                  <a:lnTo>
                    <a:pt x="74" y="937"/>
                  </a:lnTo>
                  <a:lnTo>
                    <a:pt x="83" y="950"/>
                  </a:lnTo>
                  <a:lnTo>
                    <a:pt x="93" y="963"/>
                  </a:lnTo>
                  <a:lnTo>
                    <a:pt x="103" y="980"/>
                  </a:lnTo>
                  <a:lnTo>
                    <a:pt x="113" y="993"/>
                  </a:lnTo>
                  <a:lnTo>
                    <a:pt x="123" y="1006"/>
                  </a:lnTo>
                  <a:lnTo>
                    <a:pt x="137" y="1019"/>
                  </a:lnTo>
                  <a:lnTo>
                    <a:pt x="147" y="1032"/>
                  </a:lnTo>
                  <a:lnTo>
                    <a:pt x="157" y="1045"/>
                  </a:lnTo>
                  <a:lnTo>
                    <a:pt x="172" y="1058"/>
                  </a:lnTo>
                  <a:lnTo>
                    <a:pt x="216" y="1088"/>
                  </a:lnTo>
                  <a:lnTo>
                    <a:pt x="275" y="1123"/>
                  </a:lnTo>
                  <a:lnTo>
                    <a:pt x="304" y="1131"/>
                  </a:lnTo>
                  <a:lnTo>
                    <a:pt x="348" y="1144"/>
                  </a:lnTo>
                  <a:lnTo>
                    <a:pt x="397" y="1153"/>
                  </a:lnTo>
                  <a:lnTo>
                    <a:pt x="436" y="1157"/>
                  </a:lnTo>
                  <a:lnTo>
                    <a:pt x="486" y="1166"/>
                  </a:lnTo>
                  <a:lnTo>
                    <a:pt x="535" y="1170"/>
                  </a:lnTo>
                  <a:lnTo>
                    <a:pt x="564" y="1179"/>
                  </a:lnTo>
                  <a:lnTo>
                    <a:pt x="598" y="1183"/>
                  </a:lnTo>
                  <a:lnTo>
                    <a:pt x="647" y="1192"/>
                  </a:lnTo>
                  <a:lnTo>
                    <a:pt x="662" y="1196"/>
                  </a:lnTo>
                  <a:lnTo>
                    <a:pt x="711" y="1209"/>
                  </a:lnTo>
                  <a:lnTo>
                    <a:pt x="741" y="1218"/>
                  </a:lnTo>
                  <a:lnTo>
                    <a:pt x="755" y="1222"/>
                  </a:lnTo>
                  <a:lnTo>
                    <a:pt x="785" y="1222"/>
                  </a:lnTo>
                  <a:lnTo>
                    <a:pt x="799" y="1226"/>
                  </a:lnTo>
                  <a:lnTo>
                    <a:pt x="848" y="1231"/>
                  </a:lnTo>
                  <a:lnTo>
                    <a:pt x="878" y="1231"/>
                  </a:lnTo>
                  <a:lnTo>
                    <a:pt x="893" y="1231"/>
                  </a:lnTo>
                  <a:lnTo>
                    <a:pt x="907" y="1235"/>
                  </a:lnTo>
                  <a:lnTo>
                    <a:pt x="927" y="1235"/>
                  </a:lnTo>
                  <a:lnTo>
                    <a:pt x="942" y="1235"/>
                  </a:lnTo>
                  <a:lnTo>
                    <a:pt x="961" y="1231"/>
                  </a:lnTo>
                  <a:lnTo>
                    <a:pt x="981" y="1226"/>
                  </a:lnTo>
                  <a:lnTo>
                    <a:pt x="996" y="1226"/>
                  </a:lnTo>
                  <a:lnTo>
                    <a:pt x="1010" y="1222"/>
                  </a:lnTo>
                  <a:lnTo>
                    <a:pt x="1025" y="1222"/>
                  </a:lnTo>
                  <a:lnTo>
                    <a:pt x="1040" y="1218"/>
                  </a:lnTo>
                  <a:lnTo>
                    <a:pt x="1059" y="1218"/>
                  </a:lnTo>
                  <a:lnTo>
                    <a:pt x="1074" y="1218"/>
                  </a:lnTo>
                  <a:lnTo>
                    <a:pt x="1094" y="1213"/>
                  </a:lnTo>
                  <a:lnTo>
                    <a:pt x="1108" y="1213"/>
                  </a:lnTo>
                  <a:lnTo>
                    <a:pt x="1123" y="1213"/>
                  </a:lnTo>
                  <a:lnTo>
                    <a:pt x="1138" y="1209"/>
                  </a:lnTo>
                  <a:lnTo>
                    <a:pt x="1152" y="1205"/>
                  </a:lnTo>
                  <a:lnTo>
                    <a:pt x="1167" y="1205"/>
                  </a:lnTo>
                  <a:lnTo>
                    <a:pt x="1182" y="1200"/>
                  </a:lnTo>
                  <a:lnTo>
                    <a:pt x="1197" y="1196"/>
                  </a:lnTo>
                  <a:lnTo>
                    <a:pt x="1211" y="1196"/>
                  </a:lnTo>
                  <a:lnTo>
                    <a:pt x="1226" y="1192"/>
                  </a:lnTo>
                  <a:lnTo>
                    <a:pt x="1241" y="1188"/>
                  </a:lnTo>
                  <a:lnTo>
                    <a:pt x="1255" y="1179"/>
                  </a:lnTo>
                  <a:lnTo>
                    <a:pt x="1270" y="1170"/>
                  </a:lnTo>
                  <a:lnTo>
                    <a:pt x="1290" y="1162"/>
                  </a:lnTo>
                  <a:lnTo>
                    <a:pt x="1305" y="1149"/>
                  </a:lnTo>
                  <a:lnTo>
                    <a:pt x="1319" y="1144"/>
                  </a:lnTo>
                  <a:lnTo>
                    <a:pt x="1339" y="1136"/>
                  </a:lnTo>
                  <a:lnTo>
                    <a:pt x="1354" y="1127"/>
                  </a:lnTo>
                  <a:lnTo>
                    <a:pt x="1373" y="1123"/>
                  </a:lnTo>
                  <a:lnTo>
                    <a:pt x="1388" y="1118"/>
                  </a:lnTo>
                  <a:lnTo>
                    <a:pt x="1403" y="1118"/>
                  </a:lnTo>
                  <a:lnTo>
                    <a:pt x="1417" y="1114"/>
                  </a:lnTo>
                  <a:lnTo>
                    <a:pt x="1432" y="1114"/>
                  </a:lnTo>
                  <a:lnTo>
                    <a:pt x="1447" y="1110"/>
                  </a:lnTo>
                  <a:lnTo>
                    <a:pt x="1461" y="1110"/>
                  </a:lnTo>
                  <a:lnTo>
                    <a:pt x="1476" y="1105"/>
                  </a:lnTo>
                  <a:lnTo>
                    <a:pt x="1491" y="1101"/>
                  </a:lnTo>
                  <a:lnTo>
                    <a:pt x="1506" y="1097"/>
                  </a:lnTo>
                  <a:lnTo>
                    <a:pt x="1520" y="1097"/>
                  </a:lnTo>
                  <a:lnTo>
                    <a:pt x="1535" y="1088"/>
                  </a:lnTo>
                  <a:lnTo>
                    <a:pt x="1550" y="1084"/>
                  </a:lnTo>
                  <a:lnTo>
                    <a:pt x="1564" y="1075"/>
                  </a:lnTo>
                  <a:lnTo>
                    <a:pt x="1579" y="1067"/>
                  </a:lnTo>
                  <a:lnTo>
                    <a:pt x="1594" y="1058"/>
                  </a:lnTo>
                  <a:lnTo>
                    <a:pt x="1609" y="1045"/>
                  </a:lnTo>
                  <a:lnTo>
                    <a:pt x="1623" y="1036"/>
                  </a:lnTo>
                  <a:lnTo>
                    <a:pt x="1638" y="1028"/>
                  </a:lnTo>
                  <a:lnTo>
                    <a:pt x="1653" y="1019"/>
                  </a:lnTo>
                  <a:lnTo>
                    <a:pt x="1667" y="1002"/>
                  </a:lnTo>
                  <a:lnTo>
                    <a:pt x="1682" y="989"/>
                  </a:lnTo>
                  <a:lnTo>
                    <a:pt x="1692" y="972"/>
                  </a:lnTo>
                  <a:lnTo>
                    <a:pt x="1697" y="959"/>
                  </a:lnTo>
                  <a:lnTo>
                    <a:pt x="1707" y="946"/>
                  </a:lnTo>
                  <a:lnTo>
                    <a:pt x="1712" y="928"/>
                  </a:lnTo>
                  <a:lnTo>
                    <a:pt x="1716" y="915"/>
                  </a:lnTo>
                  <a:lnTo>
                    <a:pt x="1721" y="903"/>
                  </a:lnTo>
                  <a:lnTo>
                    <a:pt x="1726" y="890"/>
                  </a:lnTo>
                  <a:lnTo>
                    <a:pt x="1726" y="877"/>
                  </a:lnTo>
                  <a:lnTo>
                    <a:pt x="1731" y="864"/>
                  </a:lnTo>
                  <a:lnTo>
                    <a:pt x="1736" y="851"/>
                  </a:lnTo>
                  <a:lnTo>
                    <a:pt x="1741" y="838"/>
                  </a:lnTo>
                  <a:lnTo>
                    <a:pt x="1741" y="825"/>
                  </a:lnTo>
                  <a:lnTo>
                    <a:pt x="1741" y="808"/>
                  </a:lnTo>
                  <a:lnTo>
                    <a:pt x="1741" y="795"/>
                  </a:lnTo>
                  <a:lnTo>
                    <a:pt x="1741" y="782"/>
                  </a:lnTo>
                  <a:lnTo>
                    <a:pt x="1741" y="769"/>
                  </a:lnTo>
                  <a:lnTo>
                    <a:pt x="1736" y="756"/>
                  </a:lnTo>
                  <a:lnTo>
                    <a:pt x="1731" y="738"/>
                  </a:lnTo>
                  <a:lnTo>
                    <a:pt x="1731" y="725"/>
                  </a:lnTo>
                  <a:lnTo>
                    <a:pt x="1726" y="713"/>
                  </a:lnTo>
                  <a:lnTo>
                    <a:pt x="1721" y="695"/>
                  </a:lnTo>
                  <a:lnTo>
                    <a:pt x="1712" y="682"/>
                  </a:lnTo>
                  <a:lnTo>
                    <a:pt x="1707" y="669"/>
                  </a:lnTo>
                  <a:lnTo>
                    <a:pt x="1697" y="656"/>
                  </a:lnTo>
                  <a:lnTo>
                    <a:pt x="1692" y="643"/>
                  </a:lnTo>
                  <a:lnTo>
                    <a:pt x="1682" y="630"/>
                  </a:lnTo>
                  <a:lnTo>
                    <a:pt x="1672" y="618"/>
                  </a:lnTo>
                  <a:lnTo>
                    <a:pt x="1663" y="600"/>
                  </a:lnTo>
                  <a:lnTo>
                    <a:pt x="1653" y="587"/>
                  </a:lnTo>
                  <a:lnTo>
                    <a:pt x="1653" y="574"/>
                  </a:lnTo>
                  <a:lnTo>
                    <a:pt x="1643" y="557"/>
                  </a:lnTo>
                  <a:lnTo>
                    <a:pt x="1643" y="544"/>
                  </a:lnTo>
                  <a:lnTo>
                    <a:pt x="1638" y="531"/>
                  </a:lnTo>
                </a:path>
              </a:pathLst>
            </a:custGeom>
            <a:gradFill rotWithShape="0">
              <a:gsLst>
                <a:gs pos="0">
                  <a:srgbClr val="C1CEFF"/>
                </a:gs>
                <a:gs pos="100000">
                  <a:srgbClr val="C1CEFF">
                    <a:gamma/>
                    <a:shade val="89804"/>
                    <a:invGamma/>
                  </a:srgbClr>
                </a:gs>
              </a:gsLst>
              <a:path path="rect">
                <a:fillToRect r="100000" b="100000"/>
              </a:path>
            </a:gradFill>
            <a:ln w="25400" cap="rnd" cmpd="sng">
              <a:solidFill>
                <a:schemeClr val="bg2"/>
              </a:solidFill>
              <a:prstDash val="solid"/>
              <a:round/>
              <a:headEnd type="triangle" w="med" len="med"/>
              <a:tailEnd type="none" w="med" len="med"/>
            </a:ln>
            <a:effectLst/>
          </p:spPr>
          <p:txBody>
            <a:bodyPr/>
            <a:lstStyle/>
            <a:p>
              <a:endParaRPr lang="en-US"/>
            </a:p>
          </p:txBody>
        </p:sp>
        <p:sp>
          <p:nvSpPr>
            <p:cNvPr id="84167" name="Freeform 199"/>
            <p:cNvSpPr>
              <a:spLocks/>
            </p:cNvSpPr>
            <p:nvPr/>
          </p:nvSpPr>
          <p:spPr bwMode="auto">
            <a:xfrm>
              <a:off x="454" y="2597"/>
              <a:ext cx="668" cy="1016"/>
            </a:xfrm>
            <a:custGeom>
              <a:avLst/>
              <a:gdLst/>
              <a:ahLst/>
              <a:cxnLst>
                <a:cxn ang="0">
                  <a:pos x="412" y="337"/>
                </a:cxn>
                <a:cxn ang="0">
                  <a:pos x="461" y="402"/>
                </a:cxn>
                <a:cxn ang="0">
                  <a:pos x="584" y="423"/>
                </a:cxn>
                <a:cxn ang="0">
                  <a:pos x="647" y="380"/>
                </a:cxn>
                <a:cxn ang="0">
                  <a:pos x="667" y="315"/>
                </a:cxn>
                <a:cxn ang="0">
                  <a:pos x="657" y="246"/>
                </a:cxn>
                <a:cxn ang="0">
                  <a:pos x="642" y="181"/>
                </a:cxn>
                <a:cxn ang="0">
                  <a:pos x="623" y="112"/>
                </a:cxn>
                <a:cxn ang="0">
                  <a:pos x="564" y="56"/>
                </a:cxn>
                <a:cxn ang="0">
                  <a:pos x="490" y="30"/>
                </a:cxn>
                <a:cxn ang="0">
                  <a:pos x="417" y="0"/>
                </a:cxn>
                <a:cxn ang="0">
                  <a:pos x="314" y="13"/>
                </a:cxn>
                <a:cxn ang="0">
                  <a:pos x="245" y="52"/>
                </a:cxn>
                <a:cxn ang="0">
                  <a:pos x="167" y="91"/>
                </a:cxn>
                <a:cxn ang="0">
                  <a:pos x="88" y="134"/>
                </a:cxn>
                <a:cxn ang="0">
                  <a:pos x="25" y="190"/>
                </a:cxn>
                <a:cxn ang="0">
                  <a:pos x="5" y="255"/>
                </a:cxn>
                <a:cxn ang="0">
                  <a:pos x="5" y="320"/>
                </a:cxn>
                <a:cxn ang="0">
                  <a:pos x="5" y="384"/>
                </a:cxn>
                <a:cxn ang="0">
                  <a:pos x="25" y="449"/>
                </a:cxn>
                <a:cxn ang="0">
                  <a:pos x="49" y="518"/>
                </a:cxn>
                <a:cxn ang="0">
                  <a:pos x="49" y="583"/>
                </a:cxn>
                <a:cxn ang="0">
                  <a:pos x="44" y="652"/>
                </a:cxn>
                <a:cxn ang="0">
                  <a:pos x="49" y="717"/>
                </a:cxn>
                <a:cxn ang="0">
                  <a:pos x="64" y="782"/>
                </a:cxn>
                <a:cxn ang="0">
                  <a:pos x="78" y="847"/>
                </a:cxn>
                <a:cxn ang="0">
                  <a:pos x="132" y="920"/>
                </a:cxn>
                <a:cxn ang="0">
                  <a:pos x="216" y="976"/>
                </a:cxn>
                <a:cxn ang="0">
                  <a:pos x="304" y="1011"/>
                </a:cxn>
                <a:cxn ang="0">
                  <a:pos x="383" y="1006"/>
                </a:cxn>
                <a:cxn ang="0">
                  <a:pos x="456" y="985"/>
                </a:cxn>
                <a:cxn ang="0">
                  <a:pos x="530" y="920"/>
                </a:cxn>
                <a:cxn ang="0">
                  <a:pos x="554" y="838"/>
                </a:cxn>
                <a:cxn ang="0">
                  <a:pos x="554" y="739"/>
                </a:cxn>
                <a:cxn ang="0">
                  <a:pos x="525" y="669"/>
                </a:cxn>
                <a:cxn ang="0">
                  <a:pos x="441" y="639"/>
                </a:cxn>
                <a:cxn ang="0">
                  <a:pos x="329" y="678"/>
                </a:cxn>
                <a:cxn ang="0">
                  <a:pos x="221" y="713"/>
                </a:cxn>
                <a:cxn ang="0">
                  <a:pos x="128" y="661"/>
                </a:cxn>
                <a:cxn ang="0">
                  <a:pos x="98" y="592"/>
                </a:cxn>
                <a:cxn ang="0">
                  <a:pos x="98" y="527"/>
                </a:cxn>
                <a:cxn ang="0">
                  <a:pos x="88" y="462"/>
                </a:cxn>
                <a:cxn ang="0">
                  <a:pos x="137" y="462"/>
                </a:cxn>
                <a:cxn ang="0">
                  <a:pos x="206" y="505"/>
                </a:cxn>
                <a:cxn ang="0">
                  <a:pos x="280" y="514"/>
                </a:cxn>
                <a:cxn ang="0">
                  <a:pos x="353" y="505"/>
                </a:cxn>
                <a:cxn ang="0">
                  <a:pos x="378" y="441"/>
                </a:cxn>
                <a:cxn ang="0">
                  <a:pos x="338" y="384"/>
                </a:cxn>
                <a:cxn ang="0">
                  <a:pos x="260" y="380"/>
                </a:cxn>
                <a:cxn ang="0">
                  <a:pos x="216" y="333"/>
                </a:cxn>
                <a:cxn ang="0">
                  <a:pos x="255" y="276"/>
                </a:cxn>
                <a:cxn ang="0">
                  <a:pos x="329" y="251"/>
                </a:cxn>
                <a:cxn ang="0">
                  <a:pos x="383" y="263"/>
                </a:cxn>
              </a:cxnLst>
              <a:rect l="0" t="0" r="r" b="b"/>
              <a:pathLst>
                <a:path w="668" h="1016">
                  <a:moveTo>
                    <a:pt x="392" y="285"/>
                  </a:moveTo>
                  <a:lnTo>
                    <a:pt x="402" y="298"/>
                  </a:lnTo>
                  <a:lnTo>
                    <a:pt x="412" y="311"/>
                  </a:lnTo>
                  <a:lnTo>
                    <a:pt x="412" y="324"/>
                  </a:lnTo>
                  <a:lnTo>
                    <a:pt x="412" y="337"/>
                  </a:lnTo>
                  <a:lnTo>
                    <a:pt x="417" y="350"/>
                  </a:lnTo>
                  <a:lnTo>
                    <a:pt x="427" y="363"/>
                  </a:lnTo>
                  <a:lnTo>
                    <a:pt x="436" y="376"/>
                  </a:lnTo>
                  <a:lnTo>
                    <a:pt x="446" y="389"/>
                  </a:lnTo>
                  <a:lnTo>
                    <a:pt x="461" y="402"/>
                  </a:lnTo>
                  <a:lnTo>
                    <a:pt x="476" y="410"/>
                  </a:lnTo>
                  <a:lnTo>
                    <a:pt x="520" y="419"/>
                  </a:lnTo>
                  <a:lnTo>
                    <a:pt x="535" y="423"/>
                  </a:lnTo>
                  <a:lnTo>
                    <a:pt x="569" y="423"/>
                  </a:lnTo>
                  <a:lnTo>
                    <a:pt x="584" y="423"/>
                  </a:lnTo>
                  <a:lnTo>
                    <a:pt x="598" y="419"/>
                  </a:lnTo>
                  <a:lnTo>
                    <a:pt x="613" y="415"/>
                  </a:lnTo>
                  <a:lnTo>
                    <a:pt x="628" y="402"/>
                  </a:lnTo>
                  <a:lnTo>
                    <a:pt x="642" y="393"/>
                  </a:lnTo>
                  <a:lnTo>
                    <a:pt x="647" y="380"/>
                  </a:lnTo>
                  <a:lnTo>
                    <a:pt x="657" y="367"/>
                  </a:lnTo>
                  <a:lnTo>
                    <a:pt x="662" y="354"/>
                  </a:lnTo>
                  <a:lnTo>
                    <a:pt x="662" y="341"/>
                  </a:lnTo>
                  <a:lnTo>
                    <a:pt x="667" y="328"/>
                  </a:lnTo>
                  <a:lnTo>
                    <a:pt x="667" y="315"/>
                  </a:lnTo>
                  <a:lnTo>
                    <a:pt x="667" y="302"/>
                  </a:lnTo>
                  <a:lnTo>
                    <a:pt x="667" y="289"/>
                  </a:lnTo>
                  <a:lnTo>
                    <a:pt x="667" y="276"/>
                  </a:lnTo>
                  <a:lnTo>
                    <a:pt x="667" y="263"/>
                  </a:lnTo>
                  <a:lnTo>
                    <a:pt x="657" y="246"/>
                  </a:lnTo>
                  <a:lnTo>
                    <a:pt x="657" y="233"/>
                  </a:lnTo>
                  <a:lnTo>
                    <a:pt x="652" y="220"/>
                  </a:lnTo>
                  <a:lnTo>
                    <a:pt x="652" y="207"/>
                  </a:lnTo>
                  <a:lnTo>
                    <a:pt x="647" y="194"/>
                  </a:lnTo>
                  <a:lnTo>
                    <a:pt x="642" y="181"/>
                  </a:lnTo>
                  <a:lnTo>
                    <a:pt x="638" y="168"/>
                  </a:lnTo>
                  <a:lnTo>
                    <a:pt x="638" y="155"/>
                  </a:lnTo>
                  <a:lnTo>
                    <a:pt x="633" y="143"/>
                  </a:lnTo>
                  <a:lnTo>
                    <a:pt x="628" y="125"/>
                  </a:lnTo>
                  <a:lnTo>
                    <a:pt x="623" y="112"/>
                  </a:lnTo>
                  <a:lnTo>
                    <a:pt x="618" y="99"/>
                  </a:lnTo>
                  <a:lnTo>
                    <a:pt x="608" y="86"/>
                  </a:lnTo>
                  <a:lnTo>
                    <a:pt x="593" y="78"/>
                  </a:lnTo>
                  <a:lnTo>
                    <a:pt x="579" y="65"/>
                  </a:lnTo>
                  <a:lnTo>
                    <a:pt x="564" y="56"/>
                  </a:lnTo>
                  <a:lnTo>
                    <a:pt x="549" y="48"/>
                  </a:lnTo>
                  <a:lnTo>
                    <a:pt x="535" y="43"/>
                  </a:lnTo>
                  <a:lnTo>
                    <a:pt x="520" y="39"/>
                  </a:lnTo>
                  <a:lnTo>
                    <a:pt x="505" y="35"/>
                  </a:lnTo>
                  <a:lnTo>
                    <a:pt x="490" y="30"/>
                  </a:lnTo>
                  <a:lnTo>
                    <a:pt x="476" y="22"/>
                  </a:lnTo>
                  <a:lnTo>
                    <a:pt x="461" y="17"/>
                  </a:lnTo>
                  <a:lnTo>
                    <a:pt x="446" y="13"/>
                  </a:lnTo>
                  <a:lnTo>
                    <a:pt x="432" y="4"/>
                  </a:lnTo>
                  <a:lnTo>
                    <a:pt x="417" y="0"/>
                  </a:lnTo>
                  <a:lnTo>
                    <a:pt x="402" y="0"/>
                  </a:lnTo>
                  <a:lnTo>
                    <a:pt x="363" y="0"/>
                  </a:lnTo>
                  <a:lnTo>
                    <a:pt x="348" y="0"/>
                  </a:lnTo>
                  <a:lnTo>
                    <a:pt x="329" y="4"/>
                  </a:lnTo>
                  <a:lnTo>
                    <a:pt x="314" y="13"/>
                  </a:lnTo>
                  <a:lnTo>
                    <a:pt x="299" y="17"/>
                  </a:lnTo>
                  <a:lnTo>
                    <a:pt x="289" y="30"/>
                  </a:lnTo>
                  <a:lnTo>
                    <a:pt x="275" y="35"/>
                  </a:lnTo>
                  <a:lnTo>
                    <a:pt x="260" y="48"/>
                  </a:lnTo>
                  <a:lnTo>
                    <a:pt x="245" y="52"/>
                  </a:lnTo>
                  <a:lnTo>
                    <a:pt x="231" y="60"/>
                  </a:lnTo>
                  <a:lnTo>
                    <a:pt x="216" y="65"/>
                  </a:lnTo>
                  <a:lnTo>
                    <a:pt x="196" y="69"/>
                  </a:lnTo>
                  <a:lnTo>
                    <a:pt x="181" y="78"/>
                  </a:lnTo>
                  <a:lnTo>
                    <a:pt x="167" y="91"/>
                  </a:lnTo>
                  <a:lnTo>
                    <a:pt x="152" y="99"/>
                  </a:lnTo>
                  <a:lnTo>
                    <a:pt x="137" y="104"/>
                  </a:lnTo>
                  <a:lnTo>
                    <a:pt x="123" y="117"/>
                  </a:lnTo>
                  <a:lnTo>
                    <a:pt x="103" y="125"/>
                  </a:lnTo>
                  <a:lnTo>
                    <a:pt x="88" y="134"/>
                  </a:lnTo>
                  <a:lnTo>
                    <a:pt x="74" y="143"/>
                  </a:lnTo>
                  <a:lnTo>
                    <a:pt x="59" y="151"/>
                  </a:lnTo>
                  <a:lnTo>
                    <a:pt x="44" y="164"/>
                  </a:lnTo>
                  <a:lnTo>
                    <a:pt x="34" y="177"/>
                  </a:lnTo>
                  <a:lnTo>
                    <a:pt x="25" y="190"/>
                  </a:lnTo>
                  <a:lnTo>
                    <a:pt x="20" y="203"/>
                  </a:lnTo>
                  <a:lnTo>
                    <a:pt x="15" y="216"/>
                  </a:lnTo>
                  <a:lnTo>
                    <a:pt x="10" y="229"/>
                  </a:lnTo>
                  <a:lnTo>
                    <a:pt x="10" y="242"/>
                  </a:lnTo>
                  <a:lnTo>
                    <a:pt x="5" y="255"/>
                  </a:lnTo>
                  <a:lnTo>
                    <a:pt x="0" y="268"/>
                  </a:lnTo>
                  <a:lnTo>
                    <a:pt x="0" y="281"/>
                  </a:lnTo>
                  <a:lnTo>
                    <a:pt x="0" y="294"/>
                  </a:lnTo>
                  <a:lnTo>
                    <a:pt x="0" y="307"/>
                  </a:lnTo>
                  <a:lnTo>
                    <a:pt x="5" y="320"/>
                  </a:lnTo>
                  <a:lnTo>
                    <a:pt x="5" y="333"/>
                  </a:lnTo>
                  <a:lnTo>
                    <a:pt x="5" y="346"/>
                  </a:lnTo>
                  <a:lnTo>
                    <a:pt x="5" y="358"/>
                  </a:lnTo>
                  <a:lnTo>
                    <a:pt x="5" y="371"/>
                  </a:lnTo>
                  <a:lnTo>
                    <a:pt x="5" y="384"/>
                  </a:lnTo>
                  <a:lnTo>
                    <a:pt x="10" y="397"/>
                  </a:lnTo>
                  <a:lnTo>
                    <a:pt x="15" y="410"/>
                  </a:lnTo>
                  <a:lnTo>
                    <a:pt x="20" y="423"/>
                  </a:lnTo>
                  <a:lnTo>
                    <a:pt x="20" y="436"/>
                  </a:lnTo>
                  <a:lnTo>
                    <a:pt x="25" y="449"/>
                  </a:lnTo>
                  <a:lnTo>
                    <a:pt x="29" y="462"/>
                  </a:lnTo>
                  <a:lnTo>
                    <a:pt x="34" y="479"/>
                  </a:lnTo>
                  <a:lnTo>
                    <a:pt x="44" y="492"/>
                  </a:lnTo>
                  <a:lnTo>
                    <a:pt x="44" y="505"/>
                  </a:lnTo>
                  <a:lnTo>
                    <a:pt x="49" y="518"/>
                  </a:lnTo>
                  <a:lnTo>
                    <a:pt x="49" y="531"/>
                  </a:lnTo>
                  <a:lnTo>
                    <a:pt x="49" y="544"/>
                  </a:lnTo>
                  <a:lnTo>
                    <a:pt x="49" y="557"/>
                  </a:lnTo>
                  <a:lnTo>
                    <a:pt x="49" y="570"/>
                  </a:lnTo>
                  <a:lnTo>
                    <a:pt x="49" y="583"/>
                  </a:lnTo>
                  <a:lnTo>
                    <a:pt x="49" y="596"/>
                  </a:lnTo>
                  <a:lnTo>
                    <a:pt x="49" y="609"/>
                  </a:lnTo>
                  <a:lnTo>
                    <a:pt x="49" y="622"/>
                  </a:lnTo>
                  <a:lnTo>
                    <a:pt x="44" y="639"/>
                  </a:lnTo>
                  <a:lnTo>
                    <a:pt x="44" y="652"/>
                  </a:lnTo>
                  <a:lnTo>
                    <a:pt x="44" y="665"/>
                  </a:lnTo>
                  <a:lnTo>
                    <a:pt x="44" y="678"/>
                  </a:lnTo>
                  <a:lnTo>
                    <a:pt x="44" y="691"/>
                  </a:lnTo>
                  <a:lnTo>
                    <a:pt x="44" y="704"/>
                  </a:lnTo>
                  <a:lnTo>
                    <a:pt x="49" y="717"/>
                  </a:lnTo>
                  <a:lnTo>
                    <a:pt x="54" y="730"/>
                  </a:lnTo>
                  <a:lnTo>
                    <a:pt x="54" y="743"/>
                  </a:lnTo>
                  <a:lnTo>
                    <a:pt x="59" y="756"/>
                  </a:lnTo>
                  <a:lnTo>
                    <a:pt x="59" y="769"/>
                  </a:lnTo>
                  <a:lnTo>
                    <a:pt x="64" y="782"/>
                  </a:lnTo>
                  <a:lnTo>
                    <a:pt x="64" y="795"/>
                  </a:lnTo>
                  <a:lnTo>
                    <a:pt x="69" y="808"/>
                  </a:lnTo>
                  <a:lnTo>
                    <a:pt x="69" y="821"/>
                  </a:lnTo>
                  <a:lnTo>
                    <a:pt x="74" y="834"/>
                  </a:lnTo>
                  <a:lnTo>
                    <a:pt x="78" y="847"/>
                  </a:lnTo>
                  <a:lnTo>
                    <a:pt x="83" y="860"/>
                  </a:lnTo>
                  <a:lnTo>
                    <a:pt x="93" y="877"/>
                  </a:lnTo>
                  <a:lnTo>
                    <a:pt x="103" y="890"/>
                  </a:lnTo>
                  <a:lnTo>
                    <a:pt x="118" y="907"/>
                  </a:lnTo>
                  <a:lnTo>
                    <a:pt x="132" y="920"/>
                  </a:lnTo>
                  <a:lnTo>
                    <a:pt x="147" y="933"/>
                  </a:lnTo>
                  <a:lnTo>
                    <a:pt x="167" y="946"/>
                  </a:lnTo>
                  <a:lnTo>
                    <a:pt x="181" y="955"/>
                  </a:lnTo>
                  <a:lnTo>
                    <a:pt x="201" y="967"/>
                  </a:lnTo>
                  <a:lnTo>
                    <a:pt x="216" y="976"/>
                  </a:lnTo>
                  <a:lnTo>
                    <a:pt x="235" y="985"/>
                  </a:lnTo>
                  <a:lnTo>
                    <a:pt x="255" y="998"/>
                  </a:lnTo>
                  <a:lnTo>
                    <a:pt x="270" y="1002"/>
                  </a:lnTo>
                  <a:lnTo>
                    <a:pt x="289" y="1011"/>
                  </a:lnTo>
                  <a:lnTo>
                    <a:pt x="304" y="1011"/>
                  </a:lnTo>
                  <a:lnTo>
                    <a:pt x="319" y="1015"/>
                  </a:lnTo>
                  <a:lnTo>
                    <a:pt x="334" y="1015"/>
                  </a:lnTo>
                  <a:lnTo>
                    <a:pt x="353" y="1015"/>
                  </a:lnTo>
                  <a:lnTo>
                    <a:pt x="368" y="1015"/>
                  </a:lnTo>
                  <a:lnTo>
                    <a:pt x="383" y="1006"/>
                  </a:lnTo>
                  <a:lnTo>
                    <a:pt x="397" y="1006"/>
                  </a:lnTo>
                  <a:lnTo>
                    <a:pt x="412" y="1002"/>
                  </a:lnTo>
                  <a:lnTo>
                    <a:pt x="427" y="998"/>
                  </a:lnTo>
                  <a:lnTo>
                    <a:pt x="441" y="993"/>
                  </a:lnTo>
                  <a:lnTo>
                    <a:pt x="456" y="985"/>
                  </a:lnTo>
                  <a:lnTo>
                    <a:pt x="471" y="980"/>
                  </a:lnTo>
                  <a:lnTo>
                    <a:pt x="486" y="967"/>
                  </a:lnTo>
                  <a:lnTo>
                    <a:pt x="500" y="955"/>
                  </a:lnTo>
                  <a:lnTo>
                    <a:pt x="515" y="937"/>
                  </a:lnTo>
                  <a:lnTo>
                    <a:pt x="530" y="920"/>
                  </a:lnTo>
                  <a:lnTo>
                    <a:pt x="539" y="903"/>
                  </a:lnTo>
                  <a:lnTo>
                    <a:pt x="544" y="890"/>
                  </a:lnTo>
                  <a:lnTo>
                    <a:pt x="549" y="872"/>
                  </a:lnTo>
                  <a:lnTo>
                    <a:pt x="554" y="855"/>
                  </a:lnTo>
                  <a:lnTo>
                    <a:pt x="554" y="838"/>
                  </a:lnTo>
                  <a:lnTo>
                    <a:pt x="554" y="821"/>
                  </a:lnTo>
                  <a:lnTo>
                    <a:pt x="554" y="786"/>
                  </a:lnTo>
                  <a:lnTo>
                    <a:pt x="554" y="769"/>
                  </a:lnTo>
                  <a:lnTo>
                    <a:pt x="554" y="752"/>
                  </a:lnTo>
                  <a:lnTo>
                    <a:pt x="554" y="739"/>
                  </a:lnTo>
                  <a:lnTo>
                    <a:pt x="554" y="726"/>
                  </a:lnTo>
                  <a:lnTo>
                    <a:pt x="549" y="713"/>
                  </a:lnTo>
                  <a:lnTo>
                    <a:pt x="544" y="700"/>
                  </a:lnTo>
                  <a:lnTo>
                    <a:pt x="539" y="682"/>
                  </a:lnTo>
                  <a:lnTo>
                    <a:pt x="525" y="669"/>
                  </a:lnTo>
                  <a:lnTo>
                    <a:pt x="505" y="657"/>
                  </a:lnTo>
                  <a:lnTo>
                    <a:pt x="490" y="644"/>
                  </a:lnTo>
                  <a:lnTo>
                    <a:pt x="471" y="639"/>
                  </a:lnTo>
                  <a:lnTo>
                    <a:pt x="456" y="639"/>
                  </a:lnTo>
                  <a:lnTo>
                    <a:pt x="441" y="639"/>
                  </a:lnTo>
                  <a:lnTo>
                    <a:pt x="422" y="644"/>
                  </a:lnTo>
                  <a:lnTo>
                    <a:pt x="402" y="652"/>
                  </a:lnTo>
                  <a:lnTo>
                    <a:pt x="363" y="657"/>
                  </a:lnTo>
                  <a:lnTo>
                    <a:pt x="348" y="665"/>
                  </a:lnTo>
                  <a:lnTo>
                    <a:pt x="329" y="678"/>
                  </a:lnTo>
                  <a:lnTo>
                    <a:pt x="314" y="687"/>
                  </a:lnTo>
                  <a:lnTo>
                    <a:pt x="299" y="700"/>
                  </a:lnTo>
                  <a:lnTo>
                    <a:pt x="280" y="708"/>
                  </a:lnTo>
                  <a:lnTo>
                    <a:pt x="260" y="717"/>
                  </a:lnTo>
                  <a:lnTo>
                    <a:pt x="221" y="713"/>
                  </a:lnTo>
                  <a:lnTo>
                    <a:pt x="201" y="700"/>
                  </a:lnTo>
                  <a:lnTo>
                    <a:pt x="186" y="695"/>
                  </a:lnTo>
                  <a:lnTo>
                    <a:pt x="172" y="682"/>
                  </a:lnTo>
                  <a:lnTo>
                    <a:pt x="142" y="674"/>
                  </a:lnTo>
                  <a:lnTo>
                    <a:pt x="128" y="661"/>
                  </a:lnTo>
                  <a:lnTo>
                    <a:pt x="118" y="648"/>
                  </a:lnTo>
                  <a:lnTo>
                    <a:pt x="108" y="635"/>
                  </a:lnTo>
                  <a:lnTo>
                    <a:pt x="103" y="622"/>
                  </a:lnTo>
                  <a:lnTo>
                    <a:pt x="103" y="609"/>
                  </a:lnTo>
                  <a:lnTo>
                    <a:pt x="98" y="592"/>
                  </a:lnTo>
                  <a:lnTo>
                    <a:pt x="98" y="579"/>
                  </a:lnTo>
                  <a:lnTo>
                    <a:pt x="98" y="566"/>
                  </a:lnTo>
                  <a:lnTo>
                    <a:pt x="98" y="553"/>
                  </a:lnTo>
                  <a:lnTo>
                    <a:pt x="98" y="540"/>
                  </a:lnTo>
                  <a:lnTo>
                    <a:pt x="98" y="527"/>
                  </a:lnTo>
                  <a:lnTo>
                    <a:pt x="98" y="514"/>
                  </a:lnTo>
                  <a:lnTo>
                    <a:pt x="98" y="501"/>
                  </a:lnTo>
                  <a:lnTo>
                    <a:pt x="98" y="488"/>
                  </a:lnTo>
                  <a:lnTo>
                    <a:pt x="93" y="475"/>
                  </a:lnTo>
                  <a:lnTo>
                    <a:pt x="88" y="462"/>
                  </a:lnTo>
                  <a:lnTo>
                    <a:pt x="83" y="449"/>
                  </a:lnTo>
                  <a:lnTo>
                    <a:pt x="98" y="445"/>
                  </a:lnTo>
                  <a:lnTo>
                    <a:pt x="113" y="441"/>
                  </a:lnTo>
                  <a:lnTo>
                    <a:pt x="128" y="449"/>
                  </a:lnTo>
                  <a:lnTo>
                    <a:pt x="137" y="462"/>
                  </a:lnTo>
                  <a:lnTo>
                    <a:pt x="147" y="475"/>
                  </a:lnTo>
                  <a:lnTo>
                    <a:pt x="162" y="488"/>
                  </a:lnTo>
                  <a:lnTo>
                    <a:pt x="177" y="497"/>
                  </a:lnTo>
                  <a:lnTo>
                    <a:pt x="191" y="501"/>
                  </a:lnTo>
                  <a:lnTo>
                    <a:pt x="206" y="505"/>
                  </a:lnTo>
                  <a:lnTo>
                    <a:pt x="221" y="505"/>
                  </a:lnTo>
                  <a:lnTo>
                    <a:pt x="235" y="510"/>
                  </a:lnTo>
                  <a:lnTo>
                    <a:pt x="250" y="510"/>
                  </a:lnTo>
                  <a:lnTo>
                    <a:pt x="265" y="510"/>
                  </a:lnTo>
                  <a:lnTo>
                    <a:pt x="280" y="514"/>
                  </a:lnTo>
                  <a:lnTo>
                    <a:pt x="294" y="514"/>
                  </a:lnTo>
                  <a:lnTo>
                    <a:pt x="309" y="514"/>
                  </a:lnTo>
                  <a:lnTo>
                    <a:pt x="324" y="514"/>
                  </a:lnTo>
                  <a:lnTo>
                    <a:pt x="338" y="510"/>
                  </a:lnTo>
                  <a:lnTo>
                    <a:pt x="353" y="505"/>
                  </a:lnTo>
                  <a:lnTo>
                    <a:pt x="363" y="492"/>
                  </a:lnTo>
                  <a:lnTo>
                    <a:pt x="373" y="479"/>
                  </a:lnTo>
                  <a:lnTo>
                    <a:pt x="373" y="466"/>
                  </a:lnTo>
                  <a:lnTo>
                    <a:pt x="378" y="454"/>
                  </a:lnTo>
                  <a:lnTo>
                    <a:pt x="378" y="441"/>
                  </a:lnTo>
                  <a:lnTo>
                    <a:pt x="378" y="428"/>
                  </a:lnTo>
                  <a:lnTo>
                    <a:pt x="368" y="415"/>
                  </a:lnTo>
                  <a:lnTo>
                    <a:pt x="363" y="402"/>
                  </a:lnTo>
                  <a:lnTo>
                    <a:pt x="353" y="389"/>
                  </a:lnTo>
                  <a:lnTo>
                    <a:pt x="338" y="384"/>
                  </a:lnTo>
                  <a:lnTo>
                    <a:pt x="324" y="376"/>
                  </a:lnTo>
                  <a:lnTo>
                    <a:pt x="304" y="376"/>
                  </a:lnTo>
                  <a:lnTo>
                    <a:pt x="289" y="376"/>
                  </a:lnTo>
                  <a:lnTo>
                    <a:pt x="275" y="380"/>
                  </a:lnTo>
                  <a:lnTo>
                    <a:pt x="260" y="380"/>
                  </a:lnTo>
                  <a:lnTo>
                    <a:pt x="245" y="380"/>
                  </a:lnTo>
                  <a:lnTo>
                    <a:pt x="231" y="371"/>
                  </a:lnTo>
                  <a:lnTo>
                    <a:pt x="226" y="358"/>
                  </a:lnTo>
                  <a:lnTo>
                    <a:pt x="221" y="346"/>
                  </a:lnTo>
                  <a:lnTo>
                    <a:pt x="216" y="333"/>
                  </a:lnTo>
                  <a:lnTo>
                    <a:pt x="216" y="320"/>
                  </a:lnTo>
                  <a:lnTo>
                    <a:pt x="216" y="307"/>
                  </a:lnTo>
                  <a:lnTo>
                    <a:pt x="226" y="294"/>
                  </a:lnTo>
                  <a:lnTo>
                    <a:pt x="240" y="281"/>
                  </a:lnTo>
                  <a:lnTo>
                    <a:pt x="255" y="276"/>
                  </a:lnTo>
                  <a:lnTo>
                    <a:pt x="270" y="276"/>
                  </a:lnTo>
                  <a:lnTo>
                    <a:pt x="284" y="268"/>
                  </a:lnTo>
                  <a:lnTo>
                    <a:pt x="299" y="259"/>
                  </a:lnTo>
                  <a:lnTo>
                    <a:pt x="314" y="251"/>
                  </a:lnTo>
                  <a:lnTo>
                    <a:pt x="329" y="251"/>
                  </a:lnTo>
                  <a:lnTo>
                    <a:pt x="343" y="242"/>
                  </a:lnTo>
                  <a:lnTo>
                    <a:pt x="358" y="238"/>
                  </a:lnTo>
                  <a:lnTo>
                    <a:pt x="373" y="238"/>
                  </a:lnTo>
                  <a:lnTo>
                    <a:pt x="378" y="251"/>
                  </a:lnTo>
                  <a:lnTo>
                    <a:pt x="383" y="263"/>
                  </a:lnTo>
                  <a:lnTo>
                    <a:pt x="387" y="276"/>
                  </a:lnTo>
                </a:path>
              </a:pathLst>
            </a:custGeom>
            <a:gradFill rotWithShape="0">
              <a:gsLst>
                <a:gs pos="0">
                  <a:srgbClr val="A8A8A8">
                    <a:gamma/>
                    <a:shade val="29804"/>
                    <a:invGamma/>
                  </a:srgbClr>
                </a:gs>
                <a:gs pos="100000">
                  <a:srgbClr val="A8A8A8"/>
                </a:gs>
              </a:gsLst>
              <a:path path="rect">
                <a:fillToRect l="50000" t="50000" r="50000" b="50000"/>
              </a:path>
            </a:gradFill>
            <a:ln w="12700" cap="rnd" cmpd="sng">
              <a:noFill/>
              <a:prstDash val="solid"/>
              <a:round/>
              <a:headEnd type="none" w="med" len="med"/>
              <a:tailEnd type="none" w="med" len="med"/>
            </a:ln>
            <a:effectLst/>
          </p:spPr>
          <p:txBody>
            <a:bodyPr/>
            <a:lstStyle/>
            <a:p>
              <a:endParaRPr lang="en-US"/>
            </a:p>
          </p:txBody>
        </p:sp>
        <p:sp>
          <p:nvSpPr>
            <p:cNvPr id="84168" name="Rectangle 200"/>
            <p:cNvSpPr>
              <a:spLocks noChangeArrowheads="1"/>
            </p:cNvSpPr>
            <p:nvPr/>
          </p:nvSpPr>
          <p:spPr bwMode="auto">
            <a:xfrm>
              <a:off x="657" y="2168"/>
              <a:ext cx="500" cy="151"/>
            </a:xfrm>
            <a:prstGeom prst="rect">
              <a:avLst/>
            </a:prstGeom>
            <a:noFill/>
            <a:ln w="50800">
              <a:noFill/>
              <a:miter lim="800000"/>
              <a:headEnd/>
              <a:tailEnd/>
            </a:ln>
            <a:effectLst/>
          </p:spPr>
          <p:txBody>
            <a:bodyPr wrap="none" lIns="44450" tIns="22225" rIns="44450" bIns="22225">
              <a:spAutoFit/>
            </a:bodyPr>
            <a:lstStyle/>
            <a:p>
              <a:pPr defTabSz="319088" eaLnBrk="0" hangingPunct="0"/>
              <a:r>
                <a:rPr lang="en-US" sz="1200" b="1"/>
                <a:t>DCFH-DA</a:t>
              </a:r>
            </a:p>
          </p:txBody>
        </p:sp>
        <p:sp>
          <p:nvSpPr>
            <p:cNvPr id="84169" name="Rectangle 201"/>
            <p:cNvSpPr>
              <a:spLocks noChangeArrowheads="1"/>
            </p:cNvSpPr>
            <p:nvPr/>
          </p:nvSpPr>
          <p:spPr bwMode="auto">
            <a:xfrm>
              <a:off x="1128" y="2630"/>
              <a:ext cx="430" cy="132"/>
            </a:xfrm>
            <a:prstGeom prst="rect">
              <a:avLst/>
            </a:prstGeom>
            <a:noFill/>
            <a:ln w="50800">
              <a:noFill/>
              <a:miter lim="800000"/>
              <a:headEnd/>
              <a:tailEnd/>
            </a:ln>
            <a:effectLst/>
          </p:spPr>
          <p:txBody>
            <a:bodyPr wrap="none" lIns="44450" tIns="22225" rIns="44450" bIns="22225">
              <a:spAutoFit/>
            </a:bodyPr>
            <a:lstStyle/>
            <a:p>
              <a:pPr defTabSz="319088" eaLnBrk="0" hangingPunct="0"/>
              <a:r>
                <a:rPr lang="en-US" sz="1000" b="1">
                  <a:solidFill>
                    <a:srgbClr val="FFFF00"/>
                  </a:solidFill>
                  <a:effectLst>
                    <a:outerShdw blurRad="38100" dist="38100" dir="2700000" algn="tl">
                      <a:srgbClr val="C0C0C0"/>
                    </a:outerShdw>
                  </a:effectLst>
                </a:rPr>
                <a:t>DCFH-DA</a:t>
              </a:r>
            </a:p>
          </p:txBody>
        </p:sp>
        <p:sp>
          <p:nvSpPr>
            <p:cNvPr id="84170" name="Rectangle 202"/>
            <p:cNvSpPr>
              <a:spLocks noChangeArrowheads="1"/>
            </p:cNvSpPr>
            <p:nvPr/>
          </p:nvSpPr>
          <p:spPr bwMode="auto">
            <a:xfrm>
              <a:off x="1241" y="2976"/>
              <a:ext cx="319" cy="132"/>
            </a:xfrm>
            <a:prstGeom prst="rect">
              <a:avLst/>
            </a:prstGeom>
            <a:noFill/>
            <a:ln w="50800">
              <a:noFill/>
              <a:miter lim="800000"/>
              <a:headEnd/>
              <a:tailEnd/>
            </a:ln>
            <a:effectLst/>
          </p:spPr>
          <p:txBody>
            <a:bodyPr lIns="44450" tIns="22225" rIns="44450" bIns="22225">
              <a:spAutoFit/>
            </a:bodyPr>
            <a:lstStyle/>
            <a:p>
              <a:pPr defTabSz="319088" eaLnBrk="0" hangingPunct="0"/>
              <a:r>
                <a:rPr lang="en-US" sz="1000" b="1">
                  <a:solidFill>
                    <a:srgbClr val="FFFF00"/>
                  </a:solidFill>
                  <a:effectLst>
                    <a:outerShdw blurRad="38100" dist="38100" dir="2700000" algn="tl">
                      <a:srgbClr val="C0C0C0"/>
                    </a:outerShdw>
                  </a:effectLst>
                </a:rPr>
                <a:t>DCFH</a:t>
              </a:r>
            </a:p>
          </p:txBody>
        </p:sp>
        <p:grpSp>
          <p:nvGrpSpPr>
            <p:cNvPr id="84171" name="Group 203"/>
            <p:cNvGrpSpPr>
              <a:grpSpLocks/>
            </p:cNvGrpSpPr>
            <p:nvPr/>
          </p:nvGrpSpPr>
          <p:grpSpPr bwMode="auto">
            <a:xfrm>
              <a:off x="1054" y="3268"/>
              <a:ext cx="646" cy="297"/>
              <a:chOff x="1054" y="3268"/>
              <a:chExt cx="646" cy="297"/>
            </a:xfrm>
          </p:grpSpPr>
          <p:sp>
            <p:nvSpPr>
              <p:cNvPr id="84172" name="Freeform 204"/>
              <p:cNvSpPr>
                <a:spLocks/>
              </p:cNvSpPr>
              <p:nvPr/>
            </p:nvSpPr>
            <p:spPr bwMode="auto">
              <a:xfrm>
                <a:off x="1054" y="3268"/>
                <a:ext cx="646" cy="297"/>
              </a:xfrm>
              <a:custGeom>
                <a:avLst/>
                <a:gdLst/>
                <a:ahLst/>
                <a:cxnLst>
                  <a:cxn ang="0">
                    <a:pos x="317" y="73"/>
                  </a:cxn>
                  <a:cxn ang="0">
                    <a:pos x="311" y="34"/>
                  </a:cxn>
                  <a:cxn ang="0">
                    <a:pos x="253" y="78"/>
                  </a:cxn>
                  <a:cxn ang="0">
                    <a:pos x="196" y="34"/>
                  </a:cxn>
                  <a:cxn ang="0">
                    <a:pos x="178" y="0"/>
                  </a:cxn>
                  <a:cxn ang="0">
                    <a:pos x="173" y="56"/>
                  </a:cxn>
                  <a:cxn ang="0">
                    <a:pos x="201" y="106"/>
                  </a:cxn>
                  <a:cxn ang="0">
                    <a:pos x="132" y="45"/>
                  </a:cxn>
                  <a:cxn ang="0">
                    <a:pos x="104" y="39"/>
                  </a:cxn>
                  <a:cxn ang="0">
                    <a:pos x="144" y="112"/>
                  </a:cxn>
                  <a:cxn ang="0">
                    <a:pos x="5" y="101"/>
                  </a:cxn>
                  <a:cxn ang="0">
                    <a:pos x="92" y="162"/>
                  </a:cxn>
                  <a:cxn ang="0">
                    <a:pos x="0" y="240"/>
                  </a:cxn>
                  <a:cxn ang="0">
                    <a:pos x="110" y="184"/>
                  </a:cxn>
                  <a:cxn ang="0">
                    <a:pos x="5" y="296"/>
                  </a:cxn>
                  <a:cxn ang="0">
                    <a:pos x="150" y="212"/>
                  </a:cxn>
                  <a:cxn ang="0">
                    <a:pos x="184" y="296"/>
                  </a:cxn>
                  <a:cxn ang="0">
                    <a:pos x="213" y="229"/>
                  </a:cxn>
                  <a:cxn ang="0">
                    <a:pos x="288" y="296"/>
                  </a:cxn>
                  <a:cxn ang="0">
                    <a:pos x="317" y="229"/>
                  </a:cxn>
                  <a:cxn ang="0">
                    <a:pos x="432" y="257"/>
                  </a:cxn>
                  <a:cxn ang="0">
                    <a:pos x="420" y="212"/>
                  </a:cxn>
                  <a:cxn ang="0">
                    <a:pos x="582" y="257"/>
                  </a:cxn>
                  <a:cxn ang="0">
                    <a:pos x="541" y="207"/>
                  </a:cxn>
                  <a:cxn ang="0">
                    <a:pos x="513" y="190"/>
                  </a:cxn>
                  <a:cxn ang="0">
                    <a:pos x="645" y="134"/>
                  </a:cxn>
                  <a:cxn ang="0">
                    <a:pos x="489" y="168"/>
                  </a:cxn>
                  <a:cxn ang="0">
                    <a:pos x="593" y="95"/>
                  </a:cxn>
                  <a:cxn ang="0">
                    <a:pos x="472" y="117"/>
                  </a:cxn>
                  <a:cxn ang="0">
                    <a:pos x="507" y="28"/>
                  </a:cxn>
                  <a:cxn ang="0">
                    <a:pos x="461" y="50"/>
                  </a:cxn>
                  <a:cxn ang="0">
                    <a:pos x="420" y="117"/>
                  </a:cxn>
                  <a:cxn ang="0">
                    <a:pos x="409" y="22"/>
                  </a:cxn>
                  <a:cxn ang="0">
                    <a:pos x="322" y="78"/>
                  </a:cxn>
                  <a:cxn ang="0">
                    <a:pos x="317" y="73"/>
                  </a:cxn>
                </a:cxnLst>
                <a:rect l="0" t="0" r="r" b="b"/>
                <a:pathLst>
                  <a:path w="646" h="297">
                    <a:moveTo>
                      <a:pt x="317" y="73"/>
                    </a:moveTo>
                    <a:lnTo>
                      <a:pt x="311" y="34"/>
                    </a:lnTo>
                    <a:lnTo>
                      <a:pt x="253" y="78"/>
                    </a:lnTo>
                    <a:lnTo>
                      <a:pt x="196" y="34"/>
                    </a:lnTo>
                    <a:lnTo>
                      <a:pt x="178" y="0"/>
                    </a:lnTo>
                    <a:lnTo>
                      <a:pt x="173" y="56"/>
                    </a:lnTo>
                    <a:lnTo>
                      <a:pt x="201" y="106"/>
                    </a:lnTo>
                    <a:lnTo>
                      <a:pt x="132" y="45"/>
                    </a:lnTo>
                    <a:lnTo>
                      <a:pt x="104" y="39"/>
                    </a:lnTo>
                    <a:lnTo>
                      <a:pt x="144" y="112"/>
                    </a:lnTo>
                    <a:lnTo>
                      <a:pt x="5" y="101"/>
                    </a:lnTo>
                    <a:lnTo>
                      <a:pt x="92" y="162"/>
                    </a:lnTo>
                    <a:lnTo>
                      <a:pt x="0" y="240"/>
                    </a:lnTo>
                    <a:lnTo>
                      <a:pt x="110" y="184"/>
                    </a:lnTo>
                    <a:lnTo>
                      <a:pt x="5" y="296"/>
                    </a:lnTo>
                    <a:lnTo>
                      <a:pt x="150" y="212"/>
                    </a:lnTo>
                    <a:lnTo>
                      <a:pt x="184" y="296"/>
                    </a:lnTo>
                    <a:lnTo>
                      <a:pt x="213" y="229"/>
                    </a:lnTo>
                    <a:lnTo>
                      <a:pt x="288" y="296"/>
                    </a:lnTo>
                    <a:lnTo>
                      <a:pt x="317" y="229"/>
                    </a:lnTo>
                    <a:lnTo>
                      <a:pt x="432" y="257"/>
                    </a:lnTo>
                    <a:lnTo>
                      <a:pt x="420" y="212"/>
                    </a:lnTo>
                    <a:lnTo>
                      <a:pt x="582" y="257"/>
                    </a:lnTo>
                    <a:lnTo>
                      <a:pt x="541" y="207"/>
                    </a:lnTo>
                    <a:lnTo>
                      <a:pt x="513" y="190"/>
                    </a:lnTo>
                    <a:lnTo>
                      <a:pt x="645" y="134"/>
                    </a:lnTo>
                    <a:lnTo>
                      <a:pt x="489" y="168"/>
                    </a:lnTo>
                    <a:lnTo>
                      <a:pt x="593" y="95"/>
                    </a:lnTo>
                    <a:lnTo>
                      <a:pt x="472" y="117"/>
                    </a:lnTo>
                    <a:lnTo>
                      <a:pt x="507" y="28"/>
                    </a:lnTo>
                    <a:lnTo>
                      <a:pt x="461" y="50"/>
                    </a:lnTo>
                    <a:lnTo>
                      <a:pt x="420" y="117"/>
                    </a:lnTo>
                    <a:lnTo>
                      <a:pt x="409" y="22"/>
                    </a:lnTo>
                    <a:lnTo>
                      <a:pt x="322" y="78"/>
                    </a:lnTo>
                    <a:lnTo>
                      <a:pt x="317" y="73"/>
                    </a:lnTo>
                  </a:path>
                </a:pathLst>
              </a:custGeom>
              <a:gradFill rotWithShape="0">
                <a:gsLst>
                  <a:gs pos="0">
                    <a:srgbClr val="00FF00"/>
                  </a:gs>
                  <a:gs pos="100000">
                    <a:srgbClr val="00FF00">
                      <a:gamma/>
                      <a:shade val="29804"/>
                      <a:invGamma/>
                    </a:srgbClr>
                  </a:gs>
                </a:gsLst>
                <a:path path="rect">
                  <a:fillToRect l="50000" t="50000" r="50000" b="50000"/>
                </a:path>
              </a:gradFill>
              <a:ln w="12700" cap="rnd" cmpd="sng">
                <a:noFill/>
                <a:prstDash val="solid"/>
                <a:round/>
                <a:headEnd type="none" w="med" len="med"/>
                <a:tailEnd type="none" w="med" len="med"/>
              </a:ln>
              <a:effectLst/>
            </p:spPr>
            <p:txBody>
              <a:bodyPr/>
              <a:lstStyle/>
              <a:p>
                <a:endParaRPr lang="en-US"/>
              </a:p>
            </p:txBody>
          </p:sp>
          <p:sp>
            <p:nvSpPr>
              <p:cNvPr id="84173" name="Rectangle 205"/>
              <p:cNvSpPr>
                <a:spLocks noChangeArrowheads="1"/>
              </p:cNvSpPr>
              <p:nvPr/>
            </p:nvSpPr>
            <p:spPr bwMode="auto">
              <a:xfrm>
                <a:off x="1205" y="3371"/>
                <a:ext cx="212" cy="122"/>
              </a:xfrm>
              <a:prstGeom prst="rect">
                <a:avLst/>
              </a:prstGeom>
              <a:noFill/>
              <a:ln w="50800">
                <a:noFill/>
                <a:miter lim="800000"/>
                <a:headEnd/>
                <a:tailEnd/>
              </a:ln>
              <a:effectLst/>
            </p:spPr>
            <p:txBody>
              <a:bodyPr wrap="none" lIns="44450" tIns="22225" rIns="44450" bIns="22225">
                <a:spAutoFit/>
              </a:bodyPr>
              <a:lstStyle/>
              <a:p>
                <a:pPr defTabSz="319088" eaLnBrk="0" hangingPunct="0"/>
                <a:r>
                  <a:rPr lang="en-US" sz="900" b="1">
                    <a:solidFill>
                      <a:schemeClr val="bg2"/>
                    </a:solidFill>
                  </a:rPr>
                  <a:t>DCF</a:t>
                </a:r>
              </a:p>
            </p:txBody>
          </p:sp>
        </p:grpSp>
        <p:sp>
          <p:nvSpPr>
            <p:cNvPr id="84174" name="Rectangle 206"/>
            <p:cNvSpPr>
              <a:spLocks noChangeArrowheads="1"/>
            </p:cNvSpPr>
            <p:nvPr/>
          </p:nvSpPr>
          <p:spPr bwMode="auto">
            <a:xfrm>
              <a:off x="1568" y="3001"/>
              <a:ext cx="302" cy="132"/>
            </a:xfrm>
            <a:prstGeom prst="rect">
              <a:avLst/>
            </a:prstGeom>
            <a:noFill/>
            <a:ln w="50800">
              <a:noFill/>
              <a:miter lim="800000"/>
              <a:headEnd/>
              <a:tailEnd/>
            </a:ln>
            <a:effectLst/>
          </p:spPr>
          <p:txBody>
            <a:bodyPr lIns="44450" tIns="22225" rIns="44450" bIns="22225">
              <a:spAutoFit/>
            </a:bodyPr>
            <a:lstStyle/>
            <a:p>
              <a:pPr defTabSz="319088" eaLnBrk="0" hangingPunct="0"/>
              <a:r>
                <a:rPr lang="en-US" sz="1000" b="1">
                  <a:solidFill>
                    <a:srgbClr val="FFFF00"/>
                  </a:solidFill>
                  <a:effectLst>
                    <a:outerShdw blurRad="38100" dist="38100" dir="2700000" algn="tl">
                      <a:srgbClr val="C0C0C0"/>
                    </a:outerShdw>
                  </a:effectLst>
                </a:rPr>
                <a:t>H  O</a:t>
              </a:r>
            </a:p>
          </p:txBody>
        </p:sp>
        <p:sp>
          <p:nvSpPr>
            <p:cNvPr id="84175" name="Rectangle 207"/>
            <p:cNvSpPr>
              <a:spLocks noChangeArrowheads="1"/>
            </p:cNvSpPr>
            <p:nvPr/>
          </p:nvSpPr>
          <p:spPr bwMode="auto">
            <a:xfrm>
              <a:off x="1608" y="3029"/>
              <a:ext cx="297" cy="132"/>
            </a:xfrm>
            <a:prstGeom prst="rect">
              <a:avLst/>
            </a:prstGeom>
            <a:noFill/>
            <a:ln w="50800">
              <a:noFill/>
              <a:miter lim="800000"/>
              <a:headEnd/>
              <a:tailEnd/>
            </a:ln>
            <a:effectLst/>
          </p:spPr>
          <p:txBody>
            <a:bodyPr lIns="44450" tIns="22225" rIns="44450" bIns="22225">
              <a:spAutoFit/>
            </a:bodyPr>
            <a:lstStyle/>
            <a:p>
              <a:pPr defTabSz="319088" eaLnBrk="0" hangingPunct="0"/>
              <a:r>
                <a:rPr lang="en-US" sz="1000" b="1">
                  <a:solidFill>
                    <a:srgbClr val="FFFF00"/>
                  </a:solidFill>
                  <a:effectLst>
                    <a:outerShdw blurRad="38100" dist="38100" dir="2700000" algn="tl">
                      <a:srgbClr val="C0C0C0"/>
                    </a:outerShdw>
                  </a:effectLst>
                </a:rPr>
                <a:t> 2   2</a:t>
              </a:r>
            </a:p>
          </p:txBody>
        </p:sp>
        <p:sp>
          <p:nvSpPr>
            <p:cNvPr id="84176" name="Freeform 208"/>
            <p:cNvSpPr>
              <a:spLocks/>
            </p:cNvSpPr>
            <p:nvPr/>
          </p:nvSpPr>
          <p:spPr bwMode="auto">
            <a:xfrm>
              <a:off x="709" y="3440"/>
              <a:ext cx="187" cy="113"/>
            </a:xfrm>
            <a:custGeom>
              <a:avLst/>
              <a:gdLst/>
              <a:ahLst/>
              <a:cxnLst>
                <a:cxn ang="0">
                  <a:pos x="54" y="78"/>
                </a:cxn>
                <a:cxn ang="0">
                  <a:pos x="69" y="86"/>
                </a:cxn>
                <a:cxn ang="0">
                  <a:pos x="78" y="99"/>
                </a:cxn>
                <a:cxn ang="0">
                  <a:pos x="93" y="103"/>
                </a:cxn>
                <a:cxn ang="0">
                  <a:pos x="108" y="108"/>
                </a:cxn>
                <a:cxn ang="0">
                  <a:pos x="122" y="112"/>
                </a:cxn>
                <a:cxn ang="0">
                  <a:pos x="137" y="112"/>
                </a:cxn>
                <a:cxn ang="0">
                  <a:pos x="157" y="103"/>
                </a:cxn>
                <a:cxn ang="0">
                  <a:pos x="171" y="90"/>
                </a:cxn>
                <a:cxn ang="0">
                  <a:pos x="181" y="78"/>
                </a:cxn>
                <a:cxn ang="0">
                  <a:pos x="186" y="65"/>
                </a:cxn>
                <a:cxn ang="0">
                  <a:pos x="186" y="52"/>
                </a:cxn>
                <a:cxn ang="0">
                  <a:pos x="186" y="39"/>
                </a:cxn>
                <a:cxn ang="0">
                  <a:pos x="181" y="26"/>
                </a:cxn>
                <a:cxn ang="0">
                  <a:pos x="176" y="13"/>
                </a:cxn>
                <a:cxn ang="0">
                  <a:pos x="162" y="4"/>
                </a:cxn>
                <a:cxn ang="0">
                  <a:pos x="147" y="0"/>
                </a:cxn>
                <a:cxn ang="0">
                  <a:pos x="132" y="0"/>
                </a:cxn>
                <a:cxn ang="0">
                  <a:pos x="117" y="0"/>
                </a:cxn>
                <a:cxn ang="0">
                  <a:pos x="88" y="0"/>
                </a:cxn>
                <a:cxn ang="0">
                  <a:pos x="73" y="0"/>
                </a:cxn>
                <a:cxn ang="0">
                  <a:pos x="59" y="0"/>
                </a:cxn>
                <a:cxn ang="0">
                  <a:pos x="44" y="4"/>
                </a:cxn>
                <a:cxn ang="0">
                  <a:pos x="29" y="9"/>
                </a:cxn>
                <a:cxn ang="0">
                  <a:pos x="15" y="17"/>
                </a:cxn>
                <a:cxn ang="0">
                  <a:pos x="0" y="26"/>
                </a:cxn>
                <a:cxn ang="0">
                  <a:pos x="0" y="39"/>
                </a:cxn>
                <a:cxn ang="0">
                  <a:pos x="0" y="52"/>
                </a:cxn>
                <a:cxn ang="0">
                  <a:pos x="15" y="60"/>
                </a:cxn>
                <a:cxn ang="0">
                  <a:pos x="29" y="60"/>
                </a:cxn>
                <a:cxn ang="0">
                  <a:pos x="44" y="65"/>
                </a:cxn>
                <a:cxn ang="0">
                  <a:pos x="59" y="69"/>
                </a:cxn>
              </a:cxnLst>
              <a:rect l="0" t="0" r="r" b="b"/>
              <a:pathLst>
                <a:path w="187" h="113">
                  <a:moveTo>
                    <a:pt x="54" y="78"/>
                  </a:moveTo>
                  <a:lnTo>
                    <a:pt x="69" y="86"/>
                  </a:lnTo>
                  <a:lnTo>
                    <a:pt x="78" y="99"/>
                  </a:lnTo>
                  <a:lnTo>
                    <a:pt x="93" y="103"/>
                  </a:lnTo>
                  <a:lnTo>
                    <a:pt x="108" y="108"/>
                  </a:lnTo>
                  <a:lnTo>
                    <a:pt x="122" y="112"/>
                  </a:lnTo>
                  <a:lnTo>
                    <a:pt x="137" y="112"/>
                  </a:lnTo>
                  <a:lnTo>
                    <a:pt x="157" y="103"/>
                  </a:lnTo>
                  <a:lnTo>
                    <a:pt x="171" y="90"/>
                  </a:lnTo>
                  <a:lnTo>
                    <a:pt x="181" y="78"/>
                  </a:lnTo>
                  <a:lnTo>
                    <a:pt x="186" y="65"/>
                  </a:lnTo>
                  <a:lnTo>
                    <a:pt x="186" y="52"/>
                  </a:lnTo>
                  <a:lnTo>
                    <a:pt x="186" y="39"/>
                  </a:lnTo>
                  <a:lnTo>
                    <a:pt x="181" y="26"/>
                  </a:lnTo>
                  <a:lnTo>
                    <a:pt x="176" y="13"/>
                  </a:lnTo>
                  <a:lnTo>
                    <a:pt x="162" y="4"/>
                  </a:lnTo>
                  <a:lnTo>
                    <a:pt x="147" y="0"/>
                  </a:lnTo>
                  <a:lnTo>
                    <a:pt x="132" y="0"/>
                  </a:lnTo>
                  <a:lnTo>
                    <a:pt x="117" y="0"/>
                  </a:lnTo>
                  <a:lnTo>
                    <a:pt x="88" y="0"/>
                  </a:lnTo>
                  <a:lnTo>
                    <a:pt x="73" y="0"/>
                  </a:lnTo>
                  <a:lnTo>
                    <a:pt x="59" y="0"/>
                  </a:lnTo>
                  <a:lnTo>
                    <a:pt x="44" y="4"/>
                  </a:lnTo>
                  <a:lnTo>
                    <a:pt x="29" y="9"/>
                  </a:lnTo>
                  <a:lnTo>
                    <a:pt x="15" y="17"/>
                  </a:lnTo>
                  <a:lnTo>
                    <a:pt x="0" y="26"/>
                  </a:lnTo>
                  <a:lnTo>
                    <a:pt x="0" y="39"/>
                  </a:lnTo>
                  <a:lnTo>
                    <a:pt x="0" y="52"/>
                  </a:lnTo>
                  <a:lnTo>
                    <a:pt x="15" y="60"/>
                  </a:lnTo>
                  <a:lnTo>
                    <a:pt x="29" y="60"/>
                  </a:lnTo>
                  <a:lnTo>
                    <a:pt x="44" y="65"/>
                  </a:lnTo>
                  <a:lnTo>
                    <a:pt x="59" y="69"/>
                  </a:lnTo>
                </a:path>
              </a:pathLst>
            </a:custGeom>
            <a:gradFill rotWithShape="0">
              <a:gsLst>
                <a:gs pos="0">
                  <a:srgbClr val="909090">
                    <a:gamma/>
                    <a:shade val="29804"/>
                    <a:invGamma/>
                  </a:srgbClr>
                </a:gs>
                <a:gs pos="100000">
                  <a:srgbClr val="909090"/>
                </a:gs>
              </a:gsLst>
              <a:path path="rect">
                <a:fillToRect l="50000" t="50000" r="50000" b="50000"/>
              </a:path>
            </a:gradFill>
            <a:ln w="12700" cap="rnd" cmpd="sng">
              <a:noFill/>
              <a:prstDash val="solid"/>
              <a:round/>
              <a:headEnd type="none" w="med" len="med"/>
              <a:tailEnd type="none" w="med" len="med"/>
            </a:ln>
            <a:effectLst/>
          </p:spPr>
          <p:txBody>
            <a:bodyPr/>
            <a:lstStyle/>
            <a:p>
              <a:endParaRPr lang="en-US"/>
            </a:p>
          </p:txBody>
        </p:sp>
        <p:sp>
          <p:nvSpPr>
            <p:cNvPr id="84177" name="Freeform 209"/>
            <p:cNvSpPr>
              <a:spLocks/>
            </p:cNvSpPr>
            <p:nvPr/>
          </p:nvSpPr>
          <p:spPr bwMode="auto">
            <a:xfrm>
              <a:off x="684" y="2705"/>
              <a:ext cx="310" cy="131"/>
            </a:xfrm>
            <a:custGeom>
              <a:avLst/>
              <a:gdLst/>
              <a:ahLst/>
              <a:cxnLst>
                <a:cxn ang="0">
                  <a:pos x="88" y="74"/>
                </a:cxn>
                <a:cxn ang="0">
                  <a:pos x="103" y="69"/>
                </a:cxn>
                <a:cxn ang="0">
                  <a:pos x="142" y="65"/>
                </a:cxn>
                <a:cxn ang="0">
                  <a:pos x="162" y="65"/>
                </a:cxn>
                <a:cxn ang="0">
                  <a:pos x="177" y="74"/>
                </a:cxn>
                <a:cxn ang="0">
                  <a:pos x="191" y="82"/>
                </a:cxn>
                <a:cxn ang="0">
                  <a:pos x="201" y="95"/>
                </a:cxn>
                <a:cxn ang="0">
                  <a:pos x="216" y="108"/>
                </a:cxn>
                <a:cxn ang="0">
                  <a:pos x="226" y="121"/>
                </a:cxn>
                <a:cxn ang="0">
                  <a:pos x="240" y="126"/>
                </a:cxn>
                <a:cxn ang="0">
                  <a:pos x="255" y="130"/>
                </a:cxn>
                <a:cxn ang="0">
                  <a:pos x="270" y="130"/>
                </a:cxn>
                <a:cxn ang="0">
                  <a:pos x="284" y="130"/>
                </a:cxn>
                <a:cxn ang="0">
                  <a:pos x="299" y="126"/>
                </a:cxn>
                <a:cxn ang="0">
                  <a:pos x="309" y="113"/>
                </a:cxn>
                <a:cxn ang="0">
                  <a:pos x="309" y="100"/>
                </a:cxn>
                <a:cxn ang="0">
                  <a:pos x="309" y="87"/>
                </a:cxn>
                <a:cxn ang="0">
                  <a:pos x="309" y="74"/>
                </a:cxn>
                <a:cxn ang="0">
                  <a:pos x="309" y="61"/>
                </a:cxn>
                <a:cxn ang="0">
                  <a:pos x="309" y="48"/>
                </a:cxn>
                <a:cxn ang="0">
                  <a:pos x="299" y="35"/>
                </a:cxn>
                <a:cxn ang="0">
                  <a:pos x="284" y="39"/>
                </a:cxn>
                <a:cxn ang="0">
                  <a:pos x="270" y="43"/>
                </a:cxn>
                <a:cxn ang="0">
                  <a:pos x="255" y="43"/>
                </a:cxn>
                <a:cxn ang="0">
                  <a:pos x="240" y="35"/>
                </a:cxn>
                <a:cxn ang="0">
                  <a:pos x="226" y="26"/>
                </a:cxn>
                <a:cxn ang="0">
                  <a:pos x="206" y="22"/>
                </a:cxn>
                <a:cxn ang="0">
                  <a:pos x="191" y="13"/>
                </a:cxn>
                <a:cxn ang="0">
                  <a:pos x="177" y="4"/>
                </a:cxn>
                <a:cxn ang="0">
                  <a:pos x="162" y="0"/>
                </a:cxn>
                <a:cxn ang="0">
                  <a:pos x="147" y="0"/>
                </a:cxn>
                <a:cxn ang="0">
                  <a:pos x="132" y="0"/>
                </a:cxn>
                <a:cxn ang="0">
                  <a:pos x="118" y="4"/>
                </a:cxn>
                <a:cxn ang="0">
                  <a:pos x="103" y="9"/>
                </a:cxn>
                <a:cxn ang="0">
                  <a:pos x="88" y="9"/>
                </a:cxn>
                <a:cxn ang="0">
                  <a:pos x="69" y="9"/>
                </a:cxn>
                <a:cxn ang="0">
                  <a:pos x="29" y="9"/>
                </a:cxn>
                <a:cxn ang="0">
                  <a:pos x="15" y="9"/>
                </a:cxn>
                <a:cxn ang="0">
                  <a:pos x="0" y="13"/>
                </a:cxn>
                <a:cxn ang="0">
                  <a:pos x="0" y="26"/>
                </a:cxn>
                <a:cxn ang="0">
                  <a:pos x="10" y="39"/>
                </a:cxn>
                <a:cxn ang="0">
                  <a:pos x="25" y="48"/>
                </a:cxn>
                <a:cxn ang="0">
                  <a:pos x="44" y="56"/>
                </a:cxn>
                <a:cxn ang="0">
                  <a:pos x="59" y="61"/>
                </a:cxn>
                <a:cxn ang="0">
                  <a:pos x="74" y="61"/>
                </a:cxn>
                <a:cxn ang="0">
                  <a:pos x="83" y="74"/>
                </a:cxn>
              </a:cxnLst>
              <a:rect l="0" t="0" r="r" b="b"/>
              <a:pathLst>
                <a:path w="310" h="131">
                  <a:moveTo>
                    <a:pt x="88" y="74"/>
                  </a:moveTo>
                  <a:lnTo>
                    <a:pt x="103" y="69"/>
                  </a:lnTo>
                  <a:lnTo>
                    <a:pt x="142" y="65"/>
                  </a:lnTo>
                  <a:lnTo>
                    <a:pt x="162" y="65"/>
                  </a:lnTo>
                  <a:lnTo>
                    <a:pt x="177" y="74"/>
                  </a:lnTo>
                  <a:lnTo>
                    <a:pt x="191" y="82"/>
                  </a:lnTo>
                  <a:lnTo>
                    <a:pt x="201" y="95"/>
                  </a:lnTo>
                  <a:lnTo>
                    <a:pt x="216" y="108"/>
                  </a:lnTo>
                  <a:lnTo>
                    <a:pt x="226" y="121"/>
                  </a:lnTo>
                  <a:lnTo>
                    <a:pt x="240" y="126"/>
                  </a:lnTo>
                  <a:lnTo>
                    <a:pt x="255" y="130"/>
                  </a:lnTo>
                  <a:lnTo>
                    <a:pt x="270" y="130"/>
                  </a:lnTo>
                  <a:lnTo>
                    <a:pt x="284" y="130"/>
                  </a:lnTo>
                  <a:lnTo>
                    <a:pt x="299" y="126"/>
                  </a:lnTo>
                  <a:lnTo>
                    <a:pt x="309" y="113"/>
                  </a:lnTo>
                  <a:lnTo>
                    <a:pt x="309" y="100"/>
                  </a:lnTo>
                  <a:lnTo>
                    <a:pt x="309" y="87"/>
                  </a:lnTo>
                  <a:lnTo>
                    <a:pt x="309" y="74"/>
                  </a:lnTo>
                  <a:lnTo>
                    <a:pt x="309" y="61"/>
                  </a:lnTo>
                  <a:lnTo>
                    <a:pt x="309" y="48"/>
                  </a:lnTo>
                  <a:lnTo>
                    <a:pt x="299" y="35"/>
                  </a:lnTo>
                  <a:lnTo>
                    <a:pt x="284" y="39"/>
                  </a:lnTo>
                  <a:lnTo>
                    <a:pt x="270" y="43"/>
                  </a:lnTo>
                  <a:lnTo>
                    <a:pt x="255" y="43"/>
                  </a:lnTo>
                  <a:lnTo>
                    <a:pt x="240" y="35"/>
                  </a:lnTo>
                  <a:lnTo>
                    <a:pt x="226" y="26"/>
                  </a:lnTo>
                  <a:lnTo>
                    <a:pt x="206" y="22"/>
                  </a:lnTo>
                  <a:lnTo>
                    <a:pt x="191" y="13"/>
                  </a:lnTo>
                  <a:lnTo>
                    <a:pt x="177" y="4"/>
                  </a:lnTo>
                  <a:lnTo>
                    <a:pt x="162" y="0"/>
                  </a:lnTo>
                  <a:lnTo>
                    <a:pt x="147" y="0"/>
                  </a:lnTo>
                  <a:lnTo>
                    <a:pt x="132" y="0"/>
                  </a:lnTo>
                  <a:lnTo>
                    <a:pt x="118" y="4"/>
                  </a:lnTo>
                  <a:lnTo>
                    <a:pt x="103" y="9"/>
                  </a:lnTo>
                  <a:lnTo>
                    <a:pt x="88" y="9"/>
                  </a:lnTo>
                  <a:lnTo>
                    <a:pt x="69" y="9"/>
                  </a:lnTo>
                  <a:lnTo>
                    <a:pt x="29" y="9"/>
                  </a:lnTo>
                  <a:lnTo>
                    <a:pt x="15" y="9"/>
                  </a:lnTo>
                  <a:lnTo>
                    <a:pt x="0" y="13"/>
                  </a:lnTo>
                  <a:lnTo>
                    <a:pt x="0" y="26"/>
                  </a:lnTo>
                  <a:lnTo>
                    <a:pt x="10" y="39"/>
                  </a:lnTo>
                  <a:lnTo>
                    <a:pt x="25" y="48"/>
                  </a:lnTo>
                  <a:lnTo>
                    <a:pt x="44" y="56"/>
                  </a:lnTo>
                  <a:lnTo>
                    <a:pt x="59" y="61"/>
                  </a:lnTo>
                  <a:lnTo>
                    <a:pt x="74" y="61"/>
                  </a:lnTo>
                  <a:lnTo>
                    <a:pt x="83" y="74"/>
                  </a:lnTo>
                </a:path>
              </a:pathLst>
            </a:custGeom>
            <a:gradFill rotWithShape="0">
              <a:gsLst>
                <a:gs pos="0">
                  <a:srgbClr val="909090">
                    <a:gamma/>
                    <a:shade val="29804"/>
                    <a:invGamma/>
                  </a:srgbClr>
                </a:gs>
                <a:gs pos="100000">
                  <a:srgbClr val="909090"/>
                </a:gs>
              </a:gsLst>
              <a:path path="rect">
                <a:fillToRect l="50000" t="50000" r="50000" b="50000"/>
              </a:path>
            </a:gradFill>
            <a:ln w="12700" cap="rnd" cmpd="sng">
              <a:noFill/>
              <a:prstDash val="solid"/>
              <a:round/>
              <a:headEnd type="none" w="med" len="med"/>
              <a:tailEnd type="none" w="med" len="med"/>
            </a:ln>
            <a:effectLst/>
          </p:spPr>
          <p:txBody>
            <a:bodyPr/>
            <a:lstStyle/>
            <a:p>
              <a:endParaRPr lang="en-US"/>
            </a:p>
          </p:txBody>
        </p:sp>
        <p:sp>
          <p:nvSpPr>
            <p:cNvPr id="84178" name="Freeform 210"/>
            <p:cNvSpPr>
              <a:spLocks/>
            </p:cNvSpPr>
            <p:nvPr/>
          </p:nvSpPr>
          <p:spPr bwMode="auto">
            <a:xfrm>
              <a:off x="833" y="2291"/>
              <a:ext cx="505" cy="303"/>
            </a:xfrm>
            <a:custGeom>
              <a:avLst/>
              <a:gdLst/>
              <a:ahLst/>
              <a:cxnLst>
                <a:cxn ang="0">
                  <a:pos x="0" y="0"/>
                </a:cxn>
                <a:cxn ang="0">
                  <a:pos x="0" y="22"/>
                </a:cxn>
                <a:cxn ang="0">
                  <a:pos x="22" y="36"/>
                </a:cxn>
                <a:cxn ang="0">
                  <a:pos x="44" y="50"/>
                </a:cxn>
                <a:cxn ang="0">
                  <a:pos x="87" y="72"/>
                </a:cxn>
                <a:cxn ang="0">
                  <a:pos x="116" y="86"/>
                </a:cxn>
                <a:cxn ang="0">
                  <a:pos x="144" y="94"/>
                </a:cxn>
                <a:cxn ang="0">
                  <a:pos x="166" y="94"/>
                </a:cxn>
                <a:cxn ang="0">
                  <a:pos x="188" y="94"/>
                </a:cxn>
                <a:cxn ang="0">
                  <a:pos x="238" y="94"/>
                </a:cxn>
                <a:cxn ang="0">
                  <a:pos x="260" y="94"/>
                </a:cxn>
                <a:cxn ang="0">
                  <a:pos x="288" y="94"/>
                </a:cxn>
                <a:cxn ang="0">
                  <a:pos x="317" y="101"/>
                </a:cxn>
                <a:cxn ang="0">
                  <a:pos x="339" y="108"/>
                </a:cxn>
                <a:cxn ang="0">
                  <a:pos x="368" y="122"/>
                </a:cxn>
                <a:cxn ang="0">
                  <a:pos x="382" y="144"/>
                </a:cxn>
                <a:cxn ang="0">
                  <a:pos x="411" y="166"/>
                </a:cxn>
                <a:cxn ang="0">
                  <a:pos x="432" y="194"/>
                </a:cxn>
                <a:cxn ang="0">
                  <a:pos x="454" y="216"/>
                </a:cxn>
                <a:cxn ang="0">
                  <a:pos x="468" y="238"/>
                </a:cxn>
                <a:cxn ang="0">
                  <a:pos x="490" y="259"/>
                </a:cxn>
                <a:cxn ang="0">
                  <a:pos x="504" y="302"/>
                </a:cxn>
              </a:cxnLst>
              <a:rect l="0" t="0" r="r" b="b"/>
              <a:pathLst>
                <a:path w="505" h="303">
                  <a:moveTo>
                    <a:pt x="0" y="0"/>
                  </a:moveTo>
                  <a:lnTo>
                    <a:pt x="0" y="22"/>
                  </a:lnTo>
                  <a:lnTo>
                    <a:pt x="22" y="36"/>
                  </a:lnTo>
                  <a:lnTo>
                    <a:pt x="44" y="50"/>
                  </a:lnTo>
                  <a:lnTo>
                    <a:pt x="87" y="72"/>
                  </a:lnTo>
                  <a:lnTo>
                    <a:pt x="116" y="86"/>
                  </a:lnTo>
                  <a:lnTo>
                    <a:pt x="144" y="94"/>
                  </a:lnTo>
                  <a:lnTo>
                    <a:pt x="166" y="94"/>
                  </a:lnTo>
                  <a:lnTo>
                    <a:pt x="188" y="94"/>
                  </a:lnTo>
                  <a:lnTo>
                    <a:pt x="238" y="94"/>
                  </a:lnTo>
                  <a:lnTo>
                    <a:pt x="260" y="94"/>
                  </a:lnTo>
                  <a:lnTo>
                    <a:pt x="288" y="94"/>
                  </a:lnTo>
                  <a:lnTo>
                    <a:pt x="317" y="101"/>
                  </a:lnTo>
                  <a:lnTo>
                    <a:pt x="339" y="108"/>
                  </a:lnTo>
                  <a:lnTo>
                    <a:pt x="368" y="122"/>
                  </a:lnTo>
                  <a:lnTo>
                    <a:pt x="382" y="144"/>
                  </a:lnTo>
                  <a:lnTo>
                    <a:pt x="411" y="166"/>
                  </a:lnTo>
                  <a:lnTo>
                    <a:pt x="432" y="194"/>
                  </a:lnTo>
                  <a:lnTo>
                    <a:pt x="454" y="216"/>
                  </a:lnTo>
                  <a:lnTo>
                    <a:pt x="468" y="238"/>
                  </a:lnTo>
                  <a:lnTo>
                    <a:pt x="490" y="259"/>
                  </a:lnTo>
                  <a:lnTo>
                    <a:pt x="504" y="302"/>
                  </a:lnTo>
                </a:path>
              </a:pathLst>
            </a:custGeom>
            <a:noFill/>
            <a:ln w="12700" cap="rnd" cmpd="sng">
              <a:solidFill>
                <a:schemeClr val="tx1"/>
              </a:solidFill>
              <a:prstDash val="solid"/>
              <a:round/>
              <a:headEnd type="none" w="med" len="med"/>
              <a:tailEnd type="triangle" w="med" len="med"/>
            </a:ln>
            <a:effectLst/>
          </p:spPr>
          <p:txBody>
            <a:bodyPr/>
            <a:lstStyle/>
            <a:p>
              <a:endParaRPr lang="en-US"/>
            </a:p>
          </p:txBody>
        </p:sp>
        <p:sp>
          <p:nvSpPr>
            <p:cNvPr id="84179" name="Freeform 211"/>
            <p:cNvSpPr>
              <a:spLocks/>
            </p:cNvSpPr>
            <p:nvPr/>
          </p:nvSpPr>
          <p:spPr bwMode="auto">
            <a:xfrm>
              <a:off x="1330" y="3126"/>
              <a:ext cx="289" cy="196"/>
            </a:xfrm>
            <a:custGeom>
              <a:avLst/>
              <a:gdLst/>
              <a:ahLst/>
              <a:cxnLst>
                <a:cxn ang="0">
                  <a:pos x="288" y="15"/>
                </a:cxn>
                <a:cxn ang="0">
                  <a:pos x="259" y="0"/>
                </a:cxn>
                <a:cxn ang="0">
                  <a:pos x="231" y="0"/>
                </a:cxn>
                <a:cxn ang="0">
                  <a:pos x="209" y="0"/>
                </a:cxn>
                <a:cxn ang="0">
                  <a:pos x="187" y="0"/>
                </a:cxn>
                <a:cxn ang="0">
                  <a:pos x="159" y="0"/>
                </a:cxn>
                <a:cxn ang="0">
                  <a:pos x="137" y="0"/>
                </a:cxn>
                <a:cxn ang="0">
                  <a:pos x="115" y="0"/>
                </a:cxn>
                <a:cxn ang="0">
                  <a:pos x="87" y="15"/>
                </a:cxn>
                <a:cxn ang="0">
                  <a:pos x="65" y="36"/>
                </a:cxn>
                <a:cxn ang="0">
                  <a:pos x="51" y="58"/>
                </a:cxn>
                <a:cxn ang="0">
                  <a:pos x="29" y="79"/>
                </a:cxn>
                <a:cxn ang="0">
                  <a:pos x="22" y="101"/>
                </a:cxn>
                <a:cxn ang="0">
                  <a:pos x="15" y="123"/>
                </a:cxn>
                <a:cxn ang="0">
                  <a:pos x="7" y="151"/>
                </a:cxn>
                <a:cxn ang="0">
                  <a:pos x="7" y="173"/>
                </a:cxn>
                <a:cxn ang="0">
                  <a:pos x="0" y="195"/>
                </a:cxn>
              </a:cxnLst>
              <a:rect l="0" t="0" r="r" b="b"/>
              <a:pathLst>
                <a:path w="289" h="196">
                  <a:moveTo>
                    <a:pt x="288" y="15"/>
                  </a:moveTo>
                  <a:lnTo>
                    <a:pt x="259" y="0"/>
                  </a:lnTo>
                  <a:lnTo>
                    <a:pt x="231" y="0"/>
                  </a:lnTo>
                  <a:lnTo>
                    <a:pt x="209" y="0"/>
                  </a:lnTo>
                  <a:lnTo>
                    <a:pt x="187" y="0"/>
                  </a:lnTo>
                  <a:lnTo>
                    <a:pt x="159" y="0"/>
                  </a:lnTo>
                  <a:lnTo>
                    <a:pt x="137" y="0"/>
                  </a:lnTo>
                  <a:lnTo>
                    <a:pt x="115" y="0"/>
                  </a:lnTo>
                  <a:lnTo>
                    <a:pt x="87" y="15"/>
                  </a:lnTo>
                  <a:lnTo>
                    <a:pt x="65" y="36"/>
                  </a:lnTo>
                  <a:lnTo>
                    <a:pt x="51" y="58"/>
                  </a:lnTo>
                  <a:lnTo>
                    <a:pt x="29" y="79"/>
                  </a:lnTo>
                  <a:lnTo>
                    <a:pt x="22" y="101"/>
                  </a:lnTo>
                  <a:lnTo>
                    <a:pt x="15" y="123"/>
                  </a:lnTo>
                  <a:lnTo>
                    <a:pt x="7" y="151"/>
                  </a:lnTo>
                  <a:lnTo>
                    <a:pt x="7" y="173"/>
                  </a:lnTo>
                  <a:lnTo>
                    <a:pt x="0" y="195"/>
                  </a:lnTo>
                </a:path>
              </a:pathLst>
            </a:custGeom>
            <a:noFill/>
            <a:ln w="12700" cap="rnd" cmpd="sng">
              <a:solidFill>
                <a:schemeClr val="tx1"/>
              </a:solidFill>
              <a:prstDash val="solid"/>
              <a:round/>
              <a:headEnd type="none" w="med" len="med"/>
              <a:tailEnd type="triangle" w="med" len="med"/>
            </a:ln>
            <a:effectLst/>
          </p:spPr>
          <p:txBody>
            <a:bodyPr/>
            <a:lstStyle/>
            <a:p>
              <a:endParaRPr lang="en-US"/>
            </a:p>
          </p:txBody>
        </p:sp>
        <p:sp>
          <p:nvSpPr>
            <p:cNvPr id="84180" name="Freeform 212"/>
            <p:cNvSpPr>
              <a:spLocks/>
            </p:cNvSpPr>
            <p:nvPr/>
          </p:nvSpPr>
          <p:spPr bwMode="auto">
            <a:xfrm>
              <a:off x="1330" y="3090"/>
              <a:ext cx="23" cy="124"/>
            </a:xfrm>
            <a:custGeom>
              <a:avLst/>
              <a:gdLst/>
              <a:ahLst/>
              <a:cxnLst>
                <a:cxn ang="0">
                  <a:pos x="0" y="0"/>
                </a:cxn>
                <a:cxn ang="0">
                  <a:pos x="7" y="22"/>
                </a:cxn>
                <a:cxn ang="0">
                  <a:pos x="15" y="51"/>
                </a:cxn>
                <a:cxn ang="0">
                  <a:pos x="22" y="79"/>
                </a:cxn>
                <a:cxn ang="0">
                  <a:pos x="22" y="101"/>
                </a:cxn>
                <a:cxn ang="0">
                  <a:pos x="22" y="123"/>
                </a:cxn>
              </a:cxnLst>
              <a:rect l="0" t="0" r="r" b="b"/>
              <a:pathLst>
                <a:path w="23" h="124">
                  <a:moveTo>
                    <a:pt x="0" y="0"/>
                  </a:moveTo>
                  <a:lnTo>
                    <a:pt x="7" y="22"/>
                  </a:lnTo>
                  <a:lnTo>
                    <a:pt x="15" y="51"/>
                  </a:lnTo>
                  <a:lnTo>
                    <a:pt x="22" y="79"/>
                  </a:lnTo>
                  <a:lnTo>
                    <a:pt x="22" y="101"/>
                  </a:lnTo>
                  <a:lnTo>
                    <a:pt x="22" y="123"/>
                  </a:lnTo>
                </a:path>
              </a:pathLst>
            </a:custGeom>
            <a:noFill/>
            <a:ln w="12700" cap="rnd" cmpd="sng">
              <a:solidFill>
                <a:schemeClr val="tx1"/>
              </a:solidFill>
              <a:prstDash val="solid"/>
              <a:round/>
              <a:headEnd type="none" w="med" len="med"/>
              <a:tailEnd type="none" w="med" len="med"/>
            </a:ln>
            <a:effectLst/>
          </p:spPr>
          <p:txBody>
            <a:bodyPr/>
            <a:lstStyle/>
            <a:p>
              <a:endParaRPr lang="en-US"/>
            </a:p>
          </p:txBody>
        </p:sp>
        <p:sp>
          <p:nvSpPr>
            <p:cNvPr id="84181" name="Freeform 213"/>
            <p:cNvSpPr>
              <a:spLocks/>
            </p:cNvSpPr>
            <p:nvPr/>
          </p:nvSpPr>
          <p:spPr bwMode="auto">
            <a:xfrm>
              <a:off x="1331" y="2751"/>
              <a:ext cx="23" cy="218"/>
            </a:xfrm>
            <a:custGeom>
              <a:avLst/>
              <a:gdLst/>
              <a:ahLst/>
              <a:cxnLst>
                <a:cxn ang="0">
                  <a:pos x="0" y="0"/>
                </a:cxn>
                <a:cxn ang="0">
                  <a:pos x="5" y="35"/>
                </a:cxn>
                <a:cxn ang="0">
                  <a:pos x="16" y="69"/>
                </a:cxn>
                <a:cxn ang="0">
                  <a:pos x="22" y="95"/>
                </a:cxn>
                <a:cxn ang="0">
                  <a:pos x="22" y="122"/>
                </a:cxn>
                <a:cxn ang="0">
                  <a:pos x="22" y="156"/>
                </a:cxn>
                <a:cxn ang="0">
                  <a:pos x="22" y="182"/>
                </a:cxn>
                <a:cxn ang="0">
                  <a:pos x="22" y="209"/>
                </a:cxn>
                <a:cxn ang="0">
                  <a:pos x="22" y="217"/>
                </a:cxn>
                <a:cxn ang="0">
                  <a:pos x="22" y="217"/>
                </a:cxn>
              </a:cxnLst>
              <a:rect l="0" t="0" r="r" b="b"/>
              <a:pathLst>
                <a:path w="23" h="218">
                  <a:moveTo>
                    <a:pt x="0" y="0"/>
                  </a:moveTo>
                  <a:lnTo>
                    <a:pt x="5" y="35"/>
                  </a:lnTo>
                  <a:lnTo>
                    <a:pt x="16" y="69"/>
                  </a:lnTo>
                  <a:lnTo>
                    <a:pt x="22" y="95"/>
                  </a:lnTo>
                  <a:lnTo>
                    <a:pt x="22" y="122"/>
                  </a:lnTo>
                  <a:lnTo>
                    <a:pt x="22" y="156"/>
                  </a:lnTo>
                  <a:lnTo>
                    <a:pt x="22" y="182"/>
                  </a:lnTo>
                  <a:lnTo>
                    <a:pt x="22" y="209"/>
                  </a:lnTo>
                  <a:lnTo>
                    <a:pt x="22" y="217"/>
                  </a:lnTo>
                  <a:lnTo>
                    <a:pt x="22" y="217"/>
                  </a:lnTo>
                </a:path>
              </a:pathLst>
            </a:custGeom>
            <a:noFill/>
            <a:ln w="12700" cap="rnd" cmpd="sng">
              <a:solidFill>
                <a:schemeClr val="tx1"/>
              </a:solidFill>
              <a:prstDash val="solid"/>
              <a:round/>
              <a:headEnd type="none" w="med" len="med"/>
              <a:tailEnd type="triangle" w="med" len="med"/>
            </a:ln>
            <a:effectLst/>
          </p:spPr>
          <p:txBody>
            <a:bodyPr/>
            <a:lstStyle/>
            <a:p>
              <a:endParaRPr lang="en-US"/>
            </a:p>
          </p:txBody>
        </p:sp>
      </p:grpSp>
      <p:grpSp>
        <p:nvGrpSpPr>
          <p:cNvPr id="84182" name="Group 214"/>
          <p:cNvGrpSpPr>
            <a:grpSpLocks/>
          </p:cNvGrpSpPr>
          <p:nvPr/>
        </p:nvGrpSpPr>
        <p:grpSpPr bwMode="auto">
          <a:xfrm>
            <a:off x="4144963" y="3994150"/>
            <a:ext cx="1455737" cy="1624013"/>
            <a:chOff x="2846" y="2415"/>
            <a:chExt cx="999" cy="982"/>
          </a:xfrm>
        </p:grpSpPr>
        <p:pic>
          <p:nvPicPr>
            <p:cNvPr id="84183" name="Picture 215"/>
            <p:cNvPicPr>
              <a:picLocks noChangeArrowheads="1"/>
            </p:cNvPicPr>
            <p:nvPr/>
          </p:nvPicPr>
          <p:blipFill>
            <a:blip r:embed="rId3" cstate="print"/>
            <a:srcRect/>
            <a:stretch>
              <a:fillRect/>
            </a:stretch>
          </p:blipFill>
          <p:spPr bwMode="auto">
            <a:xfrm>
              <a:off x="2846" y="2415"/>
              <a:ext cx="999" cy="982"/>
            </a:xfrm>
            <a:prstGeom prst="rect">
              <a:avLst/>
            </a:prstGeom>
            <a:noFill/>
            <a:ln w="12700">
              <a:solidFill>
                <a:schemeClr val="tx2"/>
              </a:solidFill>
              <a:miter lim="800000"/>
              <a:headEnd/>
              <a:tailEnd/>
            </a:ln>
            <a:effectLst>
              <a:outerShdw dist="107763" dir="2700000" algn="ctr" rotWithShape="0">
                <a:schemeClr val="bg2"/>
              </a:outerShdw>
            </a:effectLst>
          </p:spPr>
        </p:pic>
        <p:sp>
          <p:nvSpPr>
            <p:cNvPr id="84184" name="Rectangle 216"/>
            <p:cNvSpPr>
              <a:spLocks noChangeArrowheads="1"/>
            </p:cNvSpPr>
            <p:nvPr/>
          </p:nvSpPr>
          <p:spPr bwMode="auto">
            <a:xfrm>
              <a:off x="3133" y="2671"/>
              <a:ext cx="170" cy="167"/>
            </a:xfrm>
            <a:prstGeom prst="rect">
              <a:avLst/>
            </a:prstGeom>
            <a:noFill/>
            <a:ln w="12700">
              <a:noFill/>
              <a:miter lim="800000"/>
              <a:headEnd/>
              <a:tailEnd/>
            </a:ln>
            <a:effectLst/>
          </p:spPr>
          <p:txBody>
            <a:bodyPr wrap="none" anchor="ctr"/>
            <a:lstStyle/>
            <a:p>
              <a:endParaRPr lang="en-US"/>
            </a:p>
          </p:txBody>
        </p:sp>
        <p:sp>
          <p:nvSpPr>
            <p:cNvPr id="84185" name="Freeform 217"/>
            <p:cNvSpPr>
              <a:spLocks/>
            </p:cNvSpPr>
            <p:nvPr/>
          </p:nvSpPr>
          <p:spPr bwMode="auto">
            <a:xfrm>
              <a:off x="3349" y="2534"/>
              <a:ext cx="458" cy="310"/>
            </a:xfrm>
            <a:custGeom>
              <a:avLst/>
              <a:gdLst/>
              <a:ahLst/>
              <a:cxnLst>
                <a:cxn ang="0">
                  <a:pos x="428" y="10"/>
                </a:cxn>
                <a:cxn ang="0">
                  <a:pos x="400" y="5"/>
                </a:cxn>
                <a:cxn ang="0">
                  <a:pos x="371" y="0"/>
                </a:cxn>
                <a:cxn ang="0">
                  <a:pos x="343" y="0"/>
                </a:cxn>
                <a:cxn ang="0">
                  <a:pos x="314" y="0"/>
                </a:cxn>
                <a:cxn ang="0">
                  <a:pos x="271" y="5"/>
                </a:cxn>
                <a:cxn ang="0">
                  <a:pos x="238" y="5"/>
                </a:cxn>
                <a:cxn ang="0">
                  <a:pos x="209" y="5"/>
                </a:cxn>
                <a:cxn ang="0">
                  <a:pos x="176" y="14"/>
                </a:cxn>
                <a:cxn ang="0">
                  <a:pos x="148" y="33"/>
                </a:cxn>
                <a:cxn ang="0">
                  <a:pos x="105" y="43"/>
                </a:cxn>
                <a:cxn ang="0">
                  <a:pos x="71" y="48"/>
                </a:cxn>
                <a:cxn ang="0">
                  <a:pos x="43" y="81"/>
                </a:cxn>
                <a:cxn ang="0">
                  <a:pos x="24" y="114"/>
                </a:cxn>
                <a:cxn ang="0">
                  <a:pos x="5" y="152"/>
                </a:cxn>
                <a:cxn ang="0">
                  <a:pos x="0" y="195"/>
                </a:cxn>
                <a:cxn ang="0">
                  <a:pos x="10" y="223"/>
                </a:cxn>
                <a:cxn ang="0">
                  <a:pos x="19" y="252"/>
                </a:cxn>
                <a:cxn ang="0">
                  <a:pos x="43" y="280"/>
                </a:cxn>
                <a:cxn ang="0">
                  <a:pos x="71" y="295"/>
                </a:cxn>
                <a:cxn ang="0">
                  <a:pos x="100" y="304"/>
                </a:cxn>
                <a:cxn ang="0">
                  <a:pos x="129" y="309"/>
                </a:cxn>
                <a:cxn ang="0">
                  <a:pos x="167" y="309"/>
                </a:cxn>
                <a:cxn ang="0">
                  <a:pos x="209" y="304"/>
                </a:cxn>
                <a:cxn ang="0">
                  <a:pos x="248" y="299"/>
                </a:cxn>
                <a:cxn ang="0">
                  <a:pos x="286" y="290"/>
                </a:cxn>
                <a:cxn ang="0">
                  <a:pos x="319" y="280"/>
                </a:cxn>
                <a:cxn ang="0">
                  <a:pos x="348" y="276"/>
                </a:cxn>
                <a:cxn ang="0">
                  <a:pos x="381" y="271"/>
                </a:cxn>
                <a:cxn ang="0">
                  <a:pos x="409" y="252"/>
                </a:cxn>
                <a:cxn ang="0">
                  <a:pos x="433" y="223"/>
                </a:cxn>
                <a:cxn ang="0">
                  <a:pos x="452" y="195"/>
                </a:cxn>
                <a:cxn ang="0">
                  <a:pos x="457" y="162"/>
                </a:cxn>
                <a:cxn ang="0">
                  <a:pos x="457" y="119"/>
                </a:cxn>
                <a:cxn ang="0">
                  <a:pos x="457" y="86"/>
                </a:cxn>
                <a:cxn ang="0">
                  <a:pos x="457" y="57"/>
                </a:cxn>
                <a:cxn ang="0">
                  <a:pos x="443" y="29"/>
                </a:cxn>
                <a:cxn ang="0">
                  <a:pos x="428" y="10"/>
                </a:cxn>
              </a:cxnLst>
              <a:rect l="0" t="0" r="r" b="b"/>
              <a:pathLst>
                <a:path w="458" h="310">
                  <a:moveTo>
                    <a:pt x="438" y="24"/>
                  </a:moveTo>
                  <a:lnTo>
                    <a:pt x="428" y="10"/>
                  </a:lnTo>
                  <a:lnTo>
                    <a:pt x="414" y="5"/>
                  </a:lnTo>
                  <a:lnTo>
                    <a:pt x="400" y="5"/>
                  </a:lnTo>
                  <a:lnTo>
                    <a:pt x="386" y="0"/>
                  </a:lnTo>
                  <a:lnTo>
                    <a:pt x="371" y="0"/>
                  </a:lnTo>
                  <a:lnTo>
                    <a:pt x="357" y="0"/>
                  </a:lnTo>
                  <a:lnTo>
                    <a:pt x="343" y="0"/>
                  </a:lnTo>
                  <a:lnTo>
                    <a:pt x="328" y="0"/>
                  </a:lnTo>
                  <a:lnTo>
                    <a:pt x="314" y="0"/>
                  </a:lnTo>
                  <a:lnTo>
                    <a:pt x="295" y="5"/>
                  </a:lnTo>
                  <a:lnTo>
                    <a:pt x="271" y="5"/>
                  </a:lnTo>
                  <a:lnTo>
                    <a:pt x="257" y="5"/>
                  </a:lnTo>
                  <a:lnTo>
                    <a:pt x="238" y="5"/>
                  </a:lnTo>
                  <a:lnTo>
                    <a:pt x="224" y="5"/>
                  </a:lnTo>
                  <a:lnTo>
                    <a:pt x="209" y="5"/>
                  </a:lnTo>
                  <a:lnTo>
                    <a:pt x="190" y="10"/>
                  </a:lnTo>
                  <a:lnTo>
                    <a:pt x="176" y="14"/>
                  </a:lnTo>
                  <a:lnTo>
                    <a:pt x="162" y="24"/>
                  </a:lnTo>
                  <a:lnTo>
                    <a:pt x="148" y="33"/>
                  </a:lnTo>
                  <a:lnTo>
                    <a:pt x="129" y="33"/>
                  </a:lnTo>
                  <a:lnTo>
                    <a:pt x="105" y="43"/>
                  </a:lnTo>
                  <a:lnTo>
                    <a:pt x="86" y="43"/>
                  </a:lnTo>
                  <a:lnTo>
                    <a:pt x="71" y="48"/>
                  </a:lnTo>
                  <a:lnTo>
                    <a:pt x="52" y="62"/>
                  </a:lnTo>
                  <a:lnTo>
                    <a:pt x="43" y="81"/>
                  </a:lnTo>
                  <a:lnTo>
                    <a:pt x="33" y="100"/>
                  </a:lnTo>
                  <a:lnTo>
                    <a:pt x="24" y="114"/>
                  </a:lnTo>
                  <a:lnTo>
                    <a:pt x="14" y="133"/>
                  </a:lnTo>
                  <a:lnTo>
                    <a:pt x="5" y="152"/>
                  </a:lnTo>
                  <a:lnTo>
                    <a:pt x="0" y="171"/>
                  </a:lnTo>
                  <a:lnTo>
                    <a:pt x="0" y="195"/>
                  </a:lnTo>
                  <a:lnTo>
                    <a:pt x="5" y="209"/>
                  </a:lnTo>
                  <a:lnTo>
                    <a:pt x="10" y="223"/>
                  </a:lnTo>
                  <a:lnTo>
                    <a:pt x="14" y="238"/>
                  </a:lnTo>
                  <a:lnTo>
                    <a:pt x="19" y="252"/>
                  </a:lnTo>
                  <a:lnTo>
                    <a:pt x="33" y="266"/>
                  </a:lnTo>
                  <a:lnTo>
                    <a:pt x="43" y="280"/>
                  </a:lnTo>
                  <a:lnTo>
                    <a:pt x="57" y="285"/>
                  </a:lnTo>
                  <a:lnTo>
                    <a:pt x="71" y="295"/>
                  </a:lnTo>
                  <a:lnTo>
                    <a:pt x="86" y="304"/>
                  </a:lnTo>
                  <a:lnTo>
                    <a:pt x="100" y="304"/>
                  </a:lnTo>
                  <a:lnTo>
                    <a:pt x="114" y="309"/>
                  </a:lnTo>
                  <a:lnTo>
                    <a:pt x="129" y="309"/>
                  </a:lnTo>
                  <a:lnTo>
                    <a:pt x="148" y="309"/>
                  </a:lnTo>
                  <a:lnTo>
                    <a:pt x="167" y="309"/>
                  </a:lnTo>
                  <a:lnTo>
                    <a:pt x="190" y="304"/>
                  </a:lnTo>
                  <a:lnTo>
                    <a:pt x="209" y="304"/>
                  </a:lnTo>
                  <a:lnTo>
                    <a:pt x="229" y="299"/>
                  </a:lnTo>
                  <a:lnTo>
                    <a:pt x="248" y="299"/>
                  </a:lnTo>
                  <a:lnTo>
                    <a:pt x="267" y="290"/>
                  </a:lnTo>
                  <a:lnTo>
                    <a:pt x="286" y="290"/>
                  </a:lnTo>
                  <a:lnTo>
                    <a:pt x="300" y="285"/>
                  </a:lnTo>
                  <a:lnTo>
                    <a:pt x="319" y="280"/>
                  </a:lnTo>
                  <a:lnTo>
                    <a:pt x="333" y="280"/>
                  </a:lnTo>
                  <a:lnTo>
                    <a:pt x="348" y="276"/>
                  </a:lnTo>
                  <a:lnTo>
                    <a:pt x="367" y="276"/>
                  </a:lnTo>
                  <a:lnTo>
                    <a:pt x="381" y="271"/>
                  </a:lnTo>
                  <a:lnTo>
                    <a:pt x="395" y="261"/>
                  </a:lnTo>
                  <a:lnTo>
                    <a:pt x="409" y="252"/>
                  </a:lnTo>
                  <a:lnTo>
                    <a:pt x="424" y="238"/>
                  </a:lnTo>
                  <a:lnTo>
                    <a:pt x="433" y="223"/>
                  </a:lnTo>
                  <a:lnTo>
                    <a:pt x="447" y="209"/>
                  </a:lnTo>
                  <a:lnTo>
                    <a:pt x="452" y="195"/>
                  </a:lnTo>
                  <a:lnTo>
                    <a:pt x="457" y="181"/>
                  </a:lnTo>
                  <a:lnTo>
                    <a:pt x="457" y="162"/>
                  </a:lnTo>
                  <a:lnTo>
                    <a:pt x="457" y="138"/>
                  </a:lnTo>
                  <a:lnTo>
                    <a:pt x="457" y="119"/>
                  </a:lnTo>
                  <a:lnTo>
                    <a:pt x="457" y="100"/>
                  </a:lnTo>
                  <a:lnTo>
                    <a:pt x="457" y="86"/>
                  </a:lnTo>
                  <a:lnTo>
                    <a:pt x="457" y="71"/>
                  </a:lnTo>
                  <a:lnTo>
                    <a:pt x="457" y="57"/>
                  </a:lnTo>
                  <a:lnTo>
                    <a:pt x="452" y="43"/>
                  </a:lnTo>
                  <a:lnTo>
                    <a:pt x="443" y="29"/>
                  </a:lnTo>
                  <a:lnTo>
                    <a:pt x="428" y="24"/>
                  </a:lnTo>
                  <a:lnTo>
                    <a:pt x="428" y="10"/>
                  </a:lnTo>
                  <a:lnTo>
                    <a:pt x="438" y="24"/>
                  </a:lnTo>
                </a:path>
              </a:pathLst>
            </a:custGeom>
            <a:noFill/>
            <a:ln w="25400" cap="rnd" cmpd="sng">
              <a:solidFill>
                <a:schemeClr val="tx1"/>
              </a:solidFill>
              <a:prstDash val="solid"/>
              <a:round/>
              <a:headEnd type="none" w="med" len="med"/>
              <a:tailEnd type="none" w="med" len="med"/>
            </a:ln>
            <a:effectLst/>
          </p:spPr>
          <p:txBody>
            <a:bodyPr/>
            <a:lstStyle/>
            <a:p>
              <a:endParaRPr lang="en-US"/>
            </a:p>
          </p:txBody>
        </p:sp>
        <p:sp>
          <p:nvSpPr>
            <p:cNvPr id="84186" name="Rectangle 218"/>
            <p:cNvSpPr>
              <a:spLocks noChangeArrowheads="1"/>
            </p:cNvSpPr>
            <p:nvPr/>
          </p:nvSpPr>
          <p:spPr bwMode="auto">
            <a:xfrm>
              <a:off x="2996" y="3125"/>
              <a:ext cx="424" cy="121"/>
            </a:xfrm>
            <a:prstGeom prst="rect">
              <a:avLst/>
            </a:prstGeom>
            <a:noFill/>
            <a:ln w="12700">
              <a:noFill/>
              <a:miter lim="800000"/>
              <a:headEnd/>
              <a:tailEnd/>
            </a:ln>
            <a:effectLst/>
          </p:spPr>
          <p:txBody>
            <a:bodyPr wrap="none" lIns="53975" tIns="28575" rIns="53975" bIns="28575">
              <a:spAutoFit/>
            </a:bodyPr>
            <a:lstStyle/>
            <a:p>
              <a:pPr defTabSz="323850" eaLnBrk="0" hangingPunct="0"/>
              <a:r>
                <a:rPr lang="en-US" sz="800">
                  <a:latin typeface="Times New Roman" charset="0"/>
                </a:rPr>
                <a:t>Lymphocytes</a:t>
              </a:r>
            </a:p>
          </p:txBody>
        </p:sp>
        <p:sp>
          <p:nvSpPr>
            <p:cNvPr id="84187" name="Rectangle 219"/>
            <p:cNvSpPr>
              <a:spLocks noChangeArrowheads="1"/>
            </p:cNvSpPr>
            <p:nvPr/>
          </p:nvSpPr>
          <p:spPr bwMode="auto">
            <a:xfrm>
              <a:off x="2945" y="2739"/>
              <a:ext cx="360" cy="121"/>
            </a:xfrm>
            <a:prstGeom prst="rect">
              <a:avLst/>
            </a:prstGeom>
            <a:noFill/>
            <a:ln w="12700">
              <a:noFill/>
              <a:miter lim="800000"/>
              <a:headEnd/>
              <a:tailEnd/>
            </a:ln>
            <a:effectLst/>
          </p:spPr>
          <p:txBody>
            <a:bodyPr wrap="none" lIns="53975" tIns="28575" rIns="53975" bIns="28575">
              <a:spAutoFit/>
            </a:bodyPr>
            <a:lstStyle/>
            <a:p>
              <a:pPr defTabSz="323850" eaLnBrk="0" hangingPunct="0"/>
              <a:r>
                <a:rPr lang="en-US" sz="800">
                  <a:latin typeface="Times New Roman" charset="0"/>
                </a:rPr>
                <a:t>Monocytes</a:t>
              </a:r>
            </a:p>
          </p:txBody>
        </p:sp>
        <p:sp>
          <p:nvSpPr>
            <p:cNvPr id="84188" name="Rectangle 220"/>
            <p:cNvSpPr>
              <a:spLocks noChangeArrowheads="1"/>
            </p:cNvSpPr>
            <p:nvPr/>
          </p:nvSpPr>
          <p:spPr bwMode="auto">
            <a:xfrm>
              <a:off x="3377" y="2420"/>
              <a:ext cx="378" cy="121"/>
            </a:xfrm>
            <a:prstGeom prst="rect">
              <a:avLst/>
            </a:prstGeom>
            <a:noFill/>
            <a:ln w="12700">
              <a:noFill/>
              <a:miter lim="800000"/>
              <a:headEnd/>
              <a:tailEnd/>
            </a:ln>
            <a:effectLst/>
          </p:spPr>
          <p:txBody>
            <a:bodyPr wrap="none" lIns="53975" tIns="28575" rIns="53975" bIns="28575">
              <a:spAutoFit/>
            </a:bodyPr>
            <a:lstStyle/>
            <a:p>
              <a:pPr defTabSz="323850" eaLnBrk="0" hangingPunct="0"/>
              <a:r>
                <a:rPr lang="en-US" sz="800">
                  <a:latin typeface="Times New Roman" charset="0"/>
                </a:rPr>
                <a:t>Neutrophils</a:t>
              </a:r>
            </a:p>
          </p:txBody>
        </p:sp>
      </p:grpSp>
      <p:grpSp>
        <p:nvGrpSpPr>
          <p:cNvPr id="84189" name="Group 221"/>
          <p:cNvGrpSpPr>
            <a:grpSpLocks/>
          </p:cNvGrpSpPr>
          <p:nvPr/>
        </p:nvGrpSpPr>
        <p:grpSpPr bwMode="auto">
          <a:xfrm>
            <a:off x="5808663" y="4343400"/>
            <a:ext cx="2911475" cy="1905000"/>
            <a:chOff x="3659" y="2736"/>
            <a:chExt cx="1834" cy="1200"/>
          </a:xfrm>
        </p:grpSpPr>
        <p:sp>
          <p:nvSpPr>
            <p:cNvPr id="84190" name="Line 222"/>
            <p:cNvSpPr>
              <a:spLocks noChangeShapeType="1"/>
            </p:cNvSpPr>
            <p:nvPr/>
          </p:nvSpPr>
          <p:spPr bwMode="auto">
            <a:xfrm>
              <a:off x="3839" y="2757"/>
              <a:ext cx="15" cy="0"/>
            </a:xfrm>
            <a:prstGeom prst="line">
              <a:avLst/>
            </a:prstGeom>
            <a:noFill/>
            <a:ln w="12700">
              <a:solidFill>
                <a:schemeClr val="tx2"/>
              </a:solidFill>
              <a:round/>
              <a:headEnd/>
              <a:tailEnd/>
            </a:ln>
            <a:effectLst/>
          </p:spPr>
          <p:txBody>
            <a:bodyPr wrap="none" anchor="ctr"/>
            <a:lstStyle/>
            <a:p>
              <a:endParaRPr lang="en-US"/>
            </a:p>
          </p:txBody>
        </p:sp>
        <p:sp>
          <p:nvSpPr>
            <p:cNvPr id="84191" name="Freeform 223"/>
            <p:cNvSpPr>
              <a:spLocks/>
            </p:cNvSpPr>
            <p:nvPr/>
          </p:nvSpPr>
          <p:spPr bwMode="auto">
            <a:xfrm>
              <a:off x="3852" y="2762"/>
              <a:ext cx="1615" cy="919"/>
            </a:xfrm>
            <a:custGeom>
              <a:avLst/>
              <a:gdLst/>
              <a:ahLst/>
              <a:cxnLst>
                <a:cxn ang="0">
                  <a:pos x="0" y="881"/>
                </a:cxn>
                <a:cxn ang="0">
                  <a:pos x="1760" y="881"/>
                </a:cxn>
                <a:cxn ang="0">
                  <a:pos x="1760" y="0"/>
                </a:cxn>
                <a:cxn ang="0">
                  <a:pos x="0" y="0"/>
                </a:cxn>
                <a:cxn ang="0">
                  <a:pos x="0" y="881"/>
                </a:cxn>
              </a:cxnLst>
              <a:rect l="0" t="0" r="r" b="b"/>
              <a:pathLst>
                <a:path w="1761" h="882">
                  <a:moveTo>
                    <a:pt x="0" y="881"/>
                  </a:moveTo>
                  <a:lnTo>
                    <a:pt x="1760" y="881"/>
                  </a:lnTo>
                  <a:lnTo>
                    <a:pt x="1760" y="0"/>
                  </a:lnTo>
                  <a:lnTo>
                    <a:pt x="0" y="0"/>
                  </a:lnTo>
                  <a:lnTo>
                    <a:pt x="0" y="881"/>
                  </a:lnTo>
                </a:path>
              </a:pathLst>
            </a:custGeom>
            <a:noFill/>
            <a:ln w="12700" cap="rnd" cmpd="sng">
              <a:solidFill>
                <a:schemeClr val="tx2"/>
              </a:solidFill>
              <a:prstDash val="solid"/>
              <a:round/>
              <a:headEnd type="none" w="med" len="med"/>
              <a:tailEnd type="none" w="med" len="med"/>
            </a:ln>
            <a:effectLst/>
          </p:spPr>
          <p:txBody>
            <a:bodyPr/>
            <a:lstStyle/>
            <a:p>
              <a:endParaRPr lang="en-US"/>
            </a:p>
          </p:txBody>
        </p:sp>
        <p:sp>
          <p:nvSpPr>
            <p:cNvPr id="84192" name="Rectangle 224"/>
            <p:cNvSpPr>
              <a:spLocks noChangeArrowheads="1"/>
            </p:cNvSpPr>
            <p:nvPr/>
          </p:nvSpPr>
          <p:spPr bwMode="auto">
            <a:xfrm>
              <a:off x="4045" y="3806"/>
              <a:ext cx="1200" cy="130"/>
            </a:xfrm>
            <a:prstGeom prst="rect">
              <a:avLst/>
            </a:prstGeom>
            <a:noFill/>
            <a:ln w="12700">
              <a:noFill/>
              <a:miter lim="800000"/>
              <a:headEnd/>
              <a:tailEnd/>
            </a:ln>
            <a:effectLst/>
          </p:spPr>
          <p:txBody>
            <a:bodyPr lIns="39688" tIns="19050" rIns="39688" bIns="19050">
              <a:spAutoFit/>
            </a:bodyPr>
            <a:lstStyle/>
            <a:p>
              <a:pPr algn="ctr" defTabSz="161925" eaLnBrk="0" hangingPunct="0"/>
              <a:r>
                <a:rPr lang="en-US" sz="1100" b="1">
                  <a:solidFill>
                    <a:schemeClr val="tx2"/>
                  </a:solidFill>
                </a:rPr>
                <a:t>log FITC Fluorescence</a:t>
              </a:r>
            </a:p>
          </p:txBody>
        </p:sp>
        <p:sp>
          <p:nvSpPr>
            <p:cNvPr id="84193" name="Rectangle 225"/>
            <p:cNvSpPr>
              <a:spLocks noChangeArrowheads="1"/>
            </p:cNvSpPr>
            <p:nvPr/>
          </p:nvSpPr>
          <p:spPr bwMode="auto">
            <a:xfrm>
              <a:off x="3798" y="3674"/>
              <a:ext cx="96" cy="159"/>
            </a:xfrm>
            <a:prstGeom prst="rect">
              <a:avLst/>
            </a:prstGeom>
            <a:noFill/>
            <a:ln w="12700">
              <a:noFill/>
              <a:miter lim="800000"/>
              <a:headEnd/>
              <a:tailEnd/>
            </a:ln>
            <a:effectLst/>
          </p:spPr>
          <p:txBody>
            <a:bodyPr lIns="39688" tIns="19050" rIns="39688" bIns="19050">
              <a:spAutoFit/>
            </a:bodyPr>
            <a:lstStyle/>
            <a:p>
              <a:pPr algn="ctr" defTabSz="161925" eaLnBrk="0" hangingPunct="0"/>
              <a:r>
                <a:rPr lang="en-US" sz="700" b="1">
                  <a:solidFill>
                    <a:schemeClr val="tx2"/>
                  </a:solidFill>
                </a:rPr>
                <a:t>.1</a:t>
              </a:r>
            </a:p>
          </p:txBody>
        </p:sp>
        <p:sp>
          <p:nvSpPr>
            <p:cNvPr id="84194" name="Rectangle 226"/>
            <p:cNvSpPr>
              <a:spLocks noChangeArrowheads="1"/>
            </p:cNvSpPr>
            <p:nvPr/>
          </p:nvSpPr>
          <p:spPr bwMode="auto">
            <a:xfrm>
              <a:off x="5298" y="3674"/>
              <a:ext cx="182" cy="159"/>
            </a:xfrm>
            <a:prstGeom prst="rect">
              <a:avLst/>
            </a:prstGeom>
            <a:noFill/>
            <a:ln w="12700">
              <a:noFill/>
              <a:miter lim="800000"/>
              <a:headEnd/>
              <a:tailEnd/>
            </a:ln>
            <a:effectLst/>
          </p:spPr>
          <p:txBody>
            <a:bodyPr lIns="39688" tIns="19050" rIns="39688" bIns="19050">
              <a:spAutoFit/>
            </a:bodyPr>
            <a:lstStyle/>
            <a:p>
              <a:pPr algn="ctr" defTabSz="161925" eaLnBrk="0" hangingPunct="0"/>
              <a:r>
                <a:rPr lang="en-US" sz="700" b="1">
                  <a:solidFill>
                    <a:schemeClr val="tx2"/>
                  </a:solidFill>
                </a:rPr>
                <a:t> 1000</a:t>
              </a:r>
            </a:p>
          </p:txBody>
        </p:sp>
        <p:sp>
          <p:nvSpPr>
            <p:cNvPr id="84195" name="Rectangle 227"/>
            <p:cNvSpPr>
              <a:spLocks noChangeArrowheads="1"/>
            </p:cNvSpPr>
            <p:nvPr/>
          </p:nvSpPr>
          <p:spPr bwMode="auto">
            <a:xfrm>
              <a:off x="4920" y="3674"/>
              <a:ext cx="167" cy="159"/>
            </a:xfrm>
            <a:prstGeom prst="rect">
              <a:avLst/>
            </a:prstGeom>
            <a:noFill/>
            <a:ln w="12700">
              <a:noFill/>
              <a:miter lim="800000"/>
              <a:headEnd/>
              <a:tailEnd/>
            </a:ln>
            <a:effectLst/>
          </p:spPr>
          <p:txBody>
            <a:bodyPr lIns="39688" tIns="19050" rIns="39688" bIns="19050">
              <a:spAutoFit/>
            </a:bodyPr>
            <a:lstStyle/>
            <a:p>
              <a:pPr algn="ctr" defTabSz="161925" eaLnBrk="0" hangingPunct="0"/>
              <a:r>
                <a:rPr lang="en-US" sz="700" b="1">
                  <a:solidFill>
                    <a:schemeClr val="tx2"/>
                  </a:solidFill>
                </a:rPr>
                <a:t>  100</a:t>
              </a:r>
            </a:p>
          </p:txBody>
        </p:sp>
        <p:sp>
          <p:nvSpPr>
            <p:cNvPr id="84196" name="Rectangle 228"/>
            <p:cNvSpPr>
              <a:spLocks noChangeArrowheads="1"/>
            </p:cNvSpPr>
            <p:nvPr/>
          </p:nvSpPr>
          <p:spPr bwMode="auto">
            <a:xfrm>
              <a:off x="4498" y="3674"/>
              <a:ext cx="153" cy="159"/>
            </a:xfrm>
            <a:prstGeom prst="rect">
              <a:avLst/>
            </a:prstGeom>
            <a:noFill/>
            <a:ln w="12700">
              <a:noFill/>
              <a:miter lim="800000"/>
              <a:headEnd/>
              <a:tailEnd/>
            </a:ln>
            <a:effectLst/>
          </p:spPr>
          <p:txBody>
            <a:bodyPr lIns="39688" tIns="19050" rIns="39688" bIns="19050">
              <a:spAutoFit/>
            </a:bodyPr>
            <a:lstStyle/>
            <a:p>
              <a:pPr algn="ctr" defTabSz="161925" eaLnBrk="0" hangingPunct="0"/>
              <a:r>
                <a:rPr lang="en-US" sz="700" b="1">
                  <a:solidFill>
                    <a:schemeClr val="tx2"/>
                  </a:solidFill>
                </a:rPr>
                <a:t>   10</a:t>
              </a:r>
            </a:p>
          </p:txBody>
        </p:sp>
        <p:sp>
          <p:nvSpPr>
            <p:cNvPr id="84197" name="Rectangle 229"/>
            <p:cNvSpPr>
              <a:spLocks noChangeArrowheads="1"/>
            </p:cNvSpPr>
            <p:nvPr/>
          </p:nvSpPr>
          <p:spPr bwMode="auto">
            <a:xfrm>
              <a:off x="4112" y="3674"/>
              <a:ext cx="140" cy="159"/>
            </a:xfrm>
            <a:prstGeom prst="rect">
              <a:avLst/>
            </a:prstGeom>
            <a:noFill/>
            <a:ln w="12700">
              <a:noFill/>
              <a:miter lim="800000"/>
              <a:headEnd/>
              <a:tailEnd/>
            </a:ln>
            <a:effectLst/>
          </p:spPr>
          <p:txBody>
            <a:bodyPr lIns="39688" tIns="19050" rIns="39688" bIns="19050">
              <a:spAutoFit/>
            </a:bodyPr>
            <a:lstStyle/>
            <a:p>
              <a:pPr algn="ctr" defTabSz="161925" eaLnBrk="0" hangingPunct="0"/>
              <a:r>
                <a:rPr lang="en-US" sz="700" b="1">
                  <a:solidFill>
                    <a:schemeClr val="tx2"/>
                  </a:solidFill>
                </a:rPr>
                <a:t>    1</a:t>
              </a:r>
            </a:p>
          </p:txBody>
        </p:sp>
        <p:sp>
          <p:nvSpPr>
            <p:cNvPr id="84198" name="Line 230"/>
            <p:cNvSpPr>
              <a:spLocks noChangeShapeType="1"/>
            </p:cNvSpPr>
            <p:nvPr/>
          </p:nvSpPr>
          <p:spPr bwMode="auto">
            <a:xfrm>
              <a:off x="3836" y="3684"/>
              <a:ext cx="0" cy="5"/>
            </a:xfrm>
            <a:prstGeom prst="line">
              <a:avLst/>
            </a:prstGeom>
            <a:noFill/>
            <a:ln w="12700">
              <a:solidFill>
                <a:schemeClr val="tx2"/>
              </a:solidFill>
              <a:round/>
              <a:headEnd/>
              <a:tailEnd/>
            </a:ln>
            <a:effectLst/>
          </p:spPr>
          <p:txBody>
            <a:bodyPr wrap="none" anchor="ctr"/>
            <a:lstStyle/>
            <a:p>
              <a:endParaRPr lang="en-US"/>
            </a:p>
          </p:txBody>
        </p:sp>
        <p:sp>
          <p:nvSpPr>
            <p:cNvPr id="84199" name="Line 231"/>
            <p:cNvSpPr>
              <a:spLocks noChangeShapeType="1"/>
            </p:cNvSpPr>
            <p:nvPr/>
          </p:nvSpPr>
          <p:spPr bwMode="auto">
            <a:xfrm>
              <a:off x="3958" y="3684"/>
              <a:ext cx="0" cy="5"/>
            </a:xfrm>
            <a:prstGeom prst="line">
              <a:avLst/>
            </a:prstGeom>
            <a:noFill/>
            <a:ln w="12700">
              <a:solidFill>
                <a:schemeClr val="tx2"/>
              </a:solidFill>
              <a:round/>
              <a:headEnd/>
              <a:tailEnd/>
            </a:ln>
            <a:effectLst/>
          </p:spPr>
          <p:txBody>
            <a:bodyPr wrap="none" anchor="ctr"/>
            <a:lstStyle/>
            <a:p>
              <a:endParaRPr lang="en-US"/>
            </a:p>
          </p:txBody>
        </p:sp>
        <p:sp>
          <p:nvSpPr>
            <p:cNvPr id="84200" name="Line 232"/>
            <p:cNvSpPr>
              <a:spLocks noChangeShapeType="1"/>
            </p:cNvSpPr>
            <p:nvPr/>
          </p:nvSpPr>
          <p:spPr bwMode="auto">
            <a:xfrm>
              <a:off x="4029" y="3684"/>
              <a:ext cx="0" cy="5"/>
            </a:xfrm>
            <a:prstGeom prst="line">
              <a:avLst/>
            </a:prstGeom>
            <a:noFill/>
            <a:ln w="12700">
              <a:solidFill>
                <a:schemeClr val="tx2"/>
              </a:solidFill>
              <a:round/>
              <a:headEnd/>
              <a:tailEnd/>
            </a:ln>
            <a:effectLst/>
          </p:spPr>
          <p:txBody>
            <a:bodyPr wrap="none" anchor="ctr"/>
            <a:lstStyle/>
            <a:p>
              <a:endParaRPr lang="en-US"/>
            </a:p>
          </p:txBody>
        </p:sp>
        <p:sp>
          <p:nvSpPr>
            <p:cNvPr id="84201" name="Line 233"/>
            <p:cNvSpPr>
              <a:spLocks noChangeShapeType="1"/>
            </p:cNvSpPr>
            <p:nvPr/>
          </p:nvSpPr>
          <p:spPr bwMode="auto">
            <a:xfrm>
              <a:off x="4079" y="3684"/>
              <a:ext cx="0" cy="5"/>
            </a:xfrm>
            <a:prstGeom prst="line">
              <a:avLst/>
            </a:prstGeom>
            <a:noFill/>
            <a:ln w="12700">
              <a:solidFill>
                <a:schemeClr val="tx2"/>
              </a:solidFill>
              <a:round/>
              <a:headEnd/>
              <a:tailEnd/>
            </a:ln>
            <a:effectLst/>
          </p:spPr>
          <p:txBody>
            <a:bodyPr wrap="none" anchor="ctr"/>
            <a:lstStyle/>
            <a:p>
              <a:endParaRPr lang="en-US"/>
            </a:p>
          </p:txBody>
        </p:sp>
        <p:sp>
          <p:nvSpPr>
            <p:cNvPr id="84202" name="Line 234"/>
            <p:cNvSpPr>
              <a:spLocks noChangeShapeType="1"/>
            </p:cNvSpPr>
            <p:nvPr/>
          </p:nvSpPr>
          <p:spPr bwMode="auto">
            <a:xfrm>
              <a:off x="4118" y="3684"/>
              <a:ext cx="0" cy="5"/>
            </a:xfrm>
            <a:prstGeom prst="line">
              <a:avLst/>
            </a:prstGeom>
            <a:noFill/>
            <a:ln w="12700">
              <a:solidFill>
                <a:schemeClr val="tx2"/>
              </a:solidFill>
              <a:round/>
              <a:headEnd/>
              <a:tailEnd/>
            </a:ln>
            <a:effectLst/>
          </p:spPr>
          <p:txBody>
            <a:bodyPr wrap="none" anchor="ctr"/>
            <a:lstStyle/>
            <a:p>
              <a:endParaRPr lang="en-US"/>
            </a:p>
          </p:txBody>
        </p:sp>
        <p:sp>
          <p:nvSpPr>
            <p:cNvPr id="84203" name="Line 235"/>
            <p:cNvSpPr>
              <a:spLocks noChangeShapeType="1"/>
            </p:cNvSpPr>
            <p:nvPr/>
          </p:nvSpPr>
          <p:spPr bwMode="auto">
            <a:xfrm>
              <a:off x="4151" y="3684"/>
              <a:ext cx="0" cy="5"/>
            </a:xfrm>
            <a:prstGeom prst="line">
              <a:avLst/>
            </a:prstGeom>
            <a:noFill/>
            <a:ln w="12700">
              <a:solidFill>
                <a:schemeClr val="tx2"/>
              </a:solidFill>
              <a:round/>
              <a:headEnd/>
              <a:tailEnd/>
            </a:ln>
            <a:effectLst/>
          </p:spPr>
          <p:txBody>
            <a:bodyPr wrap="none" anchor="ctr"/>
            <a:lstStyle/>
            <a:p>
              <a:endParaRPr lang="en-US"/>
            </a:p>
          </p:txBody>
        </p:sp>
        <p:sp>
          <p:nvSpPr>
            <p:cNvPr id="84204" name="Line 236"/>
            <p:cNvSpPr>
              <a:spLocks noChangeShapeType="1"/>
            </p:cNvSpPr>
            <p:nvPr/>
          </p:nvSpPr>
          <p:spPr bwMode="auto">
            <a:xfrm>
              <a:off x="4177" y="3684"/>
              <a:ext cx="0" cy="5"/>
            </a:xfrm>
            <a:prstGeom prst="line">
              <a:avLst/>
            </a:prstGeom>
            <a:noFill/>
            <a:ln w="12700">
              <a:solidFill>
                <a:schemeClr val="tx2"/>
              </a:solidFill>
              <a:round/>
              <a:headEnd/>
              <a:tailEnd/>
            </a:ln>
            <a:effectLst/>
          </p:spPr>
          <p:txBody>
            <a:bodyPr wrap="none" anchor="ctr"/>
            <a:lstStyle/>
            <a:p>
              <a:endParaRPr lang="en-US"/>
            </a:p>
          </p:txBody>
        </p:sp>
        <p:sp>
          <p:nvSpPr>
            <p:cNvPr id="84205" name="Line 237"/>
            <p:cNvSpPr>
              <a:spLocks noChangeShapeType="1"/>
            </p:cNvSpPr>
            <p:nvPr/>
          </p:nvSpPr>
          <p:spPr bwMode="auto">
            <a:xfrm>
              <a:off x="4201" y="3684"/>
              <a:ext cx="0" cy="5"/>
            </a:xfrm>
            <a:prstGeom prst="line">
              <a:avLst/>
            </a:prstGeom>
            <a:noFill/>
            <a:ln w="12700">
              <a:solidFill>
                <a:schemeClr val="tx2"/>
              </a:solidFill>
              <a:round/>
              <a:headEnd/>
              <a:tailEnd/>
            </a:ln>
            <a:effectLst/>
          </p:spPr>
          <p:txBody>
            <a:bodyPr wrap="none" anchor="ctr"/>
            <a:lstStyle/>
            <a:p>
              <a:endParaRPr lang="en-US"/>
            </a:p>
          </p:txBody>
        </p:sp>
        <p:sp>
          <p:nvSpPr>
            <p:cNvPr id="84206" name="Line 238"/>
            <p:cNvSpPr>
              <a:spLocks noChangeShapeType="1"/>
            </p:cNvSpPr>
            <p:nvPr/>
          </p:nvSpPr>
          <p:spPr bwMode="auto">
            <a:xfrm>
              <a:off x="4221" y="3684"/>
              <a:ext cx="0" cy="5"/>
            </a:xfrm>
            <a:prstGeom prst="line">
              <a:avLst/>
            </a:prstGeom>
            <a:noFill/>
            <a:ln w="12700">
              <a:solidFill>
                <a:schemeClr val="tx2"/>
              </a:solidFill>
              <a:round/>
              <a:headEnd/>
              <a:tailEnd/>
            </a:ln>
            <a:effectLst/>
          </p:spPr>
          <p:txBody>
            <a:bodyPr wrap="none" anchor="ctr"/>
            <a:lstStyle/>
            <a:p>
              <a:endParaRPr lang="en-US"/>
            </a:p>
          </p:txBody>
        </p:sp>
        <p:sp>
          <p:nvSpPr>
            <p:cNvPr id="84207" name="Line 239"/>
            <p:cNvSpPr>
              <a:spLocks noChangeShapeType="1"/>
            </p:cNvSpPr>
            <p:nvPr/>
          </p:nvSpPr>
          <p:spPr bwMode="auto">
            <a:xfrm>
              <a:off x="4240" y="3684"/>
              <a:ext cx="0" cy="5"/>
            </a:xfrm>
            <a:prstGeom prst="line">
              <a:avLst/>
            </a:prstGeom>
            <a:noFill/>
            <a:ln w="12700">
              <a:solidFill>
                <a:schemeClr val="tx2"/>
              </a:solidFill>
              <a:round/>
              <a:headEnd/>
              <a:tailEnd/>
            </a:ln>
            <a:effectLst/>
          </p:spPr>
          <p:txBody>
            <a:bodyPr wrap="none" anchor="ctr"/>
            <a:lstStyle/>
            <a:p>
              <a:endParaRPr lang="en-US"/>
            </a:p>
          </p:txBody>
        </p:sp>
        <p:sp>
          <p:nvSpPr>
            <p:cNvPr id="84208" name="Line 240"/>
            <p:cNvSpPr>
              <a:spLocks noChangeShapeType="1"/>
            </p:cNvSpPr>
            <p:nvPr/>
          </p:nvSpPr>
          <p:spPr bwMode="auto">
            <a:xfrm>
              <a:off x="4362" y="3684"/>
              <a:ext cx="0" cy="5"/>
            </a:xfrm>
            <a:prstGeom prst="line">
              <a:avLst/>
            </a:prstGeom>
            <a:noFill/>
            <a:ln w="12700">
              <a:solidFill>
                <a:schemeClr val="tx2"/>
              </a:solidFill>
              <a:round/>
              <a:headEnd/>
              <a:tailEnd/>
            </a:ln>
            <a:effectLst/>
          </p:spPr>
          <p:txBody>
            <a:bodyPr wrap="none" anchor="ctr"/>
            <a:lstStyle/>
            <a:p>
              <a:endParaRPr lang="en-US"/>
            </a:p>
          </p:txBody>
        </p:sp>
        <p:sp>
          <p:nvSpPr>
            <p:cNvPr id="84209" name="Line 241"/>
            <p:cNvSpPr>
              <a:spLocks noChangeShapeType="1"/>
            </p:cNvSpPr>
            <p:nvPr/>
          </p:nvSpPr>
          <p:spPr bwMode="auto">
            <a:xfrm>
              <a:off x="4432" y="3684"/>
              <a:ext cx="0" cy="5"/>
            </a:xfrm>
            <a:prstGeom prst="line">
              <a:avLst/>
            </a:prstGeom>
            <a:noFill/>
            <a:ln w="12700">
              <a:solidFill>
                <a:schemeClr val="tx2"/>
              </a:solidFill>
              <a:round/>
              <a:headEnd/>
              <a:tailEnd/>
            </a:ln>
            <a:effectLst/>
          </p:spPr>
          <p:txBody>
            <a:bodyPr wrap="none" anchor="ctr"/>
            <a:lstStyle/>
            <a:p>
              <a:endParaRPr lang="en-US"/>
            </a:p>
          </p:txBody>
        </p:sp>
        <p:sp>
          <p:nvSpPr>
            <p:cNvPr id="84210" name="Line 242"/>
            <p:cNvSpPr>
              <a:spLocks noChangeShapeType="1"/>
            </p:cNvSpPr>
            <p:nvPr/>
          </p:nvSpPr>
          <p:spPr bwMode="auto">
            <a:xfrm>
              <a:off x="4483" y="3684"/>
              <a:ext cx="0" cy="5"/>
            </a:xfrm>
            <a:prstGeom prst="line">
              <a:avLst/>
            </a:prstGeom>
            <a:noFill/>
            <a:ln w="12700">
              <a:solidFill>
                <a:schemeClr val="tx2"/>
              </a:solidFill>
              <a:round/>
              <a:headEnd/>
              <a:tailEnd/>
            </a:ln>
            <a:effectLst/>
          </p:spPr>
          <p:txBody>
            <a:bodyPr wrap="none" anchor="ctr"/>
            <a:lstStyle/>
            <a:p>
              <a:endParaRPr lang="en-US"/>
            </a:p>
          </p:txBody>
        </p:sp>
        <p:sp>
          <p:nvSpPr>
            <p:cNvPr id="84211" name="Line 243"/>
            <p:cNvSpPr>
              <a:spLocks noChangeShapeType="1"/>
            </p:cNvSpPr>
            <p:nvPr/>
          </p:nvSpPr>
          <p:spPr bwMode="auto">
            <a:xfrm>
              <a:off x="4522" y="3684"/>
              <a:ext cx="0" cy="5"/>
            </a:xfrm>
            <a:prstGeom prst="line">
              <a:avLst/>
            </a:prstGeom>
            <a:noFill/>
            <a:ln w="12700">
              <a:solidFill>
                <a:schemeClr val="tx2"/>
              </a:solidFill>
              <a:round/>
              <a:headEnd/>
              <a:tailEnd/>
            </a:ln>
            <a:effectLst/>
          </p:spPr>
          <p:txBody>
            <a:bodyPr wrap="none" anchor="ctr"/>
            <a:lstStyle/>
            <a:p>
              <a:endParaRPr lang="en-US"/>
            </a:p>
          </p:txBody>
        </p:sp>
        <p:sp>
          <p:nvSpPr>
            <p:cNvPr id="84212" name="Line 244"/>
            <p:cNvSpPr>
              <a:spLocks noChangeShapeType="1"/>
            </p:cNvSpPr>
            <p:nvPr/>
          </p:nvSpPr>
          <p:spPr bwMode="auto">
            <a:xfrm>
              <a:off x="4554" y="3684"/>
              <a:ext cx="0" cy="5"/>
            </a:xfrm>
            <a:prstGeom prst="line">
              <a:avLst/>
            </a:prstGeom>
            <a:noFill/>
            <a:ln w="12700">
              <a:solidFill>
                <a:schemeClr val="tx2"/>
              </a:solidFill>
              <a:round/>
              <a:headEnd/>
              <a:tailEnd/>
            </a:ln>
            <a:effectLst/>
          </p:spPr>
          <p:txBody>
            <a:bodyPr wrap="none" anchor="ctr"/>
            <a:lstStyle/>
            <a:p>
              <a:endParaRPr lang="en-US"/>
            </a:p>
          </p:txBody>
        </p:sp>
        <p:sp>
          <p:nvSpPr>
            <p:cNvPr id="84213" name="Line 245"/>
            <p:cNvSpPr>
              <a:spLocks noChangeShapeType="1"/>
            </p:cNvSpPr>
            <p:nvPr/>
          </p:nvSpPr>
          <p:spPr bwMode="auto">
            <a:xfrm>
              <a:off x="4581" y="3684"/>
              <a:ext cx="0" cy="5"/>
            </a:xfrm>
            <a:prstGeom prst="line">
              <a:avLst/>
            </a:prstGeom>
            <a:noFill/>
            <a:ln w="12700">
              <a:solidFill>
                <a:schemeClr val="tx2"/>
              </a:solidFill>
              <a:round/>
              <a:headEnd/>
              <a:tailEnd/>
            </a:ln>
            <a:effectLst/>
          </p:spPr>
          <p:txBody>
            <a:bodyPr wrap="none" anchor="ctr"/>
            <a:lstStyle/>
            <a:p>
              <a:endParaRPr lang="en-US"/>
            </a:p>
          </p:txBody>
        </p:sp>
        <p:sp>
          <p:nvSpPr>
            <p:cNvPr id="84214" name="Line 246"/>
            <p:cNvSpPr>
              <a:spLocks noChangeShapeType="1"/>
            </p:cNvSpPr>
            <p:nvPr/>
          </p:nvSpPr>
          <p:spPr bwMode="auto">
            <a:xfrm>
              <a:off x="4604" y="3684"/>
              <a:ext cx="0" cy="5"/>
            </a:xfrm>
            <a:prstGeom prst="line">
              <a:avLst/>
            </a:prstGeom>
            <a:noFill/>
            <a:ln w="12700">
              <a:solidFill>
                <a:schemeClr val="tx2"/>
              </a:solidFill>
              <a:round/>
              <a:headEnd/>
              <a:tailEnd/>
            </a:ln>
            <a:effectLst/>
          </p:spPr>
          <p:txBody>
            <a:bodyPr wrap="none" anchor="ctr"/>
            <a:lstStyle/>
            <a:p>
              <a:endParaRPr lang="en-US"/>
            </a:p>
          </p:txBody>
        </p:sp>
        <p:sp>
          <p:nvSpPr>
            <p:cNvPr id="84215" name="Line 247"/>
            <p:cNvSpPr>
              <a:spLocks noChangeShapeType="1"/>
            </p:cNvSpPr>
            <p:nvPr/>
          </p:nvSpPr>
          <p:spPr bwMode="auto">
            <a:xfrm>
              <a:off x="4625" y="3684"/>
              <a:ext cx="0" cy="5"/>
            </a:xfrm>
            <a:prstGeom prst="line">
              <a:avLst/>
            </a:prstGeom>
            <a:noFill/>
            <a:ln w="12700">
              <a:solidFill>
                <a:schemeClr val="tx2"/>
              </a:solidFill>
              <a:round/>
              <a:headEnd/>
              <a:tailEnd/>
            </a:ln>
            <a:effectLst/>
          </p:spPr>
          <p:txBody>
            <a:bodyPr wrap="none" anchor="ctr"/>
            <a:lstStyle/>
            <a:p>
              <a:endParaRPr lang="en-US"/>
            </a:p>
          </p:txBody>
        </p:sp>
        <p:sp>
          <p:nvSpPr>
            <p:cNvPr id="84216" name="Line 248"/>
            <p:cNvSpPr>
              <a:spLocks noChangeShapeType="1"/>
            </p:cNvSpPr>
            <p:nvPr/>
          </p:nvSpPr>
          <p:spPr bwMode="auto">
            <a:xfrm>
              <a:off x="4643" y="3684"/>
              <a:ext cx="0" cy="5"/>
            </a:xfrm>
            <a:prstGeom prst="line">
              <a:avLst/>
            </a:prstGeom>
            <a:noFill/>
            <a:ln w="12700">
              <a:solidFill>
                <a:schemeClr val="tx2"/>
              </a:solidFill>
              <a:round/>
              <a:headEnd/>
              <a:tailEnd/>
            </a:ln>
            <a:effectLst/>
          </p:spPr>
          <p:txBody>
            <a:bodyPr wrap="none" anchor="ctr"/>
            <a:lstStyle/>
            <a:p>
              <a:endParaRPr lang="en-US"/>
            </a:p>
          </p:txBody>
        </p:sp>
        <p:sp>
          <p:nvSpPr>
            <p:cNvPr id="84217" name="Line 249"/>
            <p:cNvSpPr>
              <a:spLocks noChangeShapeType="1"/>
            </p:cNvSpPr>
            <p:nvPr/>
          </p:nvSpPr>
          <p:spPr bwMode="auto">
            <a:xfrm>
              <a:off x="4765" y="3684"/>
              <a:ext cx="0" cy="5"/>
            </a:xfrm>
            <a:prstGeom prst="line">
              <a:avLst/>
            </a:prstGeom>
            <a:noFill/>
            <a:ln w="12700">
              <a:solidFill>
                <a:schemeClr val="tx2"/>
              </a:solidFill>
              <a:round/>
              <a:headEnd/>
              <a:tailEnd/>
            </a:ln>
            <a:effectLst/>
          </p:spPr>
          <p:txBody>
            <a:bodyPr wrap="none" anchor="ctr"/>
            <a:lstStyle/>
            <a:p>
              <a:endParaRPr lang="en-US"/>
            </a:p>
          </p:txBody>
        </p:sp>
        <p:sp>
          <p:nvSpPr>
            <p:cNvPr id="84218" name="Line 250"/>
            <p:cNvSpPr>
              <a:spLocks noChangeShapeType="1"/>
            </p:cNvSpPr>
            <p:nvPr/>
          </p:nvSpPr>
          <p:spPr bwMode="auto">
            <a:xfrm>
              <a:off x="4836" y="3684"/>
              <a:ext cx="0" cy="5"/>
            </a:xfrm>
            <a:prstGeom prst="line">
              <a:avLst/>
            </a:prstGeom>
            <a:noFill/>
            <a:ln w="12700">
              <a:solidFill>
                <a:schemeClr val="tx2"/>
              </a:solidFill>
              <a:round/>
              <a:headEnd/>
              <a:tailEnd/>
            </a:ln>
            <a:effectLst/>
          </p:spPr>
          <p:txBody>
            <a:bodyPr wrap="none" anchor="ctr"/>
            <a:lstStyle/>
            <a:p>
              <a:endParaRPr lang="en-US"/>
            </a:p>
          </p:txBody>
        </p:sp>
        <p:sp>
          <p:nvSpPr>
            <p:cNvPr id="84219" name="Line 251"/>
            <p:cNvSpPr>
              <a:spLocks noChangeShapeType="1"/>
            </p:cNvSpPr>
            <p:nvPr/>
          </p:nvSpPr>
          <p:spPr bwMode="auto">
            <a:xfrm>
              <a:off x="4887" y="3684"/>
              <a:ext cx="0" cy="5"/>
            </a:xfrm>
            <a:prstGeom prst="line">
              <a:avLst/>
            </a:prstGeom>
            <a:noFill/>
            <a:ln w="12700">
              <a:solidFill>
                <a:schemeClr val="tx2"/>
              </a:solidFill>
              <a:round/>
              <a:headEnd/>
              <a:tailEnd/>
            </a:ln>
            <a:effectLst/>
          </p:spPr>
          <p:txBody>
            <a:bodyPr wrap="none" anchor="ctr"/>
            <a:lstStyle/>
            <a:p>
              <a:endParaRPr lang="en-US"/>
            </a:p>
          </p:txBody>
        </p:sp>
        <p:sp>
          <p:nvSpPr>
            <p:cNvPr id="84220" name="Line 252"/>
            <p:cNvSpPr>
              <a:spLocks noChangeShapeType="1"/>
            </p:cNvSpPr>
            <p:nvPr/>
          </p:nvSpPr>
          <p:spPr bwMode="auto">
            <a:xfrm>
              <a:off x="4925" y="3684"/>
              <a:ext cx="0" cy="5"/>
            </a:xfrm>
            <a:prstGeom prst="line">
              <a:avLst/>
            </a:prstGeom>
            <a:noFill/>
            <a:ln w="12700">
              <a:solidFill>
                <a:schemeClr val="tx2"/>
              </a:solidFill>
              <a:round/>
              <a:headEnd/>
              <a:tailEnd/>
            </a:ln>
            <a:effectLst/>
          </p:spPr>
          <p:txBody>
            <a:bodyPr wrap="none" anchor="ctr"/>
            <a:lstStyle/>
            <a:p>
              <a:endParaRPr lang="en-US"/>
            </a:p>
          </p:txBody>
        </p:sp>
        <p:sp>
          <p:nvSpPr>
            <p:cNvPr id="84221" name="Line 253"/>
            <p:cNvSpPr>
              <a:spLocks noChangeShapeType="1"/>
            </p:cNvSpPr>
            <p:nvPr/>
          </p:nvSpPr>
          <p:spPr bwMode="auto">
            <a:xfrm>
              <a:off x="4957" y="3684"/>
              <a:ext cx="0" cy="5"/>
            </a:xfrm>
            <a:prstGeom prst="line">
              <a:avLst/>
            </a:prstGeom>
            <a:noFill/>
            <a:ln w="12700">
              <a:solidFill>
                <a:schemeClr val="tx2"/>
              </a:solidFill>
              <a:round/>
              <a:headEnd/>
              <a:tailEnd/>
            </a:ln>
            <a:effectLst/>
          </p:spPr>
          <p:txBody>
            <a:bodyPr wrap="none" anchor="ctr"/>
            <a:lstStyle/>
            <a:p>
              <a:endParaRPr lang="en-US"/>
            </a:p>
          </p:txBody>
        </p:sp>
        <p:sp>
          <p:nvSpPr>
            <p:cNvPr id="84222" name="Line 254"/>
            <p:cNvSpPr>
              <a:spLocks noChangeShapeType="1"/>
            </p:cNvSpPr>
            <p:nvPr/>
          </p:nvSpPr>
          <p:spPr bwMode="auto">
            <a:xfrm>
              <a:off x="4985" y="3684"/>
              <a:ext cx="0" cy="5"/>
            </a:xfrm>
            <a:prstGeom prst="line">
              <a:avLst/>
            </a:prstGeom>
            <a:noFill/>
            <a:ln w="12700">
              <a:solidFill>
                <a:schemeClr val="tx2"/>
              </a:solidFill>
              <a:round/>
              <a:headEnd/>
              <a:tailEnd/>
            </a:ln>
            <a:effectLst/>
          </p:spPr>
          <p:txBody>
            <a:bodyPr wrap="none" anchor="ctr"/>
            <a:lstStyle/>
            <a:p>
              <a:endParaRPr lang="en-US"/>
            </a:p>
          </p:txBody>
        </p:sp>
        <p:sp>
          <p:nvSpPr>
            <p:cNvPr id="84223" name="Line 255"/>
            <p:cNvSpPr>
              <a:spLocks noChangeShapeType="1"/>
            </p:cNvSpPr>
            <p:nvPr/>
          </p:nvSpPr>
          <p:spPr bwMode="auto">
            <a:xfrm>
              <a:off x="5009" y="3684"/>
              <a:ext cx="0" cy="5"/>
            </a:xfrm>
            <a:prstGeom prst="line">
              <a:avLst/>
            </a:prstGeom>
            <a:noFill/>
            <a:ln w="12700">
              <a:solidFill>
                <a:schemeClr val="tx2"/>
              </a:solidFill>
              <a:round/>
              <a:headEnd/>
              <a:tailEnd/>
            </a:ln>
            <a:effectLst/>
          </p:spPr>
          <p:txBody>
            <a:bodyPr wrap="none" anchor="ctr"/>
            <a:lstStyle/>
            <a:p>
              <a:endParaRPr lang="en-US"/>
            </a:p>
          </p:txBody>
        </p:sp>
        <p:sp>
          <p:nvSpPr>
            <p:cNvPr id="84224" name="Line 256"/>
            <p:cNvSpPr>
              <a:spLocks noChangeShapeType="1"/>
            </p:cNvSpPr>
            <p:nvPr/>
          </p:nvSpPr>
          <p:spPr bwMode="auto">
            <a:xfrm>
              <a:off x="5029" y="3684"/>
              <a:ext cx="0" cy="5"/>
            </a:xfrm>
            <a:prstGeom prst="line">
              <a:avLst/>
            </a:prstGeom>
            <a:noFill/>
            <a:ln w="12700">
              <a:solidFill>
                <a:schemeClr val="tx2"/>
              </a:solidFill>
              <a:round/>
              <a:headEnd/>
              <a:tailEnd/>
            </a:ln>
            <a:effectLst/>
          </p:spPr>
          <p:txBody>
            <a:bodyPr wrap="none" anchor="ctr"/>
            <a:lstStyle/>
            <a:p>
              <a:endParaRPr lang="en-US"/>
            </a:p>
          </p:txBody>
        </p:sp>
        <p:sp>
          <p:nvSpPr>
            <p:cNvPr id="84225" name="Line 257"/>
            <p:cNvSpPr>
              <a:spLocks noChangeShapeType="1"/>
            </p:cNvSpPr>
            <p:nvPr/>
          </p:nvSpPr>
          <p:spPr bwMode="auto">
            <a:xfrm>
              <a:off x="5047" y="3684"/>
              <a:ext cx="0" cy="5"/>
            </a:xfrm>
            <a:prstGeom prst="line">
              <a:avLst/>
            </a:prstGeom>
            <a:noFill/>
            <a:ln w="12700">
              <a:solidFill>
                <a:schemeClr val="tx2"/>
              </a:solidFill>
              <a:round/>
              <a:headEnd/>
              <a:tailEnd/>
            </a:ln>
            <a:effectLst/>
          </p:spPr>
          <p:txBody>
            <a:bodyPr wrap="none" anchor="ctr"/>
            <a:lstStyle/>
            <a:p>
              <a:endParaRPr lang="en-US"/>
            </a:p>
          </p:txBody>
        </p:sp>
        <p:sp>
          <p:nvSpPr>
            <p:cNvPr id="84226" name="Line 258"/>
            <p:cNvSpPr>
              <a:spLocks noChangeShapeType="1"/>
            </p:cNvSpPr>
            <p:nvPr/>
          </p:nvSpPr>
          <p:spPr bwMode="auto">
            <a:xfrm>
              <a:off x="5168" y="3684"/>
              <a:ext cx="0" cy="5"/>
            </a:xfrm>
            <a:prstGeom prst="line">
              <a:avLst/>
            </a:prstGeom>
            <a:noFill/>
            <a:ln w="12700">
              <a:solidFill>
                <a:schemeClr val="tx2"/>
              </a:solidFill>
              <a:round/>
              <a:headEnd/>
              <a:tailEnd/>
            </a:ln>
            <a:effectLst/>
          </p:spPr>
          <p:txBody>
            <a:bodyPr wrap="none" anchor="ctr"/>
            <a:lstStyle/>
            <a:p>
              <a:endParaRPr lang="en-US"/>
            </a:p>
          </p:txBody>
        </p:sp>
        <p:sp>
          <p:nvSpPr>
            <p:cNvPr id="84227" name="Line 259"/>
            <p:cNvSpPr>
              <a:spLocks noChangeShapeType="1"/>
            </p:cNvSpPr>
            <p:nvPr/>
          </p:nvSpPr>
          <p:spPr bwMode="auto">
            <a:xfrm>
              <a:off x="5240" y="3684"/>
              <a:ext cx="0" cy="5"/>
            </a:xfrm>
            <a:prstGeom prst="line">
              <a:avLst/>
            </a:prstGeom>
            <a:noFill/>
            <a:ln w="12700">
              <a:solidFill>
                <a:schemeClr val="tx2"/>
              </a:solidFill>
              <a:round/>
              <a:headEnd/>
              <a:tailEnd/>
            </a:ln>
            <a:effectLst/>
          </p:spPr>
          <p:txBody>
            <a:bodyPr wrap="none" anchor="ctr"/>
            <a:lstStyle/>
            <a:p>
              <a:endParaRPr lang="en-US"/>
            </a:p>
          </p:txBody>
        </p:sp>
        <p:sp>
          <p:nvSpPr>
            <p:cNvPr id="84228" name="Line 260"/>
            <p:cNvSpPr>
              <a:spLocks noChangeShapeType="1"/>
            </p:cNvSpPr>
            <p:nvPr/>
          </p:nvSpPr>
          <p:spPr bwMode="auto">
            <a:xfrm>
              <a:off x="5290" y="3684"/>
              <a:ext cx="0" cy="5"/>
            </a:xfrm>
            <a:prstGeom prst="line">
              <a:avLst/>
            </a:prstGeom>
            <a:noFill/>
            <a:ln w="12700">
              <a:solidFill>
                <a:schemeClr val="tx2"/>
              </a:solidFill>
              <a:round/>
              <a:headEnd/>
              <a:tailEnd/>
            </a:ln>
            <a:effectLst/>
          </p:spPr>
          <p:txBody>
            <a:bodyPr wrap="none" anchor="ctr"/>
            <a:lstStyle/>
            <a:p>
              <a:endParaRPr lang="en-US"/>
            </a:p>
          </p:txBody>
        </p:sp>
        <p:sp>
          <p:nvSpPr>
            <p:cNvPr id="84229" name="Line 261"/>
            <p:cNvSpPr>
              <a:spLocks noChangeShapeType="1"/>
            </p:cNvSpPr>
            <p:nvPr/>
          </p:nvSpPr>
          <p:spPr bwMode="auto">
            <a:xfrm>
              <a:off x="5330" y="3684"/>
              <a:ext cx="0" cy="5"/>
            </a:xfrm>
            <a:prstGeom prst="line">
              <a:avLst/>
            </a:prstGeom>
            <a:noFill/>
            <a:ln w="12700">
              <a:solidFill>
                <a:schemeClr val="tx2"/>
              </a:solidFill>
              <a:round/>
              <a:headEnd/>
              <a:tailEnd/>
            </a:ln>
            <a:effectLst/>
          </p:spPr>
          <p:txBody>
            <a:bodyPr wrap="none" anchor="ctr"/>
            <a:lstStyle/>
            <a:p>
              <a:endParaRPr lang="en-US"/>
            </a:p>
          </p:txBody>
        </p:sp>
        <p:sp>
          <p:nvSpPr>
            <p:cNvPr id="84230" name="Line 262"/>
            <p:cNvSpPr>
              <a:spLocks noChangeShapeType="1"/>
            </p:cNvSpPr>
            <p:nvPr/>
          </p:nvSpPr>
          <p:spPr bwMode="auto">
            <a:xfrm>
              <a:off x="5361" y="3684"/>
              <a:ext cx="0" cy="5"/>
            </a:xfrm>
            <a:prstGeom prst="line">
              <a:avLst/>
            </a:prstGeom>
            <a:noFill/>
            <a:ln w="12700">
              <a:solidFill>
                <a:schemeClr val="tx2"/>
              </a:solidFill>
              <a:round/>
              <a:headEnd/>
              <a:tailEnd/>
            </a:ln>
            <a:effectLst/>
          </p:spPr>
          <p:txBody>
            <a:bodyPr wrap="none" anchor="ctr"/>
            <a:lstStyle/>
            <a:p>
              <a:endParaRPr lang="en-US"/>
            </a:p>
          </p:txBody>
        </p:sp>
        <p:sp>
          <p:nvSpPr>
            <p:cNvPr id="84231" name="Line 263"/>
            <p:cNvSpPr>
              <a:spLocks noChangeShapeType="1"/>
            </p:cNvSpPr>
            <p:nvPr/>
          </p:nvSpPr>
          <p:spPr bwMode="auto">
            <a:xfrm>
              <a:off x="5388" y="3684"/>
              <a:ext cx="0" cy="5"/>
            </a:xfrm>
            <a:prstGeom prst="line">
              <a:avLst/>
            </a:prstGeom>
            <a:noFill/>
            <a:ln w="12700">
              <a:solidFill>
                <a:schemeClr val="tx2"/>
              </a:solidFill>
              <a:round/>
              <a:headEnd/>
              <a:tailEnd/>
            </a:ln>
            <a:effectLst/>
          </p:spPr>
          <p:txBody>
            <a:bodyPr wrap="none" anchor="ctr"/>
            <a:lstStyle/>
            <a:p>
              <a:endParaRPr lang="en-US"/>
            </a:p>
          </p:txBody>
        </p:sp>
        <p:sp>
          <p:nvSpPr>
            <p:cNvPr id="84232" name="Line 264"/>
            <p:cNvSpPr>
              <a:spLocks noChangeShapeType="1"/>
            </p:cNvSpPr>
            <p:nvPr/>
          </p:nvSpPr>
          <p:spPr bwMode="auto">
            <a:xfrm>
              <a:off x="5411" y="3684"/>
              <a:ext cx="0" cy="5"/>
            </a:xfrm>
            <a:prstGeom prst="line">
              <a:avLst/>
            </a:prstGeom>
            <a:noFill/>
            <a:ln w="12700">
              <a:solidFill>
                <a:schemeClr val="tx2"/>
              </a:solidFill>
              <a:round/>
              <a:headEnd/>
              <a:tailEnd/>
            </a:ln>
            <a:effectLst/>
          </p:spPr>
          <p:txBody>
            <a:bodyPr wrap="none" anchor="ctr"/>
            <a:lstStyle/>
            <a:p>
              <a:endParaRPr lang="en-US"/>
            </a:p>
          </p:txBody>
        </p:sp>
        <p:sp>
          <p:nvSpPr>
            <p:cNvPr id="84233" name="Line 265"/>
            <p:cNvSpPr>
              <a:spLocks noChangeShapeType="1"/>
            </p:cNvSpPr>
            <p:nvPr/>
          </p:nvSpPr>
          <p:spPr bwMode="auto">
            <a:xfrm>
              <a:off x="5432" y="3684"/>
              <a:ext cx="0" cy="5"/>
            </a:xfrm>
            <a:prstGeom prst="line">
              <a:avLst/>
            </a:prstGeom>
            <a:noFill/>
            <a:ln w="12700">
              <a:solidFill>
                <a:schemeClr val="tx2"/>
              </a:solidFill>
              <a:round/>
              <a:headEnd/>
              <a:tailEnd/>
            </a:ln>
            <a:effectLst/>
          </p:spPr>
          <p:txBody>
            <a:bodyPr wrap="none" anchor="ctr"/>
            <a:lstStyle/>
            <a:p>
              <a:endParaRPr lang="en-US"/>
            </a:p>
          </p:txBody>
        </p:sp>
        <p:sp>
          <p:nvSpPr>
            <p:cNvPr id="84234" name="Line 266"/>
            <p:cNvSpPr>
              <a:spLocks noChangeShapeType="1"/>
            </p:cNvSpPr>
            <p:nvPr/>
          </p:nvSpPr>
          <p:spPr bwMode="auto">
            <a:xfrm>
              <a:off x="5451" y="3684"/>
              <a:ext cx="0" cy="5"/>
            </a:xfrm>
            <a:prstGeom prst="line">
              <a:avLst/>
            </a:prstGeom>
            <a:noFill/>
            <a:ln w="12700">
              <a:solidFill>
                <a:schemeClr val="tx2"/>
              </a:solidFill>
              <a:round/>
              <a:headEnd/>
              <a:tailEnd/>
            </a:ln>
            <a:effectLst/>
          </p:spPr>
          <p:txBody>
            <a:bodyPr wrap="none" anchor="ctr"/>
            <a:lstStyle/>
            <a:p>
              <a:endParaRPr lang="en-US"/>
            </a:p>
          </p:txBody>
        </p:sp>
        <p:sp>
          <p:nvSpPr>
            <p:cNvPr id="84235" name="Line 267"/>
            <p:cNvSpPr>
              <a:spLocks noChangeShapeType="1"/>
            </p:cNvSpPr>
            <p:nvPr/>
          </p:nvSpPr>
          <p:spPr bwMode="auto">
            <a:xfrm flipH="1">
              <a:off x="3820" y="3680"/>
              <a:ext cx="20" cy="0"/>
            </a:xfrm>
            <a:prstGeom prst="line">
              <a:avLst/>
            </a:prstGeom>
            <a:noFill/>
            <a:ln w="12700">
              <a:solidFill>
                <a:schemeClr val="tx2"/>
              </a:solidFill>
              <a:round/>
              <a:headEnd/>
              <a:tailEnd/>
            </a:ln>
            <a:effectLst/>
          </p:spPr>
          <p:txBody>
            <a:bodyPr wrap="none" anchor="ctr"/>
            <a:lstStyle/>
            <a:p>
              <a:endParaRPr lang="en-US"/>
            </a:p>
          </p:txBody>
        </p:sp>
        <p:sp>
          <p:nvSpPr>
            <p:cNvPr id="84236" name="Line 268"/>
            <p:cNvSpPr>
              <a:spLocks noChangeShapeType="1"/>
            </p:cNvSpPr>
            <p:nvPr/>
          </p:nvSpPr>
          <p:spPr bwMode="auto">
            <a:xfrm flipH="1">
              <a:off x="3820" y="3449"/>
              <a:ext cx="20" cy="0"/>
            </a:xfrm>
            <a:prstGeom prst="line">
              <a:avLst/>
            </a:prstGeom>
            <a:noFill/>
            <a:ln w="12700">
              <a:solidFill>
                <a:schemeClr val="tx2"/>
              </a:solidFill>
              <a:round/>
              <a:headEnd/>
              <a:tailEnd/>
            </a:ln>
            <a:effectLst/>
          </p:spPr>
          <p:txBody>
            <a:bodyPr wrap="none" anchor="ctr"/>
            <a:lstStyle/>
            <a:p>
              <a:endParaRPr lang="en-US"/>
            </a:p>
          </p:txBody>
        </p:sp>
        <p:sp>
          <p:nvSpPr>
            <p:cNvPr id="84237" name="Line 269"/>
            <p:cNvSpPr>
              <a:spLocks noChangeShapeType="1"/>
            </p:cNvSpPr>
            <p:nvPr/>
          </p:nvSpPr>
          <p:spPr bwMode="auto">
            <a:xfrm flipH="1">
              <a:off x="3820" y="3221"/>
              <a:ext cx="20" cy="0"/>
            </a:xfrm>
            <a:prstGeom prst="line">
              <a:avLst/>
            </a:prstGeom>
            <a:noFill/>
            <a:ln w="12700">
              <a:solidFill>
                <a:schemeClr val="tx2"/>
              </a:solidFill>
              <a:round/>
              <a:headEnd/>
              <a:tailEnd/>
            </a:ln>
            <a:effectLst/>
          </p:spPr>
          <p:txBody>
            <a:bodyPr wrap="none" anchor="ctr"/>
            <a:lstStyle/>
            <a:p>
              <a:endParaRPr lang="en-US"/>
            </a:p>
          </p:txBody>
        </p:sp>
        <p:sp>
          <p:nvSpPr>
            <p:cNvPr id="84238" name="Line 270"/>
            <p:cNvSpPr>
              <a:spLocks noChangeShapeType="1"/>
            </p:cNvSpPr>
            <p:nvPr/>
          </p:nvSpPr>
          <p:spPr bwMode="auto">
            <a:xfrm flipH="1">
              <a:off x="3820" y="2992"/>
              <a:ext cx="20" cy="0"/>
            </a:xfrm>
            <a:prstGeom prst="line">
              <a:avLst/>
            </a:prstGeom>
            <a:noFill/>
            <a:ln w="12700">
              <a:solidFill>
                <a:schemeClr val="tx2"/>
              </a:solidFill>
              <a:round/>
              <a:headEnd/>
              <a:tailEnd/>
            </a:ln>
            <a:effectLst/>
          </p:spPr>
          <p:txBody>
            <a:bodyPr wrap="none" anchor="ctr"/>
            <a:lstStyle/>
            <a:p>
              <a:endParaRPr lang="en-US"/>
            </a:p>
          </p:txBody>
        </p:sp>
        <p:sp>
          <p:nvSpPr>
            <p:cNvPr id="84239" name="Freeform 271"/>
            <p:cNvSpPr>
              <a:spLocks/>
            </p:cNvSpPr>
            <p:nvPr/>
          </p:nvSpPr>
          <p:spPr bwMode="auto">
            <a:xfrm>
              <a:off x="4158" y="3077"/>
              <a:ext cx="115" cy="415"/>
            </a:xfrm>
            <a:custGeom>
              <a:avLst/>
              <a:gdLst/>
              <a:ahLst/>
              <a:cxnLst>
                <a:cxn ang="0">
                  <a:pos x="2" y="199"/>
                </a:cxn>
                <a:cxn ang="0">
                  <a:pos x="5" y="270"/>
                </a:cxn>
                <a:cxn ang="0">
                  <a:pos x="9" y="223"/>
                </a:cxn>
                <a:cxn ang="0">
                  <a:pos x="12" y="316"/>
                </a:cxn>
                <a:cxn ang="0">
                  <a:pos x="16" y="340"/>
                </a:cxn>
                <a:cxn ang="0">
                  <a:pos x="19" y="246"/>
                </a:cxn>
                <a:cxn ang="0">
                  <a:pos x="23" y="375"/>
                </a:cxn>
                <a:cxn ang="0">
                  <a:pos x="26" y="328"/>
                </a:cxn>
                <a:cxn ang="0">
                  <a:pos x="30" y="176"/>
                </a:cxn>
                <a:cxn ang="0">
                  <a:pos x="33" y="270"/>
                </a:cxn>
                <a:cxn ang="0">
                  <a:pos x="36" y="398"/>
                </a:cxn>
                <a:cxn ang="0">
                  <a:pos x="40" y="316"/>
                </a:cxn>
                <a:cxn ang="0">
                  <a:pos x="43" y="140"/>
                </a:cxn>
                <a:cxn ang="0">
                  <a:pos x="47" y="187"/>
                </a:cxn>
                <a:cxn ang="0">
                  <a:pos x="50" y="140"/>
                </a:cxn>
                <a:cxn ang="0">
                  <a:pos x="54" y="117"/>
                </a:cxn>
                <a:cxn ang="0">
                  <a:pos x="57" y="211"/>
                </a:cxn>
                <a:cxn ang="0">
                  <a:pos x="61" y="164"/>
                </a:cxn>
                <a:cxn ang="0">
                  <a:pos x="64" y="152"/>
                </a:cxn>
                <a:cxn ang="0">
                  <a:pos x="67" y="199"/>
                </a:cxn>
                <a:cxn ang="0">
                  <a:pos x="71" y="117"/>
                </a:cxn>
                <a:cxn ang="0">
                  <a:pos x="74" y="199"/>
                </a:cxn>
                <a:cxn ang="0">
                  <a:pos x="78" y="164"/>
                </a:cxn>
                <a:cxn ang="0">
                  <a:pos x="81" y="82"/>
                </a:cxn>
                <a:cxn ang="0">
                  <a:pos x="85" y="105"/>
                </a:cxn>
                <a:cxn ang="0">
                  <a:pos x="88" y="211"/>
                </a:cxn>
                <a:cxn ang="0">
                  <a:pos x="92" y="234"/>
                </a:cxn>
                <a:cxn ang="0">
                  <a:pos x="95" y="223"/>
                </a:cxn>
                <a:cxn ang="0">
                  <a:pos x="99" y="140"/>
                </a:cxn>
                <a:cxn ang="0">
                  <a:pos x="111" y="242"/>
                </a:cxn>
                <a:cxn ang="0">
                  <a:pos x="117" y="128"/>
                </a:cxn>
                <a:cxn ang="0">
                  <a:pos x="124" y="157"/>
                </a:cxn>
              </a:cxnLst>
              <a:rect l="0" t="0" r="r" b="b"/>
              <a:pathLst>
                <a:path w="125" h="399">
                  <a:moveTo>
                    <a:pt x="0" y="234"/>
                  </a:moveTo>
                  <a:lnTo>
                    <a:pt x="2" y="199"/>
                  </a:lnTo>
                  <a:lnTo>
                    <a:pt x="3" y="328"/>
                  </a:lnTo>
                  <a:lnTo>
                    <a:pt x="5" y="270"/>
                  </a:lnTo>
                  <a:lnTo>
                    <a:pt x="7" y="246"/>
                  </a:lnTo>
                  <a:lnTo>
                    <a:pt x="9" y="223"/>
                  </a:lnTo>
                  <a:lnTo>
                    <a:pt x="11" y="270"/>
                  </a:lnTo>
                  <a:lnTo>
                    <a:pt x="12" y="316"/>
                  </a:lnTo>
                  <a:lnTo>
                    <a:pt x="14" y="340"/>
                  </a:lnTo>
                  <a:lnTo>
                    <a:pt x="16" y="340"/>
                  </a:lnTo>
                  <a:lnTo>
                    <a:pt x="17" y="328"/>
                  </a:lnTo>
                  <a:lnTo>
                    <a:pt x="19" y="246"/>
                  </a:lnTo>
                  <a:lnTo>
                    <a:pt x="21" y="199"/>
                  </a:lnTo>
                  <a:lnTo>
                    <a:pt x="23" y="375"/>
                  </a:lnTo>
                  <a:lnTo>
                    <a:pt x="24" y="316"/>
                  </a:lnTo>
                  <a:lnTo>
                    <a:pt x="26" y="328"/>
                  </a:lnTo>
                  <a:lnTo>
                    <a:pt x="28" y="152"/>
                  </a:lnTo>
                  <a:lnTo>
                    <a:pt x="30" y="176"/>
                  </a:lnTo>
                  <a:lnTo>
                    <a:pt x="31" y="234"/>
                  </a:lnTo>
                  <a:lnTo>
                    <a:pt x="33" y="270"/>
                  </a:lnTo>
                  <a:lnTo>
                    <a:pt x="35" y="270"/>
                  </a:lnTo>
                  <a:lnTo>
                    <a:pt x="36" y="398"/>
                  </a:lnTo>
                  <a:lnTo>
                    <a:pt x="38" y="281"/>
                  </a:lnTo>
                  <a:lnTo>
                    <a:pt x="40" y="316"/>
                  </a:lnTo>
                  <a:lnTo>
                    <a:pt x="42" y="117"/>
                  </a:lnTo>
                  <a:lnTo>
                    <a:pt x="43" y="140"/>
                  </a:lnTo>
                  <a:lnTo>
                    <a:pt x="45" y="234"/>
                  </a:lnTo>
                  <a:lnTo>
                    <a:pt x="47" y="187"/>
                  </a:lnTo>
                  <a:lnTo>
                    <a:pt x="49" y="223"/>
                  </a:lnTo>
                  <a:lnTo>
                    <a:pt x="50" y="140"/>
                  </a:lnTo>
                  <a:lnTo>
                    <a:pt x="52" y="316"/>
                  </a:lnTo>
                  <a:lnTo>
                    <a:pt x="54" y="117"/>
                  </a:lnTo>
                  <a:lnTo>
                    <a:pt x="56" y="199"/>
                  </a:lnTo>
                  <a:lnTo>
                    <a:pt x="57" y="211"/>
                  </a:lnTo>
                  <a:lnTo>
                    <a:pt x="59" y="105"/>
                  </a:lnTo>
                  <a:lnTo>
                    <a:pt x="61" y="164"/>
                  </a:lnTo>
                  <a:lnTo>
                    <a:pt x="62" y="164"/>
                  </a:lnTo>
                  <a:lnTo>
                    <a:pt x="64" y="152"/>
                  </a:lnTo>
                  <a:lnTo>
                    <a:pt x="66" y="270"/>
                  </a:lnTo>
                  <a:lnTo>
                    <a:pt x="67" y="199"/>
                  </a:lnTo>
                  <a:lnTo>
                    <a:pt x="69" y="129"/>
                  </a:lnTo>
                  <a:lnTo>
                    <a:pt x="71" y="117"/>
                  </a:lnTo>
                  <a:lnTo>
                    <a:pt x="73" y="0"/>
                  </a:lnTo>
                  <a:lnTo>
                    <a:pt x="74" y="199"/>
                  </a:lnTo>
                  <a:lnTo>
                    <a:pt x="76" y="129"/>
                  </a:lnTo>
                  <a:lnTo>
                    <a:pt x="78" y="164"/>
                  </a:lnTo>
                  <a:lnTo>
                    <a:pt x="80" y="258"/>
                  </a:lnTo>
                  <a:lnTo>
                    <a:pt x="81" y="82"/>
                  </a:lnTo>
                  <a:lnTo>
                    <a:pt x="83" y="140"/>
                  </a:lnTo>
                  <a:lnTo>
                    <a:pt x="85" y="105"/>
                  </a:lnTo>
                  <a:lnTo>
                    <a:pt x="86" y="105"/>
                  </a:lnTo>
                  <a:lnTo>
                    <a:pt x="88" y="211"/>
                  </a:lnTo>
                  <a:lnTo>
                    <a:pt x="90" y="105"/>
                  </a:lnTo>
                  <a:lnTo>
                    <a:pt x="92" y="234"/>
                  </a:lnTo>
                  <a:lnTo>
                    <a:pt x="93" y="234"/>
                  </a:lnTo>
                  <a:lnTo>
                    <a:pt x="95" y="223"/>
                  </a:lnTo>
                  <a:lnTo>
                    <a:pt x="97" y="70"/>
                  </a:lnTo>
                  <a:lnTo>
                    <a:pt x="99" y="140"/>
                  </a:lnTo>
                  <a:lnTo>
                    <a:pt x="100" y="105"/>
                  </a:lnTo>
                  <a:lnTo>
                    <a:pt x="111" y="242"/>
                  </a:lnTo>
                  <a:lnTo>
                    <a:pt x="106" y="220"/>
                  </a:lnTo>
                  <a:lnTo>
                    <a:pt x="117" y="128"/>
                  </a:lnTo>
                  <a:lnTo>
                    <a:pt x="119" y="83"/>
                  </a:lnTo>
                  <a:lnTo>
                    <a:pt x="124" y="157"/>
                  </a:lnTo>
                  <a:lnTo>
                    <a:pt x="119" y="23"/>
                  </a:lnTo>
                </a:path>
              </a:pathLst>
            </a:custGeom>
            <a:noFill/>
            <a:ln w="12700" cap="rnd" cmpd="sng">
              <a:solidFill>
                <a:srgbClr val="FF7F00"/>
              </a:solidFill>
              <a:prstDash val="solid"/>
              <a:round/>
              <a:headEnd type="none" w="med" len="med"/>
              <a:tailEnd type="none" w="med" len="med"/>
            </a:ln>
            <a:effectLst/>
          </p:spPr>
          <p:txBody>
            <a:bodyPr/>
            <a:lstStyle/>
            <a:p>
              <a:endParaRPr lang="en-US"/>
            </a:p>
          </p:txBody>
        </p:sp>
        <p:grpSp>
          <p:nvGrpSpPr>
            <p:cNvPr id="84240" name="Group 272"/>
            <p:cNvGrpSpPr>
              <a:grpSpLocks/>
            </p:cNvGrpSpPr>
            <p:nvPr/>
          </p:nvGrpSpPr>
          <p:grpSpPr bwMode="auto">
            <a:xfrm>
              <a:off x="3910" y="3112"/>
              <a:ext cx="749" cy="564"/>
              <a:chOff x="4262" y="3100"/>
              <a:chExt cx="816" cy="542"/>
            </a:xfrm>
          </p:grpSpPr>
          <p:sp>
            <p:nvSpPr>
              <p:cNvPr id="84241" name="Freeform 273"/>
              <p:cNvSpPr>
                <a:spLocks/>
              </p:cNvSpPr>
              <p:nvPr/>
            </p:nvSpPr>
            <p:spPr bwMode="auto">
              <a:xfrm>
                <a:off x="4262" y="3487"/>
                <a:ext cx="156" cy="155"/>
              </a:xfrm>
              <a:custGeom>
                <a:avLst/>
                <a:gdLst/>
                <a:ahLst/>
                <a:cxnLst>
                  <a:cxn ang="0">
                    <a:pos x="27" y="151"/>
                  </a:cxn>
                  <a:cxn ang="0">
                    <a:pos x="0" y="153"/>
                  </a:cxn>
                  <a:cxn ang="0">
                    <a:pos x="53" y="130"/>
                  </a:cxn>
                  <a:cxn ang="0">
                    <a:pos x="57" y="95"/>
                  </a:cxn>
                  <a:cxn ang="0">
                    <a:pos x="60" y="130"/>
                  </a:cxn>
                  <a:cxn ang="0">
                    <a:pos x="64" y="130"/>
                  </a:cxn>
                  <a:cxn ang="0">
                    <a:pos x="67" y="118"/>
                  </a:cxn>
                  <a:cxn ang="0">
                    <a:pos x="71" y="107"/>
                  </a:cxn>
                  <a:cxn ang="0">
                    <a:pos x="74" y="130"/>
                  </a:cxn>
                  <a:cxn ang="0">
                    <a:pos x="84" y="116"/>
                  </a:cxn>
                  <a:cxn ang="0">
                    <a:pos x="81" y="154"/>
                  </a:cxn>
                  <a:cxn ang="0">
                    <a:pos x="85" y="107"/>
                  </a:cxn>
                  <a:cxn ang="0">
                    <a:pos x="88" y="118"/>
                  </a:cxn>
                  <a:cxn ang="0">
                    <a:pos x="91" y="130"/>
                  </a:cxn>
                  <a:cxn ang="0">
                    <a:pos x="95" y="142"/>
                  </a:cxn>
                  <a:cxn ang="0">
                    <a:pos x="99" y="95"/>
                  </a:cxn>
                  <a:cxn ang="0">
                    <a:pos x="102" y="118"/>
                  </a:cxn>
                  <a:cxn ang="0">
                    <a:pos x="105" y="107"/>
                  </a:cxn>
                  <a:cxn ang="0">
                    <a:pos x="109" y="118"/>
                  </a:cxn>
                  <a:cxn ang="0">
                    <a:pos x="112" y="107"/>
                  </a:cxn>
                  <a:cxn ang="0">
                    <a:pos x="115" y="24"/>
                  </a:cxn>
                  <a:cxn ang="0">
                    <a:pos x="119" y="118"/>
                  </a:cxn>
                  <a:cxn ang="0">
                    <a:pos x="123" y="95"/>
                  </a:cxn>
                  <a:cxn ang="0">
                    <a:pos x="126" y="83"/>
                  </a:cxn>
                  <a:cxn ang="0">
                    <a:pos x="129" y="71"/>
                  </a:cxn>
                  <a:cxn ang="0">
                    <a:pos x="133" y="83"/>
                  </a:cxn>
                  <a:cxn ang="0">
                    <a:pos x="136" y="47"/>
                  </a:cxn>
                  <a:cxn ang="0">
                    <a:pos x="140" y="36"/>
                  </a:cxn>
                  <a:cxn ang="0">
                    <a:pos x="143" y="130"/>
                  </a:cxn>
                  <a:cxn ang="0">
                    <a:pos x="147" y="83"/>
                  </a:cxn>
                  <a:cxn ang="0">
                    <a:pos x="150" y="95"/>
                  </a:cxn>
                  <a:cxn ang="0">
                    <a:pos x="153" y="71"/>
                  </a:cxn>
                </a:cxnLst>
                <a:rect l="0" t="0" r="r" b="b"/>
                <a:pathLst>
                  <a:path w="156" h="155">
                    <a:moveTo>
                      <a:pt x="42" y="147"/>
                    </a:moveTo>
                    <a:lnTo>
                      <a:pt x="27" y="151"/>
                    </a:lnTo>
                    <a:lnTo>
                      <a:pt x="21" y="140"/>
                    </a:lnTo>
                    <a:lnTo>
                      <a:pt x="0" y="153"/>
                    </a:lnTo>
                    <a:lnTo>
                      <a:pt x="36" y="111"/>
                    </a:lnTo>
                    <a:lnTo>
                      <a:pt x="53" y="130"/>
                    </a:lnTo>
                    <a:lnTo>
                      <a:pt x="55" y="107"/>
                    </a:lnTo>
                    <a:lnTo>
                      <a:pt x="57" y="95"/>
                    </a:lnTo>
                    <a:lnTo>
                      <a:pt x="59" y="107"/>
                    </a:lnTo>
                    <a:lnTo>
                      <a:pt x="60" y="130"/>
                    </a:lnTo>
                    <a:lnTo>
                      <a:pt x="62" y="83"/>
                    </a:lnTo>
                    <a:lnTo>
                      <a:pt x="64" y="130"/>
                    </a:lnTo>
                    <a:lnTo>
                      <a:pt x="66" y="142"/>
                    </a:lnTo>
                    <a:lnTo>
                      <a:pt x="67" y="118"/>
                    </a:lnTo>
                    <a:lnTo>
                      <a:pt x="69" y="107"/>
                    </a:lnTo>
                    <a:lnTo>
                      <a:pt x="71" y="107"/>
                    </a:lnTo>
                    <a:lnTo>
                      <a:pt x="72" y="118"/>
                    </a:lnTo>
                    <a:lnTo>
                      <a:pt x="74" y="130"/>
                    </a:lnTo>
                    <a:lnTo>
                      <a:pt x="76" y="130"/>
                    </a:lnTo>
                    <a:lnTo>
                      <a:pt x="84" y="116"/>
                    </a:lnTo>
                    <a:lnTo>
                      <a:pt x="80" y="118"/>
                    </a:lnTo>
                    <a:lnTo>
                      <a:pt x="81" y="154"/>
                    </a:lnTo>
                    <a:lnTo>
                      <a:pt x="83" y="95"/>
                    </a:lnTo>
                    <a:lnTo>
                      <a:pt x="85" y="107"/>
                    </a:lnTo>
                    <a:lnTo>
                      <a:pt x="86" y="107"/>
                    </a:lnTo>
                    <a:lnTo>
                      <a:pt x="88" y="118"/>
                    </a:lnTo>
                    <a:lnTo>
                      <a:pt x="90" y="130"/>
                    </a:lnTo>
                    <a:lnTo>
                      <a:pt x="91" y="130"/>
                    </a:lnTo>
                    <a:lnTo>
                      <a:pt x="93" y="59"/>
                    </a:lnTo>
                    <a:lnTo>
                      <a:pt x="95" y="142"/>
                    </a:lnTo>
                    <a:lnTo>
                      <a:pt x="96" y="118"/>
                    </a:lnTo>
                    <a:lnTo>
                      <a:pt x="99" y="95"/>
                    </a:lnTo>
                    <a:lnTo>
                      <a:pt x="100" y="71"/>
                    </a:lnTo>
                    <a:lnTo>
                      <a:pt x="102" y="118"/>
                    </a:lnTo>
                    <a:lnTo>
                      <a:pt x="104" y="142"/>
                    </a:lnTo>
                    <a:lnTo>
                      <a:pt x="105" y="107"/>
                    </a:lnTo>
                    <a:lnTo>
                      <a:pt x="107" y="118"/>
                    </a:lnTo>
                    <a:lnTo>
                      <a:pt x="109" y="118"/>
                    </a:lnTo>
                    <a:lnTo>
                      <a:pt x="110" y="83"/>
                    </a:lnTo>
                    <a:lnTo>
                      <a:pt x="112" y="107"/>
                    </a:lnTo>
                    <a:lnTo>
                      <a:pt x="114" y="95"/>
                    </a:lnTo>
                    <a:lnTo>
                      <a:pt x="115" y="24"/>
                    </a:lnTo>
                    <a:lnTo>
                      <a:pt x="117" y="83"/>
                    </a:lnTo>
                    <a:lnTo>
                      <a:pt x="119" y="118"/>
                    </a:lnTo>
                    <a:lnTo>
                      <a:pt x="121" y="118"/>
                    </a:lnTo>
                    <a:lnTo>
                      <a:pt x="123" y="95"/>
                    </a:lnTo>
                    <a:lnTo>
                      <a:pt x="124" y="130"/>
                    </a:lnTo>
                    <a:lnTo>
                      <a:pt x="126" y="83"/>
                    </a:lnTo>
                    <a:lnTo>
                      <a:pt x="128" y="83"/>
                    </a:lnTo>
                    <a:lnTo>
                      <a:pt x="129" y="71"/>
                    </a:lnTo>
                    <a:lnTo>
                      <a:pt x="131" y="95"/>
                    </a:lnTo>
                    <a:lnTo>
                      <a:pt x="133" y="83"/>
                    </a:lnTo>
                    <a:lnTo>
                      <a:pt x="135" y="107"/>
                    </a:lnTo>
                    <a:lnTo>
                      <a:pt x="136" y="47"/>
                    </a:lnTo>
                    <a:lnTo>
                      <a:pt x="138" y="83"/>
                    </a:lnTo>
                    <a:lnTo>
                      <a:pt x="140" y="36"/>
                    </a:lnTo>
                    <a:lnTo>
                      <a:pt x="142" y="142"/>
                    </a:lnTo>
                    <a:lnTo>
                      <a:pt x="143" y="130"/>
                    </a:lnTo>
                    <a:lnTo>
                      <a:pt x="145" y="0"/>
                    </a:lnTo>
                    <a:lnTo>
                      <a:pt x="147" y="83"/>
                    </a:lnTo>
                    <a:lnTo>
                      <a:pt x="148" y="118"/>
                    </a:lnTo>
                    <a:lnTo>
                      <a:pt x="150" y="95"/>
                    </a:lnTo>
                    <a:lnTo>
                      <a:pt x="152" y="95"/>
                    </a:lnTo>
                    <a:lnTo>
                      <a:pt x="153" y="71"/>
                    </a:lnTo>
                    <a:lnTo>
                      <a:pt x="155" y="107"/>
                    </a:lnTo>
                  </a:path>
                </a:pathLst>
              </a:custGeom>
              <a:noFill/>
              <a:ln w="12700" cap="rnd" cmpd="sng">
                <a:solidFill>
                  <a:srgbClr val="FF7F00"/>
                </a:solidFill>
                <a:prstDash val="solid"/>
                <a:round/>
                <a:headEnd type="none" w="med" len="med"/>
                <a:tailEnd type="none" w="med" len="med"/>
              </a:ln>
              <a:effectLst/>
            </p:spPr>
            <p:txBody>
              <a:bodyPr/>
              <a:lstStyle/>
              <a:p>
                <a:endParaRPr lang="en-US"/>
              </a:p>
            </p:txBody>
          </p:sp>
          <p:sp>
            <p:nvSpPr>
              <p:cNvPr id="84242" name="Freeform 274"/>
              <p:cNvSpPr>
                <a:spLocks/>
              </p:cNvSpPr>
              <p:nvPr/>
            </p:nvSpPr>
            <p:spPr bwMode="auto">
              <a:xfrm>
                <a:off x="4417" y="3301"/>
                <a:ext cx="111" cy="305"/>
              </a:xfrm>
              <a:custGeom>
                <a:avLst/>
                <a:gdLst/>
                <a:ahLst/>
                <a:cxnLst>
                  <a:cxn ang="0">
                    <a:pos x="2" y="257"/>
                  </a:cxn>
                  <a:cxn ang="0">
                    <a:pos x="5" y="245"/>
                  </a:cxn>
                  <a:cxn ang="0">
                    <a:pos x="9" y="292"/>
                  </a:cxn>
                  <a:cxn ang="0">
                    <a:pos x="12" y="245"/>
                  </a:cxn>
                  <a:cxn ang="0">
                    <a:pos x="16" y="198"/>
                  </a:cxn>
                  <a:cxn ang="0">
                    <a:pos x="19" y="281"/>
                  </a:cxn>
                  <a:cxn ang="0">
                    <a:pos x="23" y="269"/>
                  </a:cxn>
                  <a:cxn ang="0">
                    <a:pos x="26" y="257"/>
                  </a:cxn>
                  <a:cxn ang="0">
                    <a:pos x="29" y="304"/>
                  </a:cxn>
                  <a:cxn ang="0">
                    <a:pos x="33" y="234"/>
                  </a:cxn>
                  <a:cxn ang="0">
                    <a:pos x="37" y="140"/>
                  </a:cxn>
                  <a:cxn ang="0">
                    <a:pos x="40" y="210"/>
                  </a:cxn>
                  <a:cxn ang="0">
                    <a:pos x="43" y="163"/>
                  </a:cxn>
                  <a:cxn ang="0">
                    <a:pos x="47" y="257"/>
                  </a:cxn>
                  <a:cxn ang="0">
                    <a:pos x="50" y="269"/>
                  </a:cxn>
                  <a:cxn ang="0">
                    <a:pos x="53" y="234"/>
                  </a:cxn>
                  <a:cxn ang="0">
                    <a:pos x="57" y="187"/>
                  </a:cxn>
                  <a:cxn ang="0">
                    <a:pos x="60" y="281"/>
                  </a:cxn>
                  <a:cxn ang="0">
                    <a:pos x="64" y="257"/>
                  </a:cxn>
                  <a:cxn ang="0">
                    <a:pos x="67" y="257"/>
                  </a:cxn>
                  <a:cxn ang="0">
                    <a:pos x="71" y="210"/>
                  </a:cxn>
                  <a:cxn ang="0">
                    <a:pos x="74" y="222"/>
                  </a:cxn>
                  <a:cxn ang="0">
                    <a:pos x="78" y="117"/>
                  </a:cxn>
                  <a:cxn ang="0">
                    <a:pos x="81" y="257"/>
                  </a:cxn>
                  <a:cxn ang="0">
                    <a:pos x="84" y="257"/>
                  </a:cxn>
                  <a:cxn ang="0">
                    <a:pos x="88" y="175"/>
                  </a:cxn>
                  <a:cxn ang="0">
                    <a:pos x="91" y="163"/>
                  </a:cxn>
                  <a:cxn ang="0">
                    <a:pos x="95" y="163"/>
                  </a:cxn>
                  <a:cxn ang="0">
                    <a:pos x="98" y="198"/>
                  </a:cxn>
                  <a:cxn ang="0">
                    <a:pos x="102" y="140"/>
                  </a:cxn>
                  <a:cxn ang="0">
                    <a:pos x="105" y="187"/>
                  </a:cxn>
                  <a:cxn ang="0">
                    <a:pos x="108" y="140"/>
                  </a:cxn>
                </a:cxnLst>
                <a:rect l="0" t="0" r="r" b="b"/>
                <a:pathLst>
                  <a:path w="111" h="305">
                    <a:moveTo>
                      <a:pt x="0" y="292"/>
                    </a:moveTo>
                    <a:lnTo>
                      <a:pt x="2" y="257"/>
                    </a:lnTo>
                    <a:lnTo>
                      <a:pt x="4" y="257"/>
                    </a:lnTo>
                    <a:lnTo>
                      <a:pt x="5" y="245"/>
                    </a:lnTo>
                    <a:lnTo>
                      <a:pt x="7" y="292"/>
                    </a:lnTo>
                    <a:lnTo>
                      <a:pt x="9" y="292"/>
                    </a:lnTo>
                    <a:lnTo>
                      <a:pt x="10" y="245"/>
                    </a:lnTo>
                    <a:lnTo>
                      <a:pt x="12" y="245"/>
                    </a:lnTo>
                    <a:lnTo>
                      <a:pt x="14" y="269"/>
                    </a:lnTo>
                    <a:lnTo>
                      <a:pt x="16" y="198"/>
                    </a:lnTo>
                    <a:lnTo>
                      <a:pt x="18" y="234"/>
                    </a:lnTo>
                    <a:lnTo>
                      <a:pt x="19" y="281"/>
                    </a:lnTo>
                    <a:lnTo>
                      <a:pt x="21" y="210"/>
                    </a:lnTo>
                    <a:lnTo>
                      <a:pt x="23" y="269"/>
                    </a:lnTo>
                    <a:lnTo>
                      <a:pt x="24" y="292"/>
                    </a:lnTo>
                    <a:lnTo>
                      <a:pt x="26" y="257"/>
                    </a:lnTo>
                    <a:lnTo>
                      <a:pt x="28" y="245"/>
                    </a:lnTo>
                    <a:lnTo>
                      <a:pt x="29" y="304"/>
                    </a:lnTo>
                    <a:lnTo>
                      <a:pt x="31" y="281"/>
                    </a:lnTo>
                    <a:lnTo>
                      <a:pt x="33" y="234"/>
                    </a:lnTo>
                    <a:lnTo>
                      <a:pt x="34" y="222"/>
                    </a:lnTo>
                    <a:lnTo>
                      <a:pt x="37" y="140"/>
                    </a:lnTo>
                    <a:lnTo>
                      <a:pt x="38" y="222"/>
                    </a:lnTo>
                    <a:lnTo>
                      <a:pt x="40" y="210"/>
                    </a:lnTo>
                    <a:lnTo>
                      <a:pt x="42" y="245"/>
                    </a:lnTo>
                    <a:lnTo>
                      <a:pt x="43" y="163"/>
                    </a:lnTo>
                    <a:lnTo>
                      <a:pt x="45" y="210"/>
                    </a:lnTo>
                    <a:lnTo>
                      <a:pt x="47" y="257"/>
                    </a:lnTo>
                    <a:lnTo>
                      <a:pt x="48" y="245"/>
                    </a:lnTo>
                    <a:lnTo>
                      <a:pt x="50" y="269"/>
                    </a:lnTo>
                    <a:lnTo>
                      <a:pt x="52" y="198"/>
                    </a:lnTo>
                    <a:lnTo>
                      <a:pt x="53" y="234"/>
                    </a:lnTo>
                    <a:lnTo>
                      <a:pt x="55" y="187"/>
                    </a:lnTo>
                    <a:lnTo>
                      <a:pt x="57" y="187"/>
                    </a:lnTo>
                    <a:lnTo>
                      <a:pt x="59" y="222"/>
                    </a:lnTo>
                    <a:lnTo>
                      <a:pt x="60" y="281"/>
                    </a:lnTo>
                    <a:lnTo>
                      <a:pt x="62" y="210"/>
                    </a:lnTo>
                    <a:lnTo>
                      <a:pt x="64" y="257"/>
                    </a:lnTo>
                    <a:lnTo>
                      <a:pt x="65" y="152"/>
                    </a:lnTo>
                    <a:lnTo>
                      <a:pt x="67" y="257"/>
                    </a:lnTo>
                    <a:lnTo>
                      <a:pt x="69" y="163"/>
                    </a:lnTo>
                    <a:lnTo>
                      <a:pt x="71" y="210"/>
                    </a:lnTo>
                    <a:lnTo>
                      <a:pt x="73" y="105"/>
                    </a:lnTo>
                    <a:lnTo>
                      <a:pt x="74" y="222"/>
                    </a:lnTo>
                    <a:lnTo>
                      <a:pt x="76" y="175"/>
                    </a:lnTo>
                    <a:lnTo>
                      <a:pt x="78" y="117"/>
                    </a:lnTo>
                    <a:lnTo>
                      <a:pt x="79" y="187"/>
                    </a:lnTo>
                    <a:lnTo>
                      <a:pt x="81" y="257"/>
                    </a:lnTo>
                    <a:lnTo>
                      <a:pt x="83" y="234"/>
                    </a:lnTo>
                    <a:lnTo>
                      <a:pt x="84" y="257"/>
                    </a:lnTo>
                    <a:lnTo>
                      <a:pt x="86" y="187"/>
                    </a:lnTo>
                    <a:lnTo>
                      <a:pt x="88" y="175"/>
                    </a:lnTo>
                    <a:lnTo>
                      <a:pt x="89" y="175"/>
                    </a:lnTo>
                    <a:lnTo>
                      <a:pt x="91" y="163"/>
                    </a:lnTo>
                    <a:lnTo>
                      <a:pt x="93" y="198"/>
                    </a:lnTo>
                    <a:lnTo>
                      <a:pt x="95" y="163"/>
                    </a:lnTo>
                    <a:lnTo>
                      <a:pt x="97" y="59"/>
                    </a:lnTo>
                    <a:lnTo>
                      <a:pt x="98" y="198"/>
                    </a:lnTo>
                    <a:lnTo>
                      <a:pt x="100" y="129"/>
                    </a:lnTo>
                    <a:lnTo>
                      <a:pt x="102" y="140"/>
                    </a:lnTo>
                    <a:lnTo>
                      <a:pt x="103" y="163"/>
                    </a:lnTo>
                    <a:lnTo>
                      <a:pt x="105" y="187"/>
                    </a:lnTo>
                    <a:lnTo>
                      <a:pt x="107" y="0"/>
                    </a:lnTo>
                    <a:lnTo>
                      <a:pt x="108" y="140"/>
                    </a:lnTo>
                    <a:lnTo>
                      <a:pt x="110" y="12"/>
                    </a:lnTo>
                  </a:path>
                </a:pathLst>
              </a:custGeom>
              <a:noFill/>
              <a:ln w="12700" cap="rnd" cmpd="sng">
                <a:solidFill>
                  <a:srgbClr val="FF7F00"/>
                </a:solidFill>
                <a:prstDash val="solid"/>
                <a:round/>
                <a:headEnd type="none" w="med" len="med"/>
                <a:tailEnd type="none" w="med" len="med"/>
              </a:ln>
              <a:effectLst/>
            </p:spPr>
            <p:txBody>
              <a:bodyPr/>
              <a:lstStyle/>
              <a:p>
                <a:endParaRPr lang="en-US"/>
              </a:p>
            </p:txBody>
          </p:sp>
          <p:sp>
            <p:nvSpPr>
              <p:cNvPr id="84243" name="Freeform 275"/>
              <p:cNvSpPr>
                <a:spLocks/>
              </p:cNvSpPr>
              <p:nvPr/>
            </p:nvSpPr>
            <p:spPr bwMode="auto">
              <a:xfrm>
                <a:off x="4657" y="3100"/>
                <a:ext cx="111" cy="471"/>
              </a:xfrm>
              <a:custGeom>
                <a:avLst/>
                <a:gdLst/>
                <a:ahLst/>
                <a:cxnLst>
                  <a:cxn ang="0">
                    <a:pos x="2" y="176"/>
                  </a:cxn>
                  <a:cxn ang="0">
                    <a:pos x="5" y="165"/>
                  </a:cxn>
                  <a:cxn ang="0">
                    <a:pos x="9" y="188"/>
                  </a:cxn>
                  <a:cxn ang="0">
                    <a:pos x="12" y="259"/>
                  </a:cxn>
                  <a:cxn ang="0">
                    <a:pos x="16" y="282"/>
                  </a:cxn>
                  <a:cxn ang="0">
                    <a:pos x="19" y="270"/>
                  </a:cxn>
                  <a:cxn ang="0">
                    <a:pos x="22" y="247"/>
                  </a:cxn>
                  <a:cxn ang="0">
                    <a:pos x="26" y="200"/>
                  </a:cxn>
                  <a:cxn ang="0">
                    <a:pos x="29" y="35"/>
                  </a:cxn>
                  <a:cxn ang="0">
                    <a:pos x="33" y="247"/>
                  </a:cxn>
                  <a:cxn ang="0">
                    <a:pos x="36" y="165"/>
                  </a:cxn>
                  <a:cxn ang="0">
                    <a:pos x="39" y="305"/>
                  </a:cxn>
                  <a:cxn ang="0">
                    <a:pos x="43" y="223"/>
                  </a:cxn>
                  <a:cxn ang="0">
                    <a:pos x="47" y="364"/>
                  </a:cxn>
                  <a:cxn ang="0">
                    <a:pos x="50" y="364"/>
                  </a:cxn>
                  <a:cxn ang="0">
                    <a:pos x="53" y="294"/>
                  </a:cxn>
                  <a:cxn ang="0">
                    <a:pos x="57" y="294"/>
                  </a:cxn>
                  <a:cxn ang="0">
                    <a:pos x="60" y="341"/>
                  </a:cxn>
                  <a:cxn ang="0">
                    <a:pos x="64" y="364"/>
                  </a:cxn>
                  <a:cxn ang="0">
                    <a:pos x="67" y="376"/>
                  </a:cxn>
                  <a:cxn ang="0">
                    <a:pos x="71" y="376"/>
                  </a:cxn>
                  <a:cxn ang="0">
                    <a:pos x="74" y="235"/>
                  </a:cxn>
                  <a:cxn ang="0">
                    <a:pos x="77" y="259"/>
                  </a:cxn>
                  <a:cxn ang="0">
                    <a:pos x="81" y="376"/>
                  </a:cxn>
                  <a:cxn ang="0">
                    <a:pos x="84" y="388"/>
                  </a:cxn>
                  <a:cxn ang="0">
                    <a:pos x="88" y="470"/>
                  </a:cxn>
                  <a:cxn ang="0">
                    <a:pos x="91" y="446"/>
                  </a:cxn>
                  <a:cxn ang="0">
                    <a:pos x="94" y="388"/>
                  </a:cxn>
                  <a:cxn ang="0">
                    <a:pos x="98" y="411"/>
                  </a:cxn>
                  <a:cxn ang="0">
                    <a:pos x="102" y="399"/>
                  </a:cxn>
                  <a:cxn ang="0">
                    <a:pos x="105" y="446"/>
                  </a:cxn>
                  <a:cxn ang="0">
                    <a:pos x="108" y="411"/>
                  </a:cxn>
                </a:cxnLst>
                <a:rect l="0" t="0" r="r" b="b"/>
                <a:pathLst>
                  <a:path w="111" h="471">
                    <a:moveTo>
                      <a:pt x="0" y="0"/>
                    </a:moveTo>
                    <a:lnTo>
                      <a:pt x="2" y="176"/>
                    </a:lnTo>
                    <a:lnTo>
                      <a:pt x="4" y="223"/>
                    </a:lnTo>
                    <a:lnTo>
                      <a:pt x="5" y="165"/>
                    </a:lnTo>
                    <a:lnTo>
                      <a:pt x="7" y="165"/>
                    </a:lnTo>
                    <a:lnTo>
                      <a:pt x="9" y="188"/>
                    </a:lnTo>
                    <a:lnTo>
                      <a:pt x="10" y="247"/>
                    </a:lnTo>
                    <a:lnTo>
                      <a:pt x="12" y="259"/>
                    </a:lnTo>
                    <a:lnTo>
                      <a:pt x="14" y="106"/>
                    </a:lnTo>
                    <a:lnTo>
                      <a:pt x="16" y="282"/>
                    </a:lnTo>
                    <a:lnTo>
                      <a:pt x="17" y="117"/>
                    </a:lnTo>
                    <a:lnTo>
                      <a:pt x="19" y="270"/>
                    </a:lnTo>
                    <a:lnTo>
                      <a:pt x="21" y="188"/>
                    </a:lnTo>
                    <a:lnTo>
                      <a:pt x="22" y="247"/>
                    </a:lnTo>
                    <a:lnTo>
                      <a:pt x="24" y="212"/>
                    </a:lnTo>
                    <a:lnTo>
                      <a:pt x="26" y="200"/>
                    </a:lnTo>
                    <a:lnTo>
                      <a:pt x="28" y="282"/>
                    </a:lnTo>
                    <a:lnTo>
                      <a:pt x="29" y="35"/>
                    </a:lnTo>
                    <a:lnTo>
                      <a:pt x="31" y="247"/>
                    </a:lnTo>
                    <a:lnTo>
                      <a:pt x="33" y="247"/>
                    </a:lnTo>
                    <a:lnTo>
                      <a:pt x="34" y="212"/>
                    </a:lnTo>
                    <a:lnTo>
                      <a:pt x="36" y="165"/>
                    </a:lnTo>
                    <a:lnTo>
                      <a:pt x="38" y="176"/>
                    </a:lnTo>
                    <a:lnTo>
                      <a:pt x="39" y="305"/>
                    </a:lnTo>
                    <a:lnTo>
                      <a:pt x="41" y="317"/>
                    </a:lnTo>
                    <a:lnTo>
                      <a:pt x="43" y="223"/>
                    </a:lnTo>
                    <a:lnTo>
                      <a:pt x="45" y="305"/>
                    </a:lnTo>
                    <a:lnTo>
                      <a:pt x="47" y="364"/>
                    </a:lnTo>
                    <a:lnTo>
                      <a:pt x="48" y="235"/>
                    </a:lnTo>
                    <a:lnTo>
                      <a:pt x="50" y="364"/>
                    </a:lnTo>
                    <a:lnTo>
                      <a:pt x="52" y="259"/>
                    </a:lnTo>
                    <a:lnTo>
                      <a:pt x="53" y="294"/>
                    </a:lnTo>
                    <a:lnTo>
                      <a:pt x="55" y="200"/>
                    </a:lnTo>
                    <a:lnTo>
                      <a:pt x="57" y="294"/>
                    </a:lnTo>
                    <a:lnTo>
                      <a:pt x="59" y="259"/>
                    </a:lnTo>
                    <a:lnTo>
                      <a:pt x="60" y="341"/>
                    </a:lnTo>
                    <a:lnTo>
                      <a:pt x="62" y="282"/>
                    </a:lnTo>
                    <a:lnTo>
                      <a:pt x="64" y="364"/>
                    </a:lnTo>
                    <a:lnTo>
                      <a:pt x="65" y="305"/>
                    </a:lnTo>
                    <a:lnTo>
                      <a:pt x="67" y="376"/>
                    </a:lnTo>
                    <a:lnTo>
                      <a:pt x="69" y="353"/>
                    </a:lnTo>
                    <a:lnTo>
                      <a:pt x="71" y="376"/>
                    </a:lnTo>
                    <a:lnTo>
                      <a:pt x="72" y="376"/>
                    </a:lnTo>
                    <a:lnTo>
                      <a:pt x="74" y="235"/>
                    </a:lnTo>
                    <a:lnTo>
                      <a:pt x="76" y="329"/>
                    </a:lnTo>
                    <a:lnTo>
                      <a:pt x="77" y="259"/>
                    </a:lnTo>
                    <a:lnTo>
                      <a:pt x="79" y="364"/>
                    </a:lnTo>
                    <a:lnTo>
                      <a:pt x="81" y="376"/>
                    </a:lnTo>
                    <a:lnTo>
                      <a:pt x="83" y="376"/>
                    </a:lnTo>
                    <a:lnTo>
                      <a:pt x="84" y="388"/>
                    </a:lnTo>
                    <a:lnTo>
                      <a:pt x="86" y="364"/>
                    </a:lnTo>
                    <a:lnTo>
                      <a:pt x="88" y="470"/>
                    </a:lnTo>
                    <a:lnTo>
                      <a:pt x="89" y="411"/>
                    </a:lnTo>
                    <a:lnTo>
                      <a:pt x="91" y="446"/>
                    </a:lnTo>
                    <a:lnTo>
                      <a:pt x="93" y="317"/>
                    </a:lnTo>
                    <a:lnTo>
                      <a:pt x="94" y="388"/>
                    </a:lnTo>
                    <a:lnTo>
                      <a:pt x="97" y="423"/>
                    </a:lnTo>
                    <a:lnTo>
                      <a:pt x="98" y="411"/>
                    </a:lnTo>
                    <a:lnTo>
                      <a:pt x="100" y="376"/>
                    </a:lnTo>
                    <a:lnTo>
                      <a:pt x="102" y="399"/>
                    </a:lnTo>
                    <a:lnTo>
                      <a:pt x="103" y="470"/>
                    </a:lnTo>
                    <a:lnTo>
                      <a:pt x="105" y="446"/>
                    </a:lnTo>
                    <a:lnTo>
                      <a:pt x="107" y="446"/>
                    </a:lnTo>
                    <a:lnTo>
                      <a:pt x="108" y="411"/>
                    </a:lnTo>
                    <a:lnTo>
                      <a:pt x="110" y="446"/>
                    </a:lnTo>
                  </a:path>
                </a:pathLst>
              </a:custGeom>
              <a:noFill/>
              <a:ln w="25400" cap="rnd" cmpd="sng">
                <a:solidFill>
                  <a:srgbClr val="FF7F00"/>
                </a:solidFill>
                <a:prstDash val="solid"/>
                <a:round/>
                <a:headEnd type="none" w="med" len="med"/>
                <a:tailEnd type="none" w="med" len="med"/>
              </a:ln>
              <a:effectLst/>
            </p:spPr>
            <p:txBody>
              <a:bodyPr/>
              <a:lstStyle/>
              <a:p>
                <a:endParaRPr lang="en-US"/>
              </a:p>
            </p:txBody>
          </p:sp>
          <p:sp>
            <p:nvSpPr>
              <p:cNvPr id="84244" name="Freeform 276"/>
              <p:cNvSpPr>
                <a:spLocks/>
              </p:cNvSpPr>
              <p:nvPr/>
            </p:nvSpPr>
            <p:spPr bwMode="auto">
              <a:xfrm>
                <a:off x="4747" y="3546"/>
                <a:ext cx="111" cy="96"/>
              </a:xfrm>
              <a:custGeom>
                <a:avLst/>
                <a:gdLst/>
                <a:ahLst/>
                <a:cxnLst>
                  <a:cxn ang="0">
                    <a:pos x="2" y="12"/>
                  </a:cxn>
                  <a:cxn ang="0">
                    <a:pos x="5" y="24"/>
                  </a:cxn>
                  <a:cxn ang="0">
                    <a:pos x="9" y="12"/>
                  </a:cxn>
                  <a:cxn ang="0">
                    <a:pos x="12" y="83"/>
                  </a:cxn>
                  <a:cxn ang="0">
                    <a:pos x="16" y="36"/>
                  </a:cxn>
                  <a:cxn ang="0">
                    <a:pos x="19" y="24"/>
                  </a:cxn>
                  <a:cxn ang="0">
                    <a:pos x="22" y="48"/>
                  </a:cxn>
                  <a:cxn ang="0">
                    <a:pos x="26" y="48"/>
                  </a:cxn>
                  <a:cxn ang="0">
                    <a:pos x="29" y="83"/>
                  </a:cxn>
                  <a:cxn ang="0">
                    <a:pos x="33" y="48"/>
                  </a:cxn>
                  <a:cxn ang="0">
                    <a:pos x="36" y="59"/>
                  </a:cxn>
                  <a:cxn ang="0">
                    <a:pos x="39" y="59"/>
                  </a:cxn>
                  <a:cxn ang="0">
                    <a:pos x="43" y="59"/>
                  </a:cxn>
                  <a:cxn ang="0">
                    <a:pos x="47" y="95"/>
                  </a:cxn>
                  <a:cxn ang="0">
                    <a:pos x="50" y="59"/>
                  </a:cxn>
                  <a:cxn ang="0">
                    <a:pos x="53" y="95"/>
                  </a:cxn>
                  <a:cxn ang="0">
                    <a:pos x="57" y="83"/>
                  </a:cxn>
                  <a:cxn ang="0">
                    <a:pos x="60" y="95"/>
                  </a:cxn>
                  <a:cxn ang="0">
                    <a:pos x="64" y="71"/>
                  </a:cxn>
                  <a:cxn ang="0">
                    <a:pos x="67" y="59"/>
                  </a:cxn>
                  <a:cxn ang="0">
                    <a:pos x="71" y="83"/>
                  </a:cxn>
                  <a:cxn ang="0">
                    <a:pos x="74" y="95"/>
                  </a:cxn>
                  <a:cxn ang="0">
                    <a:pos x="77" y="95"/>
                  </a:cxn>
                  <a:cxn ang="0">
                    <a:pos x="81" y="95"/>
                  </a:cxn>
                  <a:cxn ang="0">
                    <a:pos x="84" y="71"/>
                  </a:cxn>
                  <a:cxn ang="0">
                    <a:pos x="88" y="71"/>
                  </a:cxn>
                  <a:cxn ang="0">
                    <a:pos x="91" y="95"/>
                  </a:cxn>
                  <a:cxn ang="0">
                    <a:pos x="94" y="83"/>
                  </a:cxn>
                  <a:cxn ang="0">
                    <a:pos x="98" y="95"/>
                  </a:cxn>
                  <a:cxn ang="0">
                    <a:pos x="102" y="95"/>
                  </a:cxn>
                  <a:cxn ang="0">
                    <a:pos x="105" y="83"/>
                  </a:cxn>
                  <a:cxn ang="0">
                    <a:pos x="108" y="83"/>
                  </a:cxn>
                </a:cxnLst>
                <a:rect l="0" t="0" r="r" b="b"/>
                <a:pathLst>
                  <a:path w="111" h="96">
                    <a:moveTo>
                      <a:pt x="0" y="0"/>
                    </a:moveTo>
                    <a:lnTo>
                      <a:pt x="2" y="12"/>
                    </a:lnTo>
                    <a:lnTo>
                      <a:pt x="3" y="48"/>
                    </a:lnTo>
                    <a:lnTo>
                      <a:pt x="5" y="24"/>
                    </a:lnTo>
                    <a:lnTo>
                      <a:pt x="7" y="24"/>
                    </a:lnTo>
                    <a:lnTo>
                      <a:pt x="9" y="12"/>
                    </a:lnTo>
                    <a:lnTo>
                      <a:pt x="10" y="36"/>
                    </a:lnTo>
                    <a:lnTo>
                      <a:pt x="12" y="83"/>
                    </a:lnTo>
                    <a:lnTo>
                      <a:pt x="14" y="48"/>
                    </a:lnTo>
                    <a:lnTo>
                      <a:pt x="16" y="36"/>
                    </a:lnTo>
                    <a:lnTo>
                      <a:pt x="17" y="36"/>
                    </a:lnTo>
                    <a:lnTo>
                      <a:pt x="19" y="24"/>
                    </a:lnTo>
                    <a:lnTo>
                      <a:pt x="21" y="36"/>
                    </a:lnTo>
                    <a:lnTo>
                      <a:pt x="22" y="48"/>
                    </a:lnTo>
                    <a:lnTo>
                      <a:pt x="24" y="36"/>
                    </a:lnTo>
                    <a:lnTo>
                      <a:pt x="26" y="48"/>
                    </a:lnTo>
                    <a:lnTo>
                      <a:pt x="27" y="59"/>
                    </a:lnTo>
                    <a:lnTo>
                      <a:pt x="29" y="83"/>
                    </a:lnTo>
                    <a:lnTo>
                      <a:pt x="31" y="71"/>
                    </a:lnTo>
                    <a:lnTo>
                      <a:pt x="33" y="48"/>
                    </a:lnTo>
                    <a:lnTo>
                      <a:pt x="34" y="83"/>
                    </a:lnTo>
                    <a:lnTo>
                      <a:pt x="36" y="59"/>
                    </a:lnTo>
                    <a:lnTo>
                      <a:pt x="38" y="71"/>
                    </a:lnTo>
                    <a:lnTo>
                      <a:pt x="39" y="59"/>
                    </a:lnTo>
                    <a:lnTo>
                      <a:pt x="41" y="83"/>
                    </a:lnTo>
                    <a:lnTo>
                      <a:pt x="43" y="59"/>
                    </a:lnTo>
                    <a:lnTo>
                      <a:pt x="45" y="83"/>
                    </a:lnTo>
                    <a:lnTo>
                      <a:pt x="47" y="95"/>
                    </a:lnTo>
                    <a:lnTo>
                      <a:pt x="48" y="71"/>
                    </a:lnTo>
                    <a:lnTo>
                      <a:pt x="50" y="59"/>
                    </a:lnTo>
                    <a:lnTo>
                      <a:pt x="52" y="83"/>
                    </a:lnTo>
                    <a:lnTo>
                      <a:pt x="53" y="95"/>
                    </a:lnTo>
                    <a:lnTo>
                      <a:pt x="55" y="95"/>
                    </a:lnTo>
                    <a:lnTo>
                      <a:pt x="57" y="83"/>
                    </a:lnTo>
                    <a:lnTo>
                      <a:pt x="58" y="71"/>
                    </a:lnTo>
                    <a:lnTo>
                      <a:pt x="60" y="95"/>
                    </a:lnTo>
                    <a:lnTo>
                      <a:pt x="62" y="71"/>
                    </a:lnTo>
                    <a:lnTo>
                      <a:pt x="64" y="71"/>
                    </a:lnTo>
                    <a:lnTo>
                      <a:pt x="65" y="95"/>
                    </a:lnTo>
                    <a:lnTo>
                      <a:pt x="67" y="59"/>
                    </a:lnTo>
                    <a:lnTo>
                      <a:pt x="69" y="83"/>
                    </a:lnTo>
                    <a:lnTo>
                      <a:pt x="71" y="83"/>
                    </a:lnTo>
                    <a:lnTo>
                      <a:pt x="72" y="83"/>
                    </a:lnTo>
                    <a:lnTo>
                      <a:pt x="74" y="95"/>
                    </a:lnTo>
                    <a:lnTo>
                      <a:pt x="76" y="83"/>
                    </a:lnTo>
                    <a:lnTo>
                      <a:pt x="77" y="95"/>
                    </a:lnTo>
                    <a:lnTo>
                      <a:pt x="79" y="95"/>
                    </a:lnTo>
                    <a:lnTo>
                      <a:pt x="81" y="95"/>
                    </a:lnTo>
                    <a:lnTo>
                      <a:pt x="82" y="95"/>
                    </a:lnTo>
                    <a:lnTo>
                      <a:pt x="84" y="71"/>
                    </a:lnTo>
                    <a:lnTo>
                      <a:pt x="86" y="95"/>
                    </a:lnTo>
                    <a:lnTo>
                      <a:pt x="88" y="71"/>
                    </a:lnTo>
                    <a:lnTo>
                      <a:pt x="89" y="95"/>
                    </a:lnTo>
                    <a:lnTo>
                      <a:pt x="91" y="95"/>
                    </a:lnTo>
                    <a:lnTo>
                      <a:pt x="93" y="95"/>
                    </a:lnTo>
                    <a:lnTo>
                      <a:pt x="94" y="83"/>
                    </a:lnTo>
                    <a:lnTo>
                      <a:pt x="96" y="71"/>
                    </a:lnTo>
                    <a:lnTo>
                      <a:pt x="98" y="95"/>
                    </a:lnTo>
                    <a:lnTo>
                      <a:pt x="100" y="95"/>
                    </a:lnTo>
                    <a:lnTo>
                      <a:pt x="102" y="95"/>
                    </a:lnTo>
                    <a:lnTo>
                      <a:pt x="103" y="71"/>
                    </a:lnTo>
                    <a:lnTo>
                      <a:pt x="105" y="83"/>
                    </a:lnTo>
                    <a:lnTo>
                      <a:pt x="107" y="95"/>
                    </a:lnTo>
                    <a:lnTo>
                      <a:pt x="108" y="83"/>
                    </a:lnTo>
                    <a:lnTo>
                      <a:pt x="110" y="83"/>
                    </a:lnTo>
                  </a:path>
                </a:pathLst>
              </a:custGeom>
              <a:noFill/>
              <a:ln w="12700" cap="rnd" cmpd="sng">
                <a:solidFill>
                  <a:srgbClr val="FF7F00"/>
                </a:solidFill>
                <a:prstDash val="solid"/>
                <a:round/>
                <a:headEnd type="none" w="med" len="med"/>
                <a:tailEnd type="none" w="med" len="med"/>
              </a:ln>
              <a:effectLst/>
            </p:spPr>
            <p:txBody>
              <a:bodyPr/>
              <a:lstStyle/>
              <a:p>
                <a:endParaRPr lang="en-US"/>
              </a:p>
            </p:txBody>
          </p:sp>
          <p:sp>
            <p:nvSpPr>
              <p:cNvPr id="84245" name="Freeform 277"/>
              <p:cNvSpPr>
                <a:spLocks/>
              </p:cNvSpPr>
              <p:nvPr/>
            </p:nvSpPr>
            <p:spPr bwMode="auto">
              <a:xfrm>
                <a:off x="4857" y="3593"/>
                <a:ext cx="111" cy="49"/>
              </a:xfrm>
              <a:custGeom>
                <a:avLst/>
                <a:gdLst/>
                <a:ahLst/>
                <a:cxnLst>
                  <a:cxn ang="0">
                    <a:pos x="2" y="36"/>
                  </a:cxn>
                  <a:cxn ang="0">
                    <a:pos x="5" y="12"/>
                  </a:cxn>
                  <a:cxn ang="0">
                    <a:pos x="8" y="48"/>
                  </a:cxn>
                  <a:cxn ang="0">
                    <a:pos x="12" y="36"/>
                  </a:cxn>
                  <a:cxn ang="0">
                    <a:pos x="16" y="24"/>
                  </a:cxn>
                  <a:cxn ang="0">
                    <a:pos x="19" y="48"/>
                  </a:cxn>
                  <a:cxn ang="0">
                    <a:pos x="22" y="48"/>
                  </a:cxn>
                  <a:cxn ang="0">
                    <a:pos x="26" y="48"/>
                  </a:cxn>
                  <a:cxn ang="0">
                    <a:pos x="29" y="48"/>
                  </a:cxn>
                  <a:cxn ang="0">
                    <a:pos x="33" y="48"/>
                  </a:cxn>
                  <a:cxn ang="0">
                    <a:pos x="36" y="48"/>
                  </a:cxn>
                  <a:cxn ang="0">
                    <a:pos x="39" y="48"/>
                  </a:cxn>
                  <a:cxn ang="0">
                    <a:pos x="43" y="48"/>
                  </a:cxn>
                  <a:cxn ang="0">
                    <a:pos x="46" y="48"/>
                  </a:cxn>
                  <a:cxn ang="0">
                    <a:pos x="50" y="48"/>
                  </a:cxn>
                  <a:cxn ang="0">
                    <a:pos x="53" y="36"/>
                  </a:cxn>
                  <a:cxn ang="0">
                    <a:pos x="57" y="48"/>
                  </a:cxn>
                  <a:cxn ang="0">
                    <a:pos x="60" y="48"/>
                  </a:cxn>
                  <a:cxn ang="0">
                    <a:pos x="63" y="36"/>
                  </a:cxn>
                  <a:cxn ang="0">
                    <a:pos x="67" y="24"/>
                  </a:cxn>
                  <a:cxn ang="0">
                    <a:pos x="71" y="48"/>
                  </a:cxn>
                  <a:cxn ang="0">
                    <a:pos x="74" y="36"/>
                  </a:cxn>
                  <a:cxn ang="0">
                    <a:pos x="77" y="36"/>
                  </a:cxn>
                  <a:cxn ang="0">
                    <a:pos x="81" y="36"/>
                  </a:cxn>
                  <a:cxn ang="0">
                    <a:pos x="84" y="36"/>
                  </a:cxn>
                  <a:cxn ang="0">
                    <a:pos x="88" y="48"/>
                  </a:cxn>
                  <a:cxn ang="0">
                    <a:pos x="91" y="48"/>
                  </a:cxn>
                  <a:cxn ang="0">
                    <a:pos x="94" y="36"/>
                  </a:cxn>
                  <a:cxn ang="0">
                    <a:pos x="98" y="36"/>
                  </a:cxn>
                  <a:cxn ang="0">
                    <a:pos x="101" y="36"/>
                  </a:cxn>
                  <a:cxn ang="0">
                    <a:pos x="105" y="36"/>
                  </a:cxn>
                  <a:cxn ang="0">
                    <a:pos x="108" y="48"/>
                  </a:cxn>
                </a:cxnLst>
                <a:rect l="0" t="0" r="r" b="b"/>
                <a:pathLst>
                  <a:path w="111" h="49">
                    <a:moveTo>
                      <a:pt x="0" y="36"/>
                    </a:moveTo>
                    <a:lnTo>
                      <a:pt x="2" y="36"/>
                    </a:lnTo>
                    <a:lnTo>
                      <a:pt x="3" y="48"/>
                    </a:lnTo>
                    <a:lnTo>
                      <a:pt x="5" y="12"/>
                    </a:lnTo>
                    <a:lnTo>
                      <a:pt x="7" y="48"/>
                    </a:lnTo>
                    <a:lnTo>
                      <a:pt x="8" y="48"/>
                    </a:lnTo>
                    <a:lnTo>
                      <a:pt x="10" y="36"/>
                    </a:lnTo>
                    <a:lnTo>
                      <a:pt x="12" y="36"/>
                    </a:lnTo>
                    <a:lnTo>
                      <a:pt x="14" y="48"/>
                    </a:lnTo>
                    <a:lnTo>
                      <a:pt x="16" y="24"/>
                    </a:lnTo>
                    <a:lnTo>
                      <a:pt x="17" y="36"/>
                    </a:lnTo>
                    <a:lnTo>
                      <a:pt x="19" y="48"/>
                    </a:lnTo>
                    <a:lnTo>
                      <a:pt x="21" y="36"/>
                    </a:lnTo>
                    <a:lnTo>
                      <a:pt x="22" y="48"/>
                    </a:lnTo>
                    <a:lnTo>
                      <a:pt x="24" y="48"/>
                    </a:lnTo>
                    <a:lnTo>
                      <a:pt x="26" y="48"/>
                    </a:lnTo>
                    <a:lnTo>
                      <a:pt x="28" y="48"/>
                    </a:lnTo>
                    <a:lnTo>
                      <a:pt x="29" y="48"/>
                    </a:lnTo>
                    <a:lnTo>
                      <a:pt x="31" y="36"/>
                    </a:lnTo>
                    <a:lnTo>
                      <a:pt x="33" y="48"/>
                    </a:lnTo>
                    <a:lnTo>
                      <a:pt x="34" y="12"/>
                    </a:lnTo>
                    <a:lnTo>
                      <a:pt x="36" y="48"/>
                    </a:lnTo>
                    <a:lnTo>
                      <a:pt x="38" y="24"/>
                    </a:lnTo>
                    <a:lnTo>
                      <a:pt x="39" y="48"/>
                    </a:lnTo>
                    <a:lnTo>
                      <a:pt x="41" y="48"/>
                    </a:lnTo>
                    <a:lnTo>
                      <a:pt x="43" y="48"/>
                    </a:lnTo>
                    <a:lnTo>
                      <a:pt x="45" y="36"/>
                    </a:lnTo>
                    <a:lnTo>
                      <a:pt x="46" y="48"/>
                    </a:lnTo>
                    <a:lnTo>
                      <a:pt x="48" y="0"/>
                    </a:lnTo>
                    <a:lnTo>
                      <a:pt x="50" y="48"/>
                    </a:lnTo>
                    <a:lnTo>
                      <a:pt x="52" y="24"/>
                    </a:lnTo>
                    <a:lnTo>
                      <a:pt x="53" y="36"/>
                    </a:lnTo>
                    <a:lnTo>
                      <a:pt x="55" y="48"/>
                    </a:lnTo>
                    <a:lnTo>
                      <a:pt x="57" y="48"/>
                    </a:lnTo>
                    <a:lnTo>
                      <a:pt x="58" y="48"/>
                    </a:lnTo>
                    <a:lnTo>
                      <a:pt x="60" y="48"/>
                    </a:lnTo>
                    <a:lnTo>
                      <a:pt x="62" y="48"/>
                    </a:lnTo>
                    <a:lnTo>
                      <a:pt x="63" y="36"/>
                    </a:lnTo>
                    <a:lnTo>
                      <a:pt x="65" y="36"/>
                    </a:lnTo>
                    <a:lnTo>
                      <a:pt x="67" y="24"/>
                    </a:lnTo>
                    <a:lnTo>
                      <a:pt x="69" y="48"/>
                    </a:lnTo>
                    <a:lnTo>
                      <a:pt x="71" y="48"/>
                    </a:lnTo>
                    <a:lnTo>
                      <a:pt x="72" y="48"/>
                    </a:lnTo>
                    <a:lnTo>
                      <a:pt x="74" y="36"/>
                    </a:lnTo>
                    <a:lnTo>
                      <a:pt x="76" y="48"/>
                    </a:lnTo>
                    <a:lnTo>
                      <a:pt x="77" y="36"/>
                    </a:lnTo>
                    <a:lnTo>
                      <a:pt x="79" y="48"/>
                    </a:lnTo>
                    <a:lnTo>
                      <a:pt x="81" y="36"/>
                    </a:lnTo>
                    <a:lnTo>
                      <a:pt x="83" y="48"/>
                    </a:lnTo>
                    <a:lnTo>
                      <a:pt x="84" y="36"/>
                    </a:lnTo>
                    <a:lnTo>
                      <a:pt x="86" y="24"/>
                    </a:lnTo>
                    <a:lnTo>
                      <a:pt x="88" y="48"/>
                    </a:lnTo>
                    <a:lnTo>
                      <a:pt x="89" y="48"/>
                    </a:lnTo>
                    <a:lnTo>
                      <a:pt x="91" y="48"/>
                    </a:lnTo>
                    <a:lnTo>
                      <a:pt x="93" y="48"/>
                    </a:lnTo>
                    <a:lnTo>
                      <a:pt x="94" y="36"/>
                    </a:lnTo>
                    <a:lnTo>
                      <a:pt x="96" y="48"/>
                    </a:lnTo>
                    <a:lnTo>
                      <a:pt x="98" y="36"/>
                    </a:lnTo>
                    <a:lnTo>
                      <a:pt x="100" y="48"/>
                    </a:lnTo>
                    <a:lnTo>
                      <a:pt x="101" y="36"/>
                    </a:lnTo>
                    <a:lnTo>
                      <a:pt x="103" y="48"/>
                    </a:lnTo>
                    <a:lnTo>
                      <a:pt x="105" y="36"/>
                    </a:lnTo>
                    <a:lnTo>
                      <a:pt x="107" y="48"/>
                    </a:lnTo>
                    <a:lnTo>
                      <a:pt x="108" y="48"/>
                    </a:lnTo>
                    <a:lnTo>
                      <a:pt x="110" y="48"/>
                    </a:lnTo>
                  </a:path>
                </a:pathLst>
              </a:custGeom>
              <a:noFill/>
              <a:ln w="12700" cap="rnd" cmpd="sng">
                <a:solidFill>
                  <a:srgbClr val="FF7F00"/>
                </a:solidFill>
                <a:prstDash val="solid"/>
                <a:round/>
                <a:headEnd type="none" w="med" len="med"/>
                <a:tailEnd type="none" w="med" len="med"/>
              </a:ln>
              <a:effectLst/>
            </p:spPr>
            <p:txBody>
              <a:bodyPr/>
              <a:lstStyle/>
              <a:p>
                <a:endParaRPr lang="en-US"/>
              </a:p>
            </p:txBody>
          </p:sp>
          <p:sp>
            <p:nvSpPr>
              <p:cNvPr id="84246" name="Freeform 278"/>
              <p:cNvSpPr>
                <a:spLocks/>
              </p:cNvSpPr>
              <p:nvPr/>
            </p:nvSpPr>
            <p:spPr bwMode="auto">
              <a:xfrm>
                <a:off x="4967" y="3617"/>
                <a:ext cx="111" cy="25"/>
              </a:xfrm>
              <a:custGeom>
                <a:avLst/>
                <a:gdLst/>
                <a:ahLst/>
                <a:cxnLst>
                  <a:cxn ang="0">
                    <a:pos x="2" y="12"/>
                  </a:cxn>
                  <a:cxn ang="0">
                    <a:pos x="5" y="24"/>
                  </a:cxn>
                  <a:cxn ang="0">
                    <a:pos x="8" y="24"/>
                  </a:cxn>
                  <a:cxn ang="0">
                    <a:pos x="12" y="24"/>
                  </a:cxn>
                  <a:cxn ang="0">
                    <a:pos x="16" y="24"/>
                  </a:cxn>
                  <a:cxn ang="0">
                    <a:pos x="19" y="24"/>
                  </a:cxn>
                  <a:cxn ang="0">
                    <a:pos x="22" y="24"/>
                  </a:cxn>
                  <a:cxn ang="0">
                    <a:pos x="26" y="24"/>
                  </a:cxn>
                  <a:cxn ang="0">
                    <a:pos x="29" y="24"/>
                  </a:cxn>
                  <a:cxn ang="0">
                    <a:pos x="33" y="24"/>
                  </a:cxn>
                  <a:cxn ang="0">
                    <a:pos x="36" y="24"/>
                  </a:cxn>
                  <a:cxn ang="0">
                    <a:pos x="39" y="12"/>
                  </a:cxn>
                  <a:cxn ang="0">
                    <a:pos x="43" y="24"/>
                  </a:cxn>
                  <a:cxn ang="0">
                    <a:pos x="46" y="24"/>
                  </a:cxn>
                  <a:cxn ang="0">
                    <a:pos x="50" y="24"/>
                  </a:cxn>
                  <a:cxn ang="0">
                    <a:pos x="53" y="24"/>
                  </a:cxn>
                  <a:cxn ang="0">
                    <a:pos x="57" y="24"/>
                  </a:cxn>
                  <a:cxn ang="0">
                    <a:pos x="60" y="24"/>
                  </a:cxn>
                  <a:cxn ang="0">
                    <a:pos x="63" y="24"/>
                  </a:cxn>
                  <a:cxn ang="0">
                    <a:pos x="67" y="0"/>
                  </a:cxn>
                  <a:cxn ang="0">
                    <a:pos x="71" y="24"/>
                  </a:cxn>
                  <a:cxn ang="0">
                    <a:pos x="74" y="24"/>
                  </a:cxn>
                  <a:cxn ang="0">
                    <a:pos x="77" y="24"/>
                  </a:cxn>
                  <a:cxn ang="0">
                    <a:pos x="81" y="12"/>
                  </a:cxn>
                  <a:cxn ang="0">
                    <a:pos x="84" y="24"/>
                  </a:cxn>
                  <a:cxn ang="0">
                    <a:pos x="88" y="24"/>
                  </a:cxn>
                  <a:cxn ang="0">
                    <a:pos x="91" y="24"/>
                  </a:cxn>
                  <a:cxn ang="0">
                    <a:pos x="94" y="24"/>
                  </a:cxn>
                  <a:cxn ang="0">
                    <a:pos x="98" y="24"/>
                  </a:cxn>
                  <a:cxn ang="0">
                    <a:pos x="101" y="24"/>
                  </a:cxn>
                  <a:cxn ang="0">
                    <a:pos x="105" y="12"/>
                  </a:cxn>
                  <a:cxn ang="0">
                    <a:pos x="108" y="24"/>
                  </a:cxn>
                </a:cxnLst>
                <a:rect l="0" t="0" r="r" b="b"/>
                <a:pathLst>
                  <a:path w="111" h="25">
                    <a:moveTo>
                      <a:pt x="0" y="24"/>
                    </a:moveTo>
                    <a:lnTo>
                      <a:pt x="2" y="12"/>
                    </a:lnTo>
                    <a:lnTo>
                      <a:pt x="3" y="12"/>
                    </a:lnTo>
                    <a:lnTo>
                      <a:pt x="5" y="24"/>
                    </a:lnTo>
                    <a:lnTo>
                      <a:pt x="7" y="24"/>
                    </a:lnTo>
                    <a:lnTo>
                      <a:pt x="8" y="24"/>
                    </a:lnTo>
                    <a:lnTo>
                      <a:pt x="10" y="24"/>
                    </a:lnTo>
                    <a:lnTo>
                      <a:pt x="12" y="24"/>
                    </a:lnTo>
                    <a:lnTo>
                      <a:pt x="13" y="24"/>
                    </a:lnTo>
                    <a:lnTo>
                      <a:pt x="16" y="24"/>
                    </a:lnTo>
                    <a:lnTo>
                      <a:pt x="17" y="12"/>
                    </a:lnTo>
                    <a:lnTo>
                      <a:pt x="19" y="24"/>
                    </a:lnTo>
                    <a:lnTo>
                      <a:pt x="21" y="24"/>
                    </a:lnTo>
                    <a:lnTo>
                      <a:pt x="22" y="24"/>
                    </a:lnTo>
                    <a:lnTo>
                      <a:pt x="24" y="12"/>
                    </a:lnTo>
                    <a:lnTo>
                      <a:pt x="26" y="24"/>
                    </a:lnTo>
                    <a:lnTo>
                      <a:pt x="27" y="24"/>
                    </a:lnTo>
                    <a:lnTo>
                      <a:pt x="29" y="24"/>
                    </a:lnTo>
                    <a:lnTo>
                      <a:pt x="31" y="24"/>
                    </a:lnTo>
                    <a:lnTo>
                      <a:pt x="33" y="24"/>
                    </a:lnTo>
                    <a:lnTo>
                      <a:pt x="34" y="24"/>
                    </a:lnTo>
                    <a:lnTo>
                      <a:pt x="36" y="24"/>
                    </a:lnTo>
                    <a:lnTo>
                      <a:pt x="38" y="24"/>
                    </a:lnTo>
                    <a:lnTo>
                      <a:pt x="39" y="12"/>
                    </a:lnTo>
                    <a:lnTo>
                      <a:pt x="41" y="24"/>
                    </a:lnTo>
                    <a:lnTo>
                      <a:pt x="43" y="24"/>
                    </a:lnTo>
                    <a:lnTo>
                      <a:pt x="45" y="24"/>
                    </a:lnTo>
                    <a:lnTo>
                      <a:pt x="46" y="24"/>
                    </a:lnTo>
                    <a:lnTo>
                      <a:pt x="48" y="24"/>
                    </a:lnTo>
                    <a:lnTo>
                      <a:pt x="50" y="24"/>
                    </a:lnTo>
                    <a:lnTo>
                      <a:pt x="51" y="12"/>
                    </a:lnTo>
                    <a:lnTo>
                      <a:pt x="53" y="24"/>
                    </a:lnTo>
                    <a:lnTo>
                      <a:pt x="55" y="24"/>
                    </a:lnTo>
                    <a:lnTo>
                      <a:pt x="57" y="24"/>
                    </a:lnTo>
                    <a:lnTo>
                      <a:pt x="58" y="24"/>
                    </a:lnTo>
                    <a:lnTo>
                      <a:pt x="60" y="24"/>
                    </a:lnTo>
                    <a:lnTo>
                      <a:pt x="62" y="24"/>
                    </a:lnTo>
                    <a:lnTo>
                      <a:pt x="63" y="24"/>
                    </a:lnTo>
                    <a:lnTo>
                      <a:pt x="65" y="0"/>
                    </a:lnTo>
                    <a:lnTo>
                      <a:pt x="67" y="0"/>
                    </a:lnTo>
                    <a:lnTo>
                      <a:pt x="69" y="24"/>
                    </a:lnTo>
                    <a:lnTo>
                      <a:pt x="71" y="24"/>
                    </a:lnTo>
                    <a:lnTo>
                      <a:pt x="72" y="24"/>
                    </a:lnTo>
                    <a:lnTo>
                      <a:pt x="74" y="24"/>
                    </a:lnTo>
                    <a:lnTo>
                      <a:pt x="76" y="24"/>
                    </a:lnTo>
                    <a:lnTo>
                      <a:pt x="77" y="24"/>
                    </a:lnTo>
                    <a:lnTo>
                      <a:pt x="79" y="12"/>
                    </a:lnTo>
                    <a:lnTo>
                      <a:pt x="81" y="12"/>
                    </a:lnTo>
                    <a:lnTo>
                      <a:pt x="82" y="24"/>
                    </a:lnTo>
                    <a:lnTo>
                      <a:pt x="84" y="24"/>
                    </a:lnTo>
                    <a:lnTo>
                      <a:pt x="86" y="24"/>
                    </a:lnTo>
                    <a:lnTo>
                      <a:pt x="88" y="24"/>
                    </a:lnTo>
                    <a:lnTo>
                      <a:pt x="89" y="24"/>
                    </a:lnTo>
                    <a:lnTo>
                      <a:pt x="91" y="24"/>
                    </a:lnTo>
                    <a:lnTo>
                      <a:pt x="93" y="24"/>
                    </a:lnTo>
                    <a:lnTo>
                      <a:pt x="94" y="24"/>
                    </a:lnTo>
                    <a:lnTo>
                      <a:pt x="96" y="24"/>
                    </a:lnTo>
                    <a:lnTo>
                      <a:pt x="98" y="24"/>
                    </a:lnTo>
                    <a:lnTo>
                      <a:pt x="100" y="24"/>
                    </a:lnTo>
                    <a:lnTo>
                      <a:pt x="101" y="24"/>
                    </a:lnTo>
                    <a:lnTo>
                      <a:pt x="103" y="24"/>
                    </a:lnTo>
                    <a:lnTo>
                      <a:pt x="105" y="12"/>
                    </a:lnTo>
                    <a:lnTo>
                      <a:pt x="106" y="12"/>
                    </a:lnTo>
                    <a:lnTo>
                      <a:pt x="108" y="24"/>
                    </a:lnTo>
                    <a:lnTo>
                      <a:pt x="110" y="24"/>
                    </a:lnTo>
                  </a:path>
                </a:pathLst>
              </a:custGeom>
              <a:noFill/>
              <a:ln w="12700" cap="rnd" cmpd="sng">
                <a:solidFill>
                  <a:srgbClr val="FF7F00"/>
                </a:solidFill>
                <a:prstDash val="solid"/>
                <a:round/>
                <a:headEnd type="none" w="med" len="med"/>
                <a:tailEnd type="none" w="med" len="med"/>
              </a:ln>
              <a:effectLst/>
            </p:spPr>
            <p:txBody>
              <a:bodyPr/>
              <a:lstStyle/>
              <a:p>
                <a:endParaRPr lang="en-US"/>
              </a:p>
            </p:txBody>
          </p:sp>
        </p:grpSp>
        <p:grpSp>
          <p:nvGrpSpPr>
            <p:cNvPr id="84247" name="Group 279"/>
            <p:cNvGrpSpPr>
              <a:grpSpLocks/>
            </p:cNvGrpSpPr>
            <p:nvPr/>
          </p:nvGrpSpPr>
          <p:grpSpPr bwMode="auto">
            <a:xfrm>
              <a:off x="4103" y="3109"/>
              <a:ext cx="1011" cy="563"/>
              <a:chOff x="4472" y="3097"/>
              <a:chExt cx="1102" cy="541"/>
            </a:xfrm>
          </p:grpSpPr>
          <p:sp>
            <p:nvSpPr>
              <p:cNvPr id="84248" name="Freeform 280"/>
              <p:cNvSpPr>
                <a:spLocks/>
              </p:cNvSpPr>
              <p:nvPr/>
            </p:nvSpPr>
            <p:spPr bwMode="auto">
              <a:xfrm>
                <a:off x="4472" y="3614"/>
                <a:ext cx="112" cy="24"/>
              </a:xfrm>
              <a:custGeom>
                <a:avLst/>
                <a:gdLst/>
                <a:ahLst/>
                <a:cxnLst>
                  <a:cxn ang="0">
                    <a:pos x="2" y="23"/>
                  </a:cxn>
                  <a:cxn ang="0">
                    <a:pos x="6" y="23"/>
                  </a:cxn>
                  <a:cxn ang="0">
                    <a:pos x="9" y="23"/>
                  </a:cxn>
                  <a:cxn ang="0">
                    <a:pos x="12" y="23"/>
                  </a:cxn>
                  <a:cxn ang="0">
                    <a:pos x="16" y="12"/>
                  </a:cxn>
                  <a:cxn ang="0">
                    <a:pos x="19" y="23"/>
                  </a:cxn>
                  <a:cxn ang="0">
                    <a:pos x="22" y="12"/>
                  </a:cxn>
                  <a:cxn ang="0">
                    <a:pos x="26" y="12"/>
                  </a:cxn>
                  <a:cxn ang="0">
                    <a:pos x="30" y="12"/>
                  </a:cxn>
                  <a:cxn ang="0">
                    <a:pos x="33" y="12"/>
                  </a:cxn>
                  <a:cxn ang="0">
                    <a:pos x="36" y="12"/>
                  </a:cxn>
                  <a:cxn ang="0">
                    <a:pos x="40" y="12"/>
                  </a:cxn>
                  <a:cxn ang="0">
                    <a:pos x="43" y="23"/>
                  </a:cxn>
                  <a:cxn ang="0">
                    <a:pos x="47" y="12"/>
                  </a:cxn>
                  <a:cxn ang="0">
                    <a:pos x="50" y="23"/>
                  </a:cxn>
                  <a:cxn ang="0">
                    <a:pos x="54" y="23"/>
                  </a:cxn>
                  <a:cxn ang="0">
                    <a:pos x="57" y="12"/>
                  </a:cxn>
                  <a:cxn ang="0">
                    <a:pos x="61" y="23"/>
                  </a:cxn>
                  <a:cxn ang="0">
                    <a:pos x="64" y="0"/>
                  </a:cxn>
                  <a:cxn ang="0">
                    <a:pos x="68" y="23"/>
                  </a:cxn>
                  <a:cxn ang="0">
                    <a:pos x="71" y="12"/>
                  </a:cxn>
                  <a:cxn ang="0">
                    <a:pos x="75" y="12"/>
                  </a:cxn>
                  <a:cxn ang="0">
                    <a:pos x="78" y="12"/>
                  </a:cxn>
                  <a:cxn ang="0">
                    <a:pos x="81" y="23"/>
                  </a:cxn>
                  <a:cxn ang="0">
                    <a:pos x="85" y="12"/>
                  </a:cxn>
                  <a:cxn ang="0">
                    <a:pos x="89" y="12"/>
                  </a:cxn>
                  <a:cxn ang="0">
                    <a:pos x="92" y="23"/>
                  </a:cxn>
                  <a:cxn ang="0">
                    <a:pos x="95" y="12"/>
                  </a:cxn>
                  <a:cxn ang="0">
                    <a:pos x="99" y="23"/>
                  </a:cxn>
                  <a:cxn ang="0">
                    <a:pos x="102" y="23"/>
                  </a:cxn>
                  <a:cxn ang="0">
                    <a:pos x="106" y="12"/>
                  </a:cxn>
                  <a:cxn ang="0">
                    <a:pos x="109" y="23"/>
                  </a:cxn>
                </a:cxnLst>
                <a:rect l="0" t="0" r="r" b="b"/>
                <a:pathLst>
                  <a:path w="112" h="24">
                    <a:moveTo>
                      <a:pt x="0" y="23"/>
                    </a:moveTo>
                    <a:lnTo>
                      <a:pt x="2" y="23"/>
                    </a:lnTo>
                    <a:lnTo>
                      <a:pt x="4" y="23"/>
                    </a:lnTo>
                    <a:lnTo>
                      <a:pt x="6" y="23"/>
                    </a:lnTo>
                    <a:lnTo>
                      <a:pt x="7" y="23"/>
                    </a:lnTo>
                    <a:lnTo>
                      <a:pt x="9" y="23"/>
                    </a:lnTo>
                    <a:lnTo>
                      <a:pt x="11" y="23"/>
                    </a:lnTo>
                    <a:lnTo>
                      <a:pt x="12" y="23"/>
                    </a:lnTo>
                    <a:lnTo>
                      <a:pt x="14" y="12"/>
                    </a:lnTo>
                    <a:lnTo>
                      <a:pt x="16" y="12"/>
                    </a:lnTo>
                    <a:lnTo>
                      <a:pt x="17" y="23"/>
                    </a:lnTo>
                    <a:lnTo>
                      <a:pt x="19" y="23"/>
                    </a:lnTo>
                    <a:lnTo>
                      <a:pt x="21" y="23"/>
                    </a:lnTo>
                    <a:lnTo>
                      <a:pt x="22" y="12"/>
                    </a:lnTo>
                    <a:lnTo>
                      <a:pt x="24" y="23"/>
                    </a:lnTo>
                    <a:lnTo>
                      <a:pt x="26" y="12"/>
                    </a:lnTo>
                    <a:lnTo>
                      <a:pt x="28" y="12"/>
                    </a:lnTo>
                    <a:lnTo>
                      <a:pt x="30" y="12"/>
                    </a:lnTo>
                    <a:lnTo>
                      <a:pt x="31" y="12"/>
                    </a:lnTo>
                    <a:lnTo>
                      <a:pt x="33" y="12"/>
                    </a:lnTo>
                    <a:lnTo>
                      <a:pt x="35" y="12"/>
                    </a:lnTo>
                    <a:lnTo>
                      <a:pt x="36" y="12"/>
                    </a:lnTo>
                    <a:lnTo>
                      <a:pt x="38" y="0"/>
                    </a:lnTo>
                    <a:lnTo>
                      <a:pt x="40" y="12"/>
                    </a:lnTo>
                    <a:lnTo>
                      <a:pt x="42" y="23"/>
                    </a:lnTo>
                    <a:lnTo>
                      <a:pt x="43" y="23"/>
                    </a:lnTo>
                    <a:lnTo>
                      <a:pt x="45" y="23"/>
                    </a:lnTo>
                    <a:lnTo>
                      <a:pt x="47" y="12"/>
                    </a:lnTo>
                    <a:lnTo>
                      <a:pt x="49" y="12"/>
                    </a:lnTo>
                    <a:lnTo>
                      <a:pt x="50" y="23"/>
                    </a:lnTo>
                    <a:lnTo>
                      <a:pt x="52" y="12"/>
                    </a:lnTo>
                    <a:lnTo>
                      <a:pt x="54" y="23"/>
                    </a:lnTo>
                    <a:lnTo>
                      <a:pt x="56" y="23"/>
                    </a:lnTo>
                    <a:lnTo>
                      <a:pt x="57" y="12"/>
                    </a:lnTo>
                    <a:lnTo>
                      <a:pt x="59" y="23"/>
                    </a:lnTo>
                    <a:lnTo>
                      <a:pt x="61" y="23"/>
                    </a:lnTo>
                    <a:lnTo>
                      <a:pt x="63" y="23"/>
                    </a:lnTo>
                    <a:lnTo>
                      <a:pt x="64" y="0"/>
                    </a:lnTo>
                    <a:lnTo>
                      <a:pt x="66" y="23"/>
                    </a:lnTo>
                    <a:lnTo>
                      <a:pt x="68" y="23"/>
                    </a:lnTo>
                    <a:lnTo>
                      <a:pt x="69" y="23"/>
                    </a:lnTo>
                    <a:lnTo>
                      <a:pt x="71" y="12"/>
                    </a:lnTo>
                    <a:lnTo>
                      <a:pt x="73" y="12"/>
                    </a:lnTo>
                    <a:lnTo>
                      <a:pt x="75" y="12"/>
                    </a:lnTo>
                    <a:lnTo>
                      <a:pt x="76" y="23"/>
                    </a:lnTo>
                    <a:lnTo>
                      <a:pt x="78" y="12"/>
                    </a:lnTo>
                    <a:lnTo>
                      <a:pt x="80" y="23"/>
                    </a:lnTo>
                    <a:lnTo>
                      <a:pt x="81" y="23"/>
                    </a:lnTo>
                    <a:lnTo>
                      <a:pt x="83" y="12"/>
                    </a:lnTo>
                    <a:lnTo>
                      <a:pt x="85" y="12"/>
                    </a:lnTo>
                    <a:lnTo>
                      <a:pt x="87" y="12"/>
                    </a:lnTo>
                    <a:lnTo>
                      <a:pt x="89" y="12"/>
                    </a:lnTo>
                    <a:lnTo>
                      <a:pt x="90" y="23"/>
                    </a:lnTo>
                    <a:lnTo>
                      <a:pt x="92" y="23"/>
                    </a:lnTo>
                    <a:lnTo>
                      <a:pt x="94" y="12"/>
                    </a:lnTo>
                    <a:lnTo>
                      <a:pt x="95" y="12"/>
                    </a:lnTo>
                    <a:lnTo>
                      <a:pt x="97" y="12"/>
                    </a:lnTo>
                    <a:lnTo>
                      <a:pt x="99" y="23"/>
                    </a:lnTo>
                    <a:lnTo>
                      <a:pt x="100" y="12"/>
                    </a:lnTo>
                    <a:lnTo>
                      <a:pt x="102" y="23"/>
                    </a:lnTo>
                    <a:lnTo>
                      <a:pt x="104" y="23"/>
                    </a:lnTo>
                    <a:lnTo>
                      <a:pt x="106" y="12"/>
                    </a:lnTo>
                    <a:lnTo>
                      <a:pt x="108" y="12"/>
                    </a:lnTo>
                    <a:lnTo>
                      <a:pt x="109" y="23"/>
                    </a:lnTo>
                    <a:lnTo>
                      <a:pt x="111" y="23"/>
                    </a:lnTo>
                  </a:path>
                </a:pathLst>
              </a:custGeom>
              <a:noFill/>
              <a:ln w="12700" cap="rnd" cmpd="sng">
                <a:solidFill>
                  <a:schemeClr val="tx2"/>
                </a:solidFill>
                <a:prstDash val="solid"/>
                <a:round/>
                <a:headEnd type="none" w="med" len="med"/>
                <a:tailEnd type="none" w="med" len="med"/>
              </a:ln>
              <a:effectLst/>
            </p:spPr>
            <p:txBody>
              <a:bodyPr/>
              <a:lstStyle/>
              <a:p>
                <a:endParaRPr lang="en-US"/>
              </a:p>
            </p:txBody>
          </p:sp>
          <p:sp>
            <p:nvSpPr>
              <p:cNvPr id="84249" name="Freeform 281"/>
              <p:cNvSpPr>
                <a:spLocks/>
              </p:cNvSpPr>
              <p:nvPr/>
            </p:nvSpPr>
            <p:spPr bwMode="auto">
              <a:xfrm>
                <a:off x="4583" y="3590"/>
                <a:ext cx="111" cy="48"/>
              </a:xfrm>
              <a:custGeom>
                <a:avLst/>
                <a:gdLst/>
                <a:ahLst/>
                <a:cxnLst>
                  <a:cxn ang="0">
                    <a:pos x="2" y="47"/>
                  </a:cxn>
                  <a:cxn ang="0">
                    <a:pos x="5" y="35"/>
                  </a:cxn>
                  <a:cxn ang="0">
                    <a:pos x="9" y="35"/>
                  </a:cxn>
                  <a:cxn ang="0">
                    <a:pos x="12" y="35"/>
                  </a:cxn>
                  <a:cxn ang="0">
                    <a:pos x="16" y="35"/>
                  </a:cxn>
                  <a:cxn ang="0">
                    <a:pos x="19" y="47"/>
                  </a:cxn>
                  <a:cxn ang="0">
                    <a:pos x="22" y="35"/>
                  </a:cxn>
                  <a:cxn ang="0">
                    <a:pos x="26" y="35"/>
                  </a:cxn>
                  <a:cxn ang="0">
                    <a:pos x="29" y="47"/>
                  </a:cxn>
                  <a:cxn ang="0">
                    <a:pos x="33" y="35"/>
                  </a:cxn>
                  <a:cxn ang="0">
                    <a:pos x="36" y="24"/>
                  </a:cxn>
                  <a:cxn ang="0">
                    <a:pos x="39" y="35"/>
                  </a:cxn>
                  <a:cxn ang="0">
                    <a:pos x="43" y="35"/>
                  </a:cxn>
                  <a:cxn ang="0">
                    <a:pos x="47" y="35"/>
                  </a:cxn>
                  <a:cxn ang="0">
                    <a:pos x="50" y="24"/>
                  </a:cxn>
                  <a:cxn ang="0">
                    <a:pos x="53" y="35"/>
                  </a:cxn>
                  <a:cxn ang="0">
                    <a:pos x="57" y="35"/>
                  </a:cxn>
                  <a:cxn ang="0">
                    <a:pos x="60" y="47"/>
                  </a:cxn>
                  <a:cxn ang="0">
                    <a:pos x="63" y="35"/>
                  </a:cxn>
                  <a:cxn ang="0">
                    <a:pos x="67" y="35"/>
                  </a:cxn>
                  <a:cxn ang="0">
                    <a:pos x="71" y="24"/>
                  </a:cxn>
                  <a:cxn ang="0">
                    <a:pos x="74" y="47"/>
                  </a:cxn>
                  <a:cxn ang="0">
                    <a:pos x="77" y="35"/>
                  </a:cxn>
                  <a:cxn ang="0">
                    <a:pos x="81" y="24"/>
                  </a:cxn>
                  <a:cxn ang="0">
                    <a:pos x="84" y="12"/>
                  </a:cxn>
                  <a:cxn ang="0">
                    <a:pos x="88" y="35"/>
                  </a:cxn>
                  <a:cxn ang="0">
                    <a:pos x="91" y="24"/>
                  </a:cxn>
                  <a:cxn ang="0">
                    <a:pos x="94" y="24"/>
                  </a:cxn>
                  <a:cxn ang="0">
                    <a:pos x="98" y="35"/>
                  </a:cxn>
                  <a:cxn ang="0">
                    <a:pos x="102" y="35"/>
                  </a:cxn>
                  <a:cxn ang="0">
                    <a:pos x="105" y="0"/>
                  </a:cxn>
                  <a:cxn ang="0">
                    <a:pos x="108" y="35"/>
                  </a:cxn>
                </a:cxnLst>
                <a:rect l="0" t="0" r="r" b="b"/>
                <a:pathLst>
                  <a:path w="111" h="48">
                    <a:moveTo>
                      <a:pt x="0" y="47"/>
                    </a:moveTo>
                    <a:lnTo>
                      <a:pt x="2" y="47"/>
                    </a:lnTo>
                    <a:lnTo>
                      <a:pt x="3" y="35"/>
                    </a:lnTo>
                    <a:lnTo>
                      <a:pt x="5" y="35"/>
                    </a:lnTo>
                    <a:lnTo>
                      <a:pt x="7" y="24"/>
                    </a:lnTo>
                    <a:lnTo>
                      <a:pt x="9" y="35"/>
                    </a:lnTo>
                    <a:lnTo>
                      <a:pt x="10" y="47"/>
                    </a:lnTo>
                    <a:lnTo>
                      <a:pt x="12" y="35"/>
                    </a:lnTo>
                    <a:lnTo>
                      <a:pt x="14" y="35"/>
                    </a:lnTo>
                    <a:lnTo>
                      <a:pt x="16" y="35"/>
                    </a:lnTo>
                    <a:lnTo>
                      <a:pt x="17" y="47"/>
                    </a:lnTo>
                    <a:lnTo>
                      <a:pt x="19" y="47"/>
                    </a:lnTo>
                    <a:lnTo>
                      <a:pt x="21" y="35"/>
                    </a:lnTo>
                    <a:lnTo>
                      <a:pt x="22" y="35"/>
                    </a:lnTo>
                    <a:lnTo>
                      <a:pt x="24" y="47"/>
                    </a:lnTo>
                    <a:lnTo>
                      <a:pt x="26" y="35"/>
                    </a:lnTo>
                    <a:lnTo>
                      <a:pt x="27" y="47"/>
                    </a:lnTo>
                    <a:lnTo>
                      <a:pt x="29" y="47"/>
                    </a:lnTo>
                    <a:lnTo>
                      <a:pt x="31" y="35"/>
                    </a:lnTo>
                    <a:lnTo>
                      <a:pt x="33" y="35"/>
                    </a:lnTo>
                    <a:lnTo>
                      <a:pt x="34" y="47"/>
                    </a:lnTo>
                    <a:lnTo>
                      <a:pt x="36" y="24"/>
                    </a:lnTo>
                    <a:lnTo>
                      <a:pt x="38" y="35"/>
                    </a:lnTo>
                    <a:lnTo>
                      <a:pt x="39" y="35"/>
                    </a:lnTo>
                    <a:lnTo>
                      <a:pt x="41" y="35"/>
                    </a:lnTo>
                    <a:lnTo>
                      <a:pt x="43" y="35"/>
                    </a:lnTo>
                    <a:lnTo>
                      <a:pt x="45" y="47"/>
                    </a:lnTo>
                    <a:lnTo>
                      <a:pt x="47" y="35"/>
                    </a:lnTo>
                    <a:lnTo>
                      <a:pt x="48" y="35"/>
                    </a:lnTo>
                    <a:lnTo>
                      <a:pt x="50" y="24"/>
                    </a:lnTo>
                    <a:lnTo>
                      <a:pt x="52" y="47"/>
                    </a:lnTo>
                    <a:lnTo>
                      <a:pt x="53" y="35"/>
                    </a:lnTo>
                    <a:lnTo>
                      <a:pt x="55" y="35"/>
                    </a:lnTo>
                    <a:lnTo>
                      <a:pt x="57" y="35"/>
                    </a:lnTo>
                    <a:lnTo>
                      <a:pt x="58" y="47"/>
                    </a:lnTo>
                    <a:lnTo>
                      <a:pt x="60" y="47"/>
                    </a:lnTo>
                    <a:lnTo>
                      <a:pt x="62" y="24"/>
                    </a:lnTo>
                    <a:lnTo>
                      <a:pt x="63" y="35"/>
                    </a:lnTo>
                    <a:lnTo>
                      <a:pt x="65" y="47"/>
                    </a:lnTo>
                    <a:lnTo>
                      <a:pt x="67" y="35"/>
                    </a:lnTo>
                    <a:lnTo>
                      <a:pt x="69" y="47"/>
                    </a:lnTo>
                    <a:lnTo>
                      <a:pt x="71" y="24"/>
                    </a:lnTo>
                    <a:lnTo>
                      <a:pt x="72" y="35"/>
                    </a:lnTo>
                    <a:lnTo>
                      <a:pt x="74" y="47"/>
                    </a:lnTo>
                    <a:lnTo>
                      <a:pt x="76" y="47"/>
                    </a:lnTo>
                    <a:lnTo>
                      <a:pt x="77" y="35"/>
                    </a:lnTo>
                    <a:lnTo>
                      <a:pt x="79" y="47"/>
                    </a:lnTo>
                    <a:lnTo>
                      <a:pt x="81" y="24"/>
                    </a:lnTo>
                    <a:lnTo>
                      <a:pt x="82" y="35"/>
                    </a:lnTo>
                    <a:lnTo>
                      <a:pt x="84" y="12"/>
                    </a:lnTo>
                    <a:lnTo>
                      <a:pt x="86" y="47"/>
                    </a:lnTo>
                    <a:lnTo>
                      <a:pt x="88" y="35"/>
                    </a:lnTo>
                    <a:lnTo>
                      <a:pt x="89" y="47"/>
                    </a:lnTo>
                    <a:lnTo>
                      <a:pt x="91" y="24"/>
                    </a:lnTo>
                    <a:lnTo>
                      <a:pt x="93" y="47"/>
                    </a:lnTo>
                    <a:lnTo>
                      <a:pt x="94" y="24"/>
                    </a:lnTo>
                    <a:lnTo>
                      <a:pt x="96" y="47"/>
                    </a:lnTo>
                    <a:lnTo>
                      <a:pt x="98" y="35"/>
                    </a:lnTo>
                    <a:lnTo>
                      <a:pt x="100" y="47"/>
                    </a:lnTo>
                    <a:lnTo>
                      <a:pt x="102" y="35"/>
                    </a:lnTo>
                    <a:lnTo>
                      <a:pt x="103" y="47"/>
                    </a:lnTo>
                    <a:lnTo>
                      <a:pt x="105" y="0"/>
                    </a:lnTo>
                    <a:lnTo>
                      <a:pt x="107" y="0"/>
                    </a:lnTo>
                    <a:lnTo>
                      <a:pt x="108" y="35"/>
                    </a:lnTo>
                    <a:lnTo>
                      <a:pt x="110" y="47"/>
                    </a:lnTo>
                  </a:path>
                </a:pathLst>
              </a:custGeom>
              <a:noFill/>
              <a:ln w="12700" cap="rnd" cmpd="sng">
                <a:solidFill>
                  <a:schemeClr val="tx2"/>
                </a:solidFill>
                <a:prstDash val="solid"/>
                <a:round/>
                <a:headEnd type="none" w="med" len="med"/>
                <a:tailEnd type="none" w="med" len="med"/>
              </a:ln>
              <a:effectLst/>
            </p:spPr>
            <p:txBody>
              <a:bodyPr/>
              <a:lstStyle/>
              <a:p>
                <a:endParaRPr lang="en-US"/>
              </a:p>
            </p:txBody>
          </p:sp>
          <p:sp>
            <p:nvSpPr>
              <p:cNvPr id="84250" name="Freeform 282"/>
              <p:cNvSpPr>
                <a:spLocks/>
              </p:cNvSpPr>
              <p:nvPr/>
            </p:nvSpPr>
            <p:spPr bwMode="auto">
              <a:xfrm>
                <a:off x="4693" y="3579"/>
                <a:ext cx="111" cy="59"/>
              </a:xfrm>
              <a:custGeom>
                <a:avLst/>
                <a:gdLst/>
                <a:ahLst/>
                <a:cxnLst>
                  <a:cxn ang="0">
                    <a:pos x="2" y="23"/>
                  </a:cxn>
                  <a:cxn ang="0">
                    <a:pos x="5" y="46"/>
                  </a:cxn>
                  <a:cxn ang="0">
                    <a:pos x="8" y="58"/>
                  </a:cxn>
                  <a:cxn ang="0">
                    <a:pos x="12" y="58"/>
                  </a:cxn>
                  <a:cxn ang="0">
                    <a:pos x="16" y="23"/>
                  </a:cxn>
                  <a:cxn ang="0">
                    <a:pos x="19" y="46"/>
                  </a:cxn>
                  <a:cxn ang="0">
                    <a:pos x="22" y="58"/>
                  </a:cxn>
                  <a:cxn ang="0">
                    <a:pos x="26" y="46"/>
                  </a:cxn>
                  <a:cxn ang="0">
                    <a:pos x="29" y="58"/>
                  </a:cxn>
                  <a:cxn ang="0">
                    <a:pos x="32" y="0"/>
                  </a:cxn>
                  <a:cxn ang="0">
                    <a:pos x="36" y="46"/>
                  </a:cxn>
                  <a:cxn ang="0">
                    <a:pos x="39" y="46"/>
                  </a:cxn>
                  <a:cxn ang="0">
                    <a:pos x="43" y="23"/>
                  </a:cxn>
                  <a:cxn ang="0">
                    <a:pos x="46" y="23"/>
                  </a:cxn>
                  <a:cxn ang="0">
                    <a:pos x="50" y="35"/>
                  </a:cxn>
                  <a:cxn ang="0">
                    <a:pos x="53" y="58"/>
                  </a:cxn>
                  <a:cxn ang="0">
                    <a:pos x="57" y="46"/>
                  </a:cxn>
                  <a:cxn ang="0">
                    <a:pos x="60" y="46"/>
                  </a:cxn>
                  <a:cxn ang="0">
                    <a:pos x="63" y="35"/>
                  </a:cxn>
                  <a:cxn ang="0">
                    <a:pos x="67" y="12"/>
                  </a:cxn>
                  <a:cxn ang="0">
                    <a:pos x="71" y="35"/>
                  </a:cxn>
                  <a:cxn ang="0">
                    <a:pos x="74" y="35"/>
                  </a:cxn>
                  <a:cxn ang="0">
                    <a:pos x="77" y="46"/>
                  </a:cxn>
                  <a:cxn ang="0">
                    <a:pos x="81" y="35"/>
                  </a:cxn>
                  <a:cxn ang="0">
                    <a:pos x="84" y="58"/>
                  </a:cxn>
                  <a:cxn ang="0">
                    <a:pos x="88" y="23"/>
                  </a:cxn>
                  <a:cxn ang="0">
                    <a:pos x="91" y="35"/>
                  </a:cxn>
                  <a:cxn ang="0">
                    <a:pos x="94" y="23"/>
                  </a:cxn>
                  <a:cxn ang="0">
                    <a:pos x="98" y="58"/>
                  </a:cxn>
                  <a:cxn ang="0">
                    <a:pos x="101" y="35"/>
                  </a:cxn>
                  <a:cxn ang="0">
                    <a:pos x="105" y="46"/>
                  </a:cxn>
                  <a:cxn ang="0">
                    <a:pos x="108" y="58"/>
                  </a:cxn>
                </a:cxnLst>
                <a:rect l="0" t="0" r="r" b="b"/>
                <a:pathLst>
                  <a:path w="111" h="59">
                    <a:moveTo>
                      <a:pt x="0" y="58"/>
                    </a:moveTo>
                    <a:lnTo>
                      <a:pt x="2" y="23"/>
                    </a:lnTo>
                    <a:lnTo>
                      <a:pt x="3" y="35"/>
                    </a:lnTo>
                    <a:lnTo>
                      <a:pt x="5" y="46"/>
                    </a:lnTo>
                    <a:lnTo>
                      <a:pt x="7" y="35"/>
                    </a:lnTo>
                    <a:lnTo>
                      <a:pt x="8" y="58"/>
                    </a:lnTo>
                    <a:lnTo>
                      <a:pt x="10" y="46"/>
                    </a:lnTo>
                    <a:lnTo>
                      <a:pt x="12" y="58"/>
                    </a:lnTo>
                    <a:lnTo>
                      <a:pt x="14" y="35"/>
                    </a:lnTo>
                    <a:lnTo>
                      <a:pt x="16" y="23"/>
                    </a:lnTo>
                    <a:lnTo>
                      <a:pt x="17" y="58"/>
                    </a:lnTo>
                    <a:lnTo>
                      <a:pt x="19" y="46"/>
                    </a:lnTo>
                    <a:lnTo>
                      <a:pt x="21" y="46"/>
                    </a:lnTo>
                    <a:lnTo>
                      <a:pt x="22" y="58"/>
                    </a:lnTo>
                    <a:lnTo>
                      <a:pt x="24" y="46"/>
                    </a:lnTo>
                    <a:lnTo>
                      <a:pt x="26" y="46"/>
                    </a:lnTo>
                    <a:lnTo>
                      <a:pt x="27" y="58"/>
                    </a:lnTo>
                    <a:lnTo>
                      <a:pt x="29" y="58"/>
                    </a:lnTo>
                    <a:lnTo>
                      <a:pt x="31" y="35"/>
                    </a:lnTo>
                    <a:lnTo>
                      <a:pt x="32" y="0"/>
                    </a:lnTo>
                    <a:lnTo>
                      <a:pt x="34" y="23"/>
                    </a:lnTo>
                    <a:lnTo>
                      <a:pt x="36" y="46"/>
                    </a:lnTo>
                    <a:lnTo>
                      <a:pt x="38" y="46"/>
                    </a:lnTo>
                    <a:lnTo>
                      <a:pt x="39" y="46"/>
                    </a:lnTo>
                    <a:lnTo>
                      <a:pt x="41" y="35"/>
                    </a:lnTo>
                    <a:lnTo>
                      <a:pt x="43" y="23"/>
                    </a:lnTo>
                    <a:lnTo>
                      <a:pt x="45" y="46"/>
                    </a:lnTo>
                    <a:lnTo>
                      <a:pt x="46" y="23"/>
                    </a:lnTo>
                    <a:lnTo>
                      <a:pt x="48" y="35"/>
                    </a:lnTo>
                    <a:lnTo>
                      <a:pt x="50" y="35"/>
                    </a:lnTo>
                    <a:lnTo>
                      <a:pt x="52" y="46"/>
                    </a:lnTo>
                    <a:lnTo>
                      <a:pt x="53" y="58"/>
                    </a:lnTo>
                    <a:lnTo>
                      <a:pt x="55" y="23"/>
                    </a:lnTo>
                    <a:lnTo>
                      <a:pt x="57" y="46"/>
                    </a:lnTo>
                    <a:lnTo>
                      <a:pt x="58" y="35"/>
                    </a:lnTo>
                    <a:lnTo>
                      <a:pt x="60" y="46"/>
                    </a:lnTo>
                    <a:lnTo>
                      <a:pt x="62" y="46"/>
                    </a:lnTo>
                    <a:lnTo>
                      <a:pt x="63" y="35"/>
                    </a:lnTo>
                    <a:lnTo>
                      <a:pt x="65" y="23"/>
                    </a:lnTo>
                    <a:lnTo>
                      <a:pt x="67" y="12"/>
                    </a:lnTo>
                    <a:lnTo>
                      <a:pt x="69" y="58"/>
                    </a:lnTo>
                    <a:lnTo>
                      <a:pt x="71" y="35"/>
                    </a:lnTo>
                    <a:lnTo>
                      <a:pt x="72" y="58"/>
                    </a:lnTo>
                    <a:lnTo>
                      <a:pt x="74" y="35"/>
                    </a:lnTo>
                    <a:lnTo>
                      <a:pt x="76" y="12"/>
                    </a:lnTo>
                    <a:lnTo>
                      <a:pt x="77" y="46"/>
                    </a:lnTo>
                    <a:lnTo>
                      <a:pt x="79" y="23"/>
                    </a:lnTo>
                    <a:lnTo>
                      <a:pt x="81" y="35"/>
                    </a:lnTo>
                    <a:lnTo>
                      <a:pt x="82" y="58"/>
                    </a:lnTo>
                    <a:lnTo>
                      <a:pt x="84" y="58"/>
                    </a:lnTo>
                    <a:lnTo>
                      <a:pt x="86" y="58"/>
                    </a:lnTo>
                    <a:lnTo>
                      <a:pt x="88" y="23"/>
                    </a:lnTo>
                    <a:lnTo>
                      <a:pt x="89" y="0"/>
                    </a:lnTo>
                    <a:lnTo>
                      <a:pt x="91" y="35"/>
                    </a:lnTo>
                    <a:lnTo>
                      <a:pt x="93" y="46"/>
                    </a:lnTo>
                    <a:lnTo>
                      <a:pt x="94" y="23"/>
                    </a:lnTo>
                    <a:lnTo>
                      <a:pt x="96" y="35"/>
                    </a:lnTo>
                    <a:lnTo>
                      <a:pt x="98" y="58"/>
                    </a:lnTo>
                    <a:lnTo>
                      <a:pt x="100" y="35"/>
                    </a:lnTo>
                    <a:lnTo>
                      <a:pt x="101" y="35"/>
                    </a:lnTo>
                    <a:lnTo>
                      <a:pt x="103" y="12"/>
                    </a:lnTo>
                    <a:lnTo>
                      <a:pt x="105" y="46"/>
                    </a:lnTo>
                    <a:lnTo>
                      <a:pt x="107" y="23"/>
                    </a:lnTo>
                    <a:lnTo>
                      <a:pt x="108" y="58"/>
                    </a:lnTo>
                    <a:lnTo>
                      <a:pt x="110" y="12"/>
                    </a:lnTo>
                  </a:path>
                </a:pathLst>
              </a:custGeom>
              <a:noFill/>
              <a:ln w="12700" cap="rnd" cmpd="sng">
                <a:solidFill>
                  <a:schemeClr val="tx2"/>
                </a:solidFill>
                <a:prstDash val="solid"/>
                <a:round/>
                <a:headEnd type="none" w="med" len="med"/>
                <a:tailEnd type="none" w="med" len="med"/>
              </a:ln>
              <a:effectLst/>
            </p:spPr>
            <p:txBody>
              <a:bodyPr/>
              <a:lstStyle/>
              <a:p>
                <a:endParaRPr lang="en-US"/>
              </a:p>
            </p:txBody>
          </p:sp>
          <p:sp>
            <p:nvSpPr>
              <p:cNvPr id="84251" name="Freeform 283"/>
              <p:cNvSpPr>
                <a:spLocks/>
              </p:cNvSpPr>
              <p:nvPr/>
            </p:nvSpPr>
            <p:spPr bwMode="auto">
              <a:xfrm>
                <a:off x="4803" y="3461"/>
                <a:ext cx="111" cy="165"/>
              </a:xfrm>
              <a:custGeom>
                <a:avLst/>
                <a:gdLst/>
                <a:ahLst/>
                <a:cxnLst>
                  <a:cxn ang="0">
                    <a:pos x="2" y="129"/>
                  </a:cxn>
                  <a:cxn ang="0">
                    <a:pos x="5" y="117"/>
                  </a:cxn>
                  <a:cxn ang="0">
                    <a:pos x="8" y="105"/>
                  </a:cxn>
                  <a:cxn ang="0">
                    <a:pos x="12" y="141"/>
                  </a:cxn>
                  <a:cxn ang="0">
                    <a:pos x="15" y="152"/>
                  </a:cxn>
                  <a:cxn ang="0">
                    <a:pos x="19" y="94"/>
                  </a:cxn>
                  <a:cxn ang="0">
                    <a:pos x="22" y="164"/>
                  </a:cxn>
                  <a:cxn ang="0">
                    <a:pos x="26" y="105"/>
                  </a:cxn>
                  <a:cxn ang="0">
                    <a:pos x="29" y="129"/>
                  </a:cxn>
                  <a:cxn ang="0">
                    <a:pos x="33" y="152"/>
                  </a:cxn>
                  <a:cxn ang="0">
                    <a:pos x="36" y="129"/>
                  </a:cxn>
                  <a:cxn ang="0">
                    <a:pos x="40" y="141"/>
                  </a:cxn>
                  <a:cxn ang="0">
                    <a:pos x="43" y="152"/>
                  </a:cxn>
                  <a:cxn ang="0">
                    <a:pos x="46" y="94"/>
                  </a:cxn>
                  <a:cxn ang="0">
                    <a:pos x="50" y="117"/>
                  </a:cxn>
                  <a:cxn ang="0">
                    <a:pos x="54" y="141"/>
                  </a:cxn>
                  <a:cxn ang="0">
                    <a:pos x="57" y="117"/>
                  </a:cxn>
                  <a:cxn ang="0">
                    <a:pos x="60" y="141"/>
                  </a:cxn>
                  <a:cxn ang="0">
                    <a:pos x="64" y="117"/>
                  </a:cxn>
                  <a:cxn ang="0">
                    <a:pos x="67" y="105"/>
                  </a:cxn>
                  <a:cxn ang="0">
                    <a:pos x="70" y="94"/>
                  </a:cxn>
                  <a:cxn ang="0">
                    <a:pos x="74" y="152"/>
                  </a:cxn>
                  <a:cxn ang="0">
                    <a:pos x="78" y="129"/>
                  </a:cxn>
                  <a:cxn ang="0">
                    <a:pos x="81" y="152"/>
                  </a:cxn>
                  <a:cxn ang="0">
                    <a:pos x="84" y="82"/>
                  </a:cxn>
                  <a:cxn ang="0">
                    <a:pos x="88" y="105"/>
                  </a:cxn>
                  <a:cxn ang="0">
                    <a:pos x="91" y="117"/>
                  </a:cxn>
                  <a:cxn ang="0">
                    <a:pos x="95" y="70"/>
                  </a:cxn>
                  <a:cxn ang="0">
                    <a:pos x="98" y="105"/>
                  </a:cxn>
                  <a:cxn ang="0">
                    <a:pos x="102" y="141"/>
                  </a:cxn>
                  <a:cxn ang="0">
                    <a:pos x="105" y="47"/>
                  </a:cxn>
                  <a:cxn ang="0">
                    <a:pos x="108" y="94"/>
                  </a:cxn>
                </a:cxnLst>
                <a:rect l="0" t="0" r="r" b="b"/>
                <a:pathLst>
                  <a:path w="111" h="165">
                    <a:moveTo>
                      <a:pt x="0" y="129"/>
                    </a:moveTo>
                    <a:lnTo>
                      <a:pt x="2" y="129"/>
                    </a:lnTo>
                    <a:lnTo>
                      <a:pt x="3" y="129"/>
                    </a:lnTo>
                    <a:lnTo>
                      <a:pt x="5" y="117"/>
                    </a:lnTo>
                    <a:lnTo>
                      <a:pt x="7" y="152"/>
                    </a:lnTo>
                    <a:lnTo>
                      <a:pt x="8" y="105"/>
                    </a:lnTo>
                    <a:lnTo>
                      <a:pt x="10" y="164"/>
                    </a:lnTo>
                    <a:lnTo>
                      <a:pt x="12" y="141"/>
                    </a:lnTo>
                    <a:lnTo>
                      <a:pt x="13" y="105"/>
                    </a:lnTo>
                    <a:lnTo>
                      <a:pt x="15" y="152"/>
                    </a:lnTo>
                    <a:lnTo>
                      <a:pt x="17" y="152"/>
                    </a:lnTo>
                    <a:lnTo>
                      <a:pt x="19" y="94"/>
                    </a:lnTo>
                    <a:lnTo>
                      <a:pt x="21" y="105"/>
                    </a:lnTo>
                    <a:lnTo>
                      <a:pt x="22" y="164"/>
                    </a:lnTo>
                    <a:lnTo>
                      <a:pt x="24" y="141"/>
                    </a:lnTo>
                    <a:lnTo>
                      <a:pt x="26" y="105"/>
                    </a:lnTo>
                    <a:lnTo>
                      <a:pt x="27" y="141"/>
                    </a:lnTo>
                    <a:lnTo>
                      <a:pt x="29" y="129"/>
                    </a:lnTo>
                    <a:lnTo>
                      <a:pt x="31" y="129"/>
                    </a:lnTo>
                    <a:lnTo>
                      <a:pt x="33" y="152"/>
                    </a:lnTo>
                    <a:lnTo>
                      <a:pt x="35" y="129"/>
                    </a:lnTo>
                    <a:lnTo>
                      <a:pt x="36" y="129"/>
                    </a:lnTo>
                    <a:lnTo>
                      <a:pt x="38" y="141"/>
                    </a:lnTo>
                    <a:lnTo>
                      <a:pt x="40" y="141"/>
                    </a:lnTo>
                    <a:lnTo>
                      <a:pt x="41" y="141"/>
                    </a:lnTo>
                    <a:lnTo>
                      <a:pt x="43" y="152"/>
                    </a:lnTo>
                    <a:lnTo>
                      <a:pt x="45" y="82"/>
                    </a:lnTo>
                    <a:lnTo>
                      <a:pt x="46" y="94"/>
                    </a:lnTo>
                    <a:lnTo>
                      <a:pt x="48" y="129"/>
                    </a:lnTo>
                    <a:lnTo>
                      <a:pt x="50" y="117"/>
                    </a:lnTo>
                    <a:lnTo>
                      <a:pt x="51" y="105"/>
                    </a:lnTo>
                    <a:lnTo>
                      <a:pt x="54" y="141"/>
                    </a:lnTo>
                    <a:lnTo>
                      <a:pt x="55" y="152"/>
                    </a:lnTo>
                    <a:lnTo>
                      <a:pt x="57" y="117"/>
                    </a:lnTo>
                    <a:lnTo>
                      <a:pt x="59" y="35"/>
                    </a:lnTo>
                    <a:lnTo>
                      <a:pt x="60" y="141"/>
                    </a:lnTo>
                    <a:lnTo>
                      <a:pt x="62" y="82"/>
                    </a:lnTo>
                    <a:lnTo>
                      <a:pt x="64" y="117"/>
                    </a:lnTo>
                    <a:lnTo>
                      <a:pt x="65" y="117"/>
                    </a:lnTo>
                    <a:lnTo>
                      <a:pt x="67" y="105"/>
                    </a:lnTo>
                    <a:lnTo>
                      <a:pt x="69" y="47"/>
                    </a:lnTo>
                    <a:lnTo>
                      <a:pt x="70" y="94"/>
                    </a:lnTo>
                    <a:lnTo>
                      <a:pt x="72" y="117"/>
                    </a:lnTo>
                    <a:lnTo>
                      <a:pt x="74" y="152"/>
                    </a:lnTo>
                    <a:lnTo>
                      <a:pt x="76" y="94"/>
                    </a:lnTo>
                    <a:lnTo>
                      <a:pt x="78" y="129"/>
                    </a:lnTo>
                    <a:lnTo>
                      <a:pt x="79" y="0"/>
                    </a:lnTo>
                    <a:lnTo>
                      <a:pt x="81" y="152"/>
                    </a:lnTo>
                    <a:lnTo>
                      <a:pt x="83" y="105"/>
                    </a:lnTo>
                    <a:lnTo>
                      <a:pt x="84" y="82"/>
                    </a:lnTo>
                    <a:lnTo>
                      <a:pt x="86" y="82"/>
                    </a:lnTo>
                    <a:lnTo>
                      <a:pt x="88" y="105"/>
                    </a:lnTo>
                    <a:lnTo>
                      <a:pt x="90" y="129"/>
                    </a:lnTo>
                    <a:lnTo>
                      <a:pt x="91" y="117"/>
                    </a:lnTo>
                    <a:lnTo>
                      <a:pt x="93" y="117"/>
                    </a:lnTo>
                    <a:lnTo>
                      <a:pt x="95" y="70"/>
                    </a:lnTo>
                    <a:lnTo>
                      <a:pt x="97" y="59"/>
                    </a:lnTo>
                    <a:lnTo>
                      <a:pt x="98" y="105"/>
                    </a:lnTo>
                    <a:lnTo>
                      <a:pt x="100" y="82"/>
                    </a:lnTo>
                    <a:lnTo>
                      <a:pt x="102" y="141"/>
                    </a:lnTo>
                    <a:lnTo>
                      <a:pt x="103" y="23"/>
                    </a:lnTo>
                    <a:lnTo>
                      <a:pt x="105" y="47"/>
                    </a:lnTo>
                    <a:lnTo>
                      <a:pt x="107" y="70"/>
                    </a:lnTo>
                    <a:lnTo>
                      <a:pt x="108" y="94"/>
                    </a:lnTo>
                    <a:lnTo>
                      <a:pt x="110" y="82"/>
                    </a:lnTo>
                  </a:path>
                </a:pathLst>
              </a:custGeom>
              <a:noFill/>
              <a:ln w="12700" cap="rnd" cmpd="sng">
                <a:solidFill>
                  <a:schemeClr val="tx2"/>
                </a:solidFill>
                <a:prstDash val="solid"/>
                <a:round/>
                <a:headEnd type="none" w="med" len="med"/>
                <a:tailEnd type="none" w="med" len="med"/>
              </a:ln>
              <a:effectLst/>
            </p:spPr>
            <p:txBody>
              <a:bodyPr/>
              <a:lstStyle/>
              <a:p>
                <a:endParaRPr lang="en-US"/>
              </a:p>
            </p:txBody>
          </p:sp>
          <p:sp>
            <p:nvSpPr>
              <p:cNvPr id="84252" name="Freeform 284"/>
              <p:cNvSpPr>
                <a:spLocks/>
              </p:cNvSpPr>
              <p:nvPr/>
            </p:nvSpPr>
            <p:spPr bwMode="auto">
              <a:xfrm>
                <a:off x="4913" y="3191"/>
                <a:ext cx="111" cy="400"/>
              </a:xfrm>
              <a:custGeom>
                <a:avLst/>
                <a:gdLst/>
                <a:ahLst/>
                <a:cxnLst>
                  <a:cxn ang="0">
                    <a:pos x="2" y="328"/>
                  </a:cxn>
                  <a:cxn ang="0">
                    <a:pos x="5" y="281"/>
                  </a:cxn>
                  <a:cxn ang="0">
                    <a:pos x="9" y="352"/>
                  </a:cxn>
                  <a:cxn ang="0">
                    <a:pos x="12" y="399"/>
                  </a:cxn>
                  <a:cxn ang="0">
                    <a:pos x="16" y="270"/>
                  </a:cxn>
                  <a:cxn ang="0">
                    <a:pos x="19" y="375"/>
                  </a:cxn>
                  <a:cxn ang="0">
                    <a:pos x="23" y="281"/>
                  </a:cxn>
                  <a:cxn ang="0">
                    <a:pos x="26" y="352"/>
                  </a:cxn>
                  <a:cxn ang="0">
                    <a:pos x="29" y="270"/>
                  </a:cxn>
                  <a:cxn ang="0">
                    <a:pos x="33" y="317"/>
                  </a:cxn>
                  <a:cxn ang="0">
                    <a:pos x="37" y="223"/>
                  </a:cxn>
                  <a:cxn ang="0">
                    <a:pos x="40" y="317"/>
                  </a:cxn>
                  <a:cxn ang="0">
                    <a:pos x="43" y="281"/>
                  </a:cxn>
                  <a:cxn ang="0">
                    <a:pos x="47" y="235"/>
                  </a:cxn>
                  <a:cxn ang="0">
                    <a:pos x="50" y="223"/>
                  </a:cxn>
                  <a:cxn ang="0">
                    <a:pos x="53" y="305"/>
                  </a:cxn>
                  <a:cxn ang="0">
                    <a:pos x="57" y="375"/>
                  </a:cxn>
                  <a:cxn ang="0">
                    <a:pos x="60" y="223"/>
                  </a:cxn>
                  <a:cxn ang="0">
                    <a:pos x="64" y="328"/>
                  </a:cxn>
                  <a:cxn ang="0">
                    <a:pos x="67" y="387"/>
                  </a:cxn>
                  <a:cxn ang="0">
                    <a:pos x="71" y="258"/>
                  </a:cxn>
                  <a:cxn ang="0">
                    <a:pos x="74" y="129"/>
                  </a:cxn>
                  <a:cxn ang="0">
                    <a:pos x="78" y="141"/>
                  </a:cxn>
                  <a:cxn ang="0">
                    <a:pos x="81" y="211"/>
                  </a:cxn>
                  <a:cxn ang="0">
                    <a:pos x="84" y="281"/>
                  </a:cxn>
                  <a:cxn ang="0">
                    <a:pos x="88" y="188"/>
                  </a:cxn>
                  <a:cxn ang="0">
                    <a:pos x="91" y="59"/>
                  </a:cxn>
                  <a:cxn ang="0">
                    <a:pos x="95" y="153"/>
                  </a:cxn>
                  <a:cxn ang="0">
                    <a:pos x="98" y="188"/>
                  </a:cxn>
                  <a:cxn ang="0">
                    <a:pos x="102" y="82"/>
                  </a:cxn>
                  <a:cxn ang="0">
                    <a:pos x="105" y="153"/>
                  </a:cxn>
                  <a:cxn ang="0">
                    <a:pos x="108" y="118"/>
                  </a:cxn>
                </a:cxnLst>
                <a:rect l="0" t="0" r="r" b="b"/>
                <a:pathLst>
                  <a:path w="111" h="400">
                    <a:moveTo>
                      <a:pt x="0" y="352"/>
                    </a:moveTo>
                    <a:lnTo>
                      <a:pt x="2" y="328"/>
                    </a:lnTo>
                    <a:lnTo>
                      <a:pt x="4" y="352"/>
                    </a:lnTo>
                    <a:lnTo>
                      <a:pt x="5" y="281"/>
                    </a:lnTo>
                    <a:lnTo>
                      <a:pt x="7" y="340"/>
                    </a:lnTo>
                    <a:lnTo>
                      <a:pt x="9" y="352"/>
                    </a:lnTo>
                    <a:lnTo>
                      <a:pt x="10" y="293"/>
                    </a:lnTo>
                    <a:lnTo>
                      <a:pt x="12" y="399"/>
                    </a:lnTo>
                    <a:lnTo>
                      <a:pt x="14" y="270"/>
                    </a:lnTo>
                    <a:lnTo>
                      <a:pt x="16" y="270"/>
                    </a:lnTo>
                    <a:lnTo>
                      <a:pt x="18" y="328"/>
                    </a:lnTo>
                    <a:lnTo>
                      <a:pt x="19" y="375"/>
                    </a:lnTo>
                    <a:lnTo>
                      <a:pt x="21" y="270"/>
                    </a:lnTo>
                    <a:lnTo>
                      <a:pt x="23" y="281"/>
                    </a:lnTo>
                    <a:lnTo>
                      <a:pt x="24" y="293"/>
                    </a:lnTo>
                    <a:lnTo>
                      <a:pt x="26" y="352"/>
                    </a:lnTo>
                    <a:lnTo>
                      <a:pt x="28" y="211"/>
                    </a:lnTo>
                    <a:lnTo>
                      <a:pt x="29" y="270"/>
                    </a:lnTo>
                    <a:lnTo>
                      <a:pt x="31" y="270"/>
                    </a:lnTo>
                    <a:lnTo>
                      <a:pt x="33" y="317"/>
                    </a:lnTo>
                    <a:lnTo>
                      <a:pt x="34" y="235"/>
                    </a:lnTo>
                    <a:lnTo>
                      <a:pt x="37" y="223"/>
                    </a:lnTo>
                    <a:lnTo>
                      <a:pt x="38" y="270"/>
                    </a:lnTo>
                    <a:lnTo>
                      <a:pt x="40" y="317"/>
                    </a:lnTo>
                    <a:lnTo>
                      <a:pt x="42" y="258"/>
                    </a:lnTo>
                    <a:lnTo>
                      <a:pt x="43" y="281"/>
                    </a:lnTo>
                    <a:lnTo>
                      <a:pt x="45" y="281"/>
                    </a:lnTo>
                    <a:lnTo>
                      <a:pt x="47" y="235"/>
                    </a:lnTo>
                    <a:lnTo>
                      <a:pt x="48" y="258"/>
                    </a:lnTo>
                    <a:lnTo>
                      <a:pt x="50" y="223"/>
                    </a:lnTo>
                    <a:lnTo>
                      <a:pt x="52" y="270"/>
                    </a:lnTo>
                    <a:lnTo>
                      <a:pt x="53" y="305"/>
                    </a:lnTo>
                    <a:lnTo>
                      <a:pt x="55" y="270"/>
                    </a:lnTo>
                    <a:lnTo>
                      <a:pt x="57" y="375"/>
                    </a:lnTo>
                    <a:lnTo>
                      <a:pt x="59" y="94"/>
                    </a:lnTo>
                    <a:lnTo>
                      <a:pt x="60" y="223"/>
                    </a:lnTo>
                    <a:lnTo>
                      <a:pt x="62" y="176"/>
                    </a:lnTo>
                    <a:lnTo>
                      <a:pt x="64" y="328"/>
                    </a:lnTo>
                    <a:lnTo>
                      <a:pt x="65" y="211"/>
                    </a:lnTo>
                    <a:lnTo>
                      <a:pt x="67" y="387"/>
                    </a:lnTo>
                    <a:lnTo>
                      <a:pt x="69" y="129"/>
                    </a:lnTo>
                    <a:lnTo>
                      <a:pt x="71" y="258"/>
                    </a:lnTo>
                    <a:lnTo>
                      <a:pt x="73" y="223"/>
                    </a:lnTo>
                    <a:lnTo>
                      <a:pt x="74" y="129"/>
                    </a:lnTo>
                    <a:lnTo>
                      <a:pt x="76" y="153"/>
                    </a:lnTo>
                    <a:lnTo>
                      <a:pt x="78" y="141"/>
                    </a:lnTo>
                    <a:lnTo>
                      <a:pt x="79" y="200"/>
                    </a:lnTo>
                    <a:lnTo>
                      <a:pt x="81" y="211"/>
                    </a:lnTo>
                    <a:lnTo>
                      <a:pt x="83" y="165"/>
                    </a:lnTo>
                    <a:lnTo>
                      <a:pt x="84" y="281"/>
                    </a:lnTo>
                    <a:lnTo>
                      <a:pt x="86" y="211"/>
                    </a:lnTo>
                    <a:lnTo>
                      <a:pt x="88" y="188"/>
                    </a:lnTo>
                    <a:lnTo>
                      <a:pt x="89" y="200"/>
                    </a:lnTo>
                    <a:lnTo>
                      <a:pt x="91" y="59"/>
                    </a:lnTo>
                    <a:lnTo>
                      <a:pt x="93" y="141"/>
                    </a:lnTo>
                    <a:lnTo>
                      <a:pt x="95" y="153"/>
                    </a:lnTo>
                    <a:lnTo>
                      <a:pt x="97" y="200"/>
                    </a:lnTo>
                    <a:lnTo>
                      <a:pt x="98" y="188"/>
                    </a:lnTo>
                    <a:lnTo>
                      <a:pt x="100" y="165"/>
                    </a:lnTo>
                    <a:lnTo>
                      <a:pt x="102" y="82"/>
                    </a:lnTo>
                    <a:lnTo>
                      <a:pt x="103" y="118"/>
                    </a:lnTo>
                    <a:lnTo>
                      <a:pt x="105" y="153"/>
                    </a:lnTo>
                    <a:lnTo>
                      <a:pt x="107" y="153"/>
                    </a:lnTo>
                    <a:lnTo>
                      <a:pt x="108" y="118"/>
                    </a:lnTo>
                    <a:lnTo>
                      <a:pt x="110" y="0"/>
                    </a:lnTo>
                  </a:path>
                </a:pathLst>
              </a:custGeom>
              <a:noFill/>
              <a:ln w="12700" cap="rnd" cmpd="sng">
                <a:solidFill>
                  <a:schemeClr val="tx2"/>
                </a:solidFill>
                <a:prstDash val="solid"/>
                <a:round/>
                <a:headEnd type="none" w="med" len="med"/>
                <a:tailEnd type="none" w="med" len="med"/>
              </a:ln>
              <a:effectLst/>
            </p:spPr>
            <p:txBody>
              <a:bodyPr/>
              <a:lstStyle/>
              <a:p>
                <a:endParaRPr lang="en-US"/>
              </a:p>
            </p:txBody>
          </p:sp>
          <p:sp>
            <p:nvSpPr>
              <p:cNvPr id="84253" name="Freeform 285"/>
              <p:cNvSpPr>
                <a:spLocks/>
              </p:cNvSpPr>
              <p:nvPr/>
            </p:nvSpPr>
            <p:spPr bwMode="auto">
              <a:xfrm>
                <a:off x="5023" y="3097"/>
                <a:ext cx="111" cy="330"/>
              </a:xfrm>
              <a:custGeom>
                <a:avLst/>
                <a:gdLst/>
                <a:ahLst/>
                <a:cxnLst>
                  <a:cxn ang="0">
                    <a:pos x="2" y="235"/>
                  </a:cxn>
                  <a:cxn ang="0">
                    <a:pos x="5" y="235"/>
                  </a:cxn>
                  <a:cxn ang="0">
                    <a:pos x="9" y="106"/>
                  </a:cxn>
                  <a:cxn ang="0">
                    <a:pos x="12" y="94"/>
                  </a:cxn>
                  <a:cxn ang="0">
                    <a:pos x="16" y="129"/>
                  </a:cxn>
                  <a:cxn ang="0">
                    <a:pos x="19" y="153"/>
                  </a:cxn>
                  <a:cxn ang="0">
                    <a:pos x="23" y="247"/>
                  </a:cxn>
                  <a:cxn ang="0">
                    <a:pos x="26" y="129"/>
                  </a:cxn>
                  <a:cxn ang="0">
                    <a:pos x="29" y="141"/>
                  </a:cxn>
                  <a:cxn ang="0">
                    <a:pos x="33" y="70"/>
                  </a:cxn>
                  <a:cxn ang="0">
                    <a:pos x="36" y="58"/>
                  </a:cxn>
                  <a:cxn ang="0">
                    <a:pos x="40" y="212"/>
                  </a:cxn>
                  <a:cxn ang="0">
                    <a:pos x="43" y="153"/>
                  </a:cxn>
                  <a:cxn ang="0">
                    <a:pos x="47" y="188"/>
                  </a:cxn>
                  <a:cxn ang="0">
                    <a:pos x="50" y="70"/>
                  </a:cxn>
                  <a:cxn ang="0">
                    <a:pos x="53" y="165"/>
                  </a:cxn>
                  <a:cxn ang="0">
                    <a:pos x="57" y="117"/>
                  </a:cxn>
                  <a:cxn ang="0">
                    <a:pos x="60" y="82"/>
                  </a:cxn>
                  <a:cxn ang="0">
                    <a:pos x="64" y="58"/>
                  </a:cxn>
                  <a:cxn ang="0">
                    <a:pos x="67" y="0"/>
                  </a:cxn>
                  <a:cxn ang="0">
                    <a:pos x="71" y="165"/>
                  </a:cxn>
                  <a:cxn ang="0">
                    <a:pos x="74" y="165"/>
                  </a:cxn>
                  <a:cxn ang="0">
                    <a:pos x="78" y="259"/>
                  </a:cxn>
                  <a:cxn ang="0">
                    <a:pos x="81" y="94"/>
                  </a:cxn>
                  <a:cxn ang="0">
                    <a:pos x="84" y="70"/>
                  </a:cxn>
                  <a:cxn ang="0">
                    <a:pos x="88" y="0"/>
                  </a:cxn>
                  <a:cxn ang="0">
                    <a:pos x="91" y="188"/>
                  </a:cxn>
                  <a:cxn ang="0">
                    <a:pos x="94" y="270"/>
                  </a:cxn>
                  <a:cxn ang="0">
                    <a:pos x="98" y="305"/>
                  </a:cxn>
                  <a:cxn ang="0">
                    <a:pos x="102" y="176"/>
                  </a:cxn>
                  <a:cxn ang="0">
                    <a:pos x="105" y="153"/>
                  </a:cxn>
                  <a:cxn ang="0">
                    <a:pos x="108" y="329"/>
                  </a:cxn>
                </a:cxnLst>
                <a:rect l="0" t="0" r="r" b="b"/>
                <a:pathLst>
                  <a:path w="111" h="330">
                    <a:moveTo>
                      <a:pt x="0" y="94"/>
                    </a:moveTo>
                    <a:lnTo>
                      <a:pt x="2" y="235"/>
                    </a:lnTo>
                    <a:lnTo>
                      <a:pt x="3" y="247"/>
                    </a:lnTo>
                    <a:lnTo>
                      <a:pt x="5" y="235"/>
                    </a:lnTo>
                    <a:lnTo>
                      <a:pt x="7" y="94"/>
                    </a:lnTo>
                    <a:lnTo>
                      <a:pt x="9" y="106"/>
                    </a:lnTo>
                    <a:lnTo>
                      <a:pt x="10" y="129"/>
                    </a:lnTo>
                    <a:lnTo>
                      <a:pt x="12" y="94"/>
                    </a:lnTo>
                    <a:lnTo>
                      <a:pt x="14" y="212"/>
                    </a:lnTo>
                    <a:lnTo>
                      <a:pt x="16" y="129"/>
                    </a:lnTo>
                    <a:lnTo>
                      <a:pt x="17" y="82"/>
                    </a:lnTo>
                    <a:lnTo>
                      <a:pt x="19" y="153"/>
                    </a:lnTo>
                    <a:lnTo>
                      <a:pt x="21" y="24"/>
                    </a:lnTo>
                    <a:lnTo>
                      <a:pt x="23" y="247"/>
                    </a:lnTo>
                    <a:lnTo>
                      <a:pt x="24" y="58"/>
                    </a:lnTo>
                    <a:lnTo>
                      <a:pt x="26" y="129"/>
                    </a:lnTo>
                    <a:lnTo>
                      <a:pt x="28" y="153"/>
                    </a:lnTo>
                    <a:lnTo>
                      <a:pt x="29" y="141"/>
                    </a:lnTo>
                    <a:lnTo>
                      <a:pt x="31" y="165"/>
                    </a:lnTo>
                    <a:lnTo>
                      <a:pt x="33" y="70"/>
                    </a:lnTo>
                    <a:lnTo>
                      <a:pt x="34" y="188"/>
                    </a:lnTo>
                    <a:lnTo>
                      <a:pt x="36" y="58"/>
                    </a:lnTo>
                    <a:lnTo>
                      <a:pt x="38" y="141"/>
                    </a:lnTo>
                    <a:lnTo>
                      <a:pt x="40" y="212"/>
                    </a:lnTo>
                    <a:lnTo>
                      <a:pt x="42" y="117"/>
                    </a:lnTo>
                    <a:lnTo>
                      <a:pt x="43" y="153"/>
                    </a:lnTo>
                    <a:lnTo>
                      <a:pt x="45" y="117"/>
                    </a:lnTo>
                    <a:lnTo>
                      <a:pt x="47" y="188"/>
                    </a:lnTo>
                    <a:lnTo>
                      <a:pt x="48" y="70"/>
                    </a:lnTo>
                    <a:lnTo>
                      <a:pt x="50" y="70"/>
                    </a:lnTo>
                    <a:lnTo>
                      <a:pt x="52" y="223"/>
                    </a:lnTo>
                    <a:lnTo>
                      <a:pt x="53" y="165"/>
                    </a:lnTo>
                    <a:lnTo>
                      <a:pt x="55" y="58"/>
                    </a:lnTo>
                    <a:lnTo>
                      <a:pt x="57" y="117"/>
                    </a:lnTo>
                    <a:lnTo>
                      <a:pt x="59" y="82"/>
                    </a:lnTo>
                    <a:lnTo>
                      <a:pt x="60" y="82"/>
                    </a:lnTo>
                    <a:lnTo>
                      <a:pt x="62" y="247"/>
                    </a:lnTo>
                    <a:lnTo>
                      <a:pt x="64" y="58"/>
                    </a:lnTo>
                    <a:lnTo>
                      <a:pt x="65" y="106"/>
                    </a:lnTo>
                    <a:lnTo>
                      <a:pt x="67" y="0"/>
                    </a:lnTo>
                    <a:lnTo>
                      <a:pt x="69" y="200"/>
                    </a:lnTo>
                    <a:lnTo>
                      <a:pt x="71" y="165"/>
                    </a:lnTo>
                    <a:lnTo>
                      <a:pt x="72" y="117"/>
                    </a:lnTo>
                    <a:lnTo>
                      <a:pt x="74" y="165"/>
                    </a:lnTo>
                    <a:lnTo>
                      <a:pt x="76" y="176"/>
                    </a:lnTo>
                    <a:lnTo>
                      <a:pt x="78" y="259"/>
                    </a:lnTo>
                    <a:lnTo>
                      <a:pt x="79" y="176"/>
                    </a:lnTo>
                    <a:lnTo>
                      <a:pt x="81" y="94"/>
                    </a:lnTo>
                    <a:lnTo>
                      <a:pt x="83" y="223"/>
                    </a:lnTo>
                    <a:lnTo>
                      <a:pt x="84" y="70"/>
                    </a:lnTo>
                    <a:lnTo>
                      <a:pt x="86" y="176"/>
                    </a:lnTo>
                    <a:lnTo>
                      <a:pt x="88" y="0"/>
                    </a:lnTo>
                    <a:lnTo>
                      <a:pt x="89" y="82"/>
                    </a:lnTo>
                    <a:lnTo>
                      <a:pt x="91" y="188"/>
                    </a:lnTo>
                    <a:lnTo>
                      <a:pt x="93" y="212"/>
                    </a:lnTo>
                    <a:lnTo>
                      <a:pt x="94" y="270"/>
                    </a:lnTo>
                    <a:lnTo>
                      <a:pt x="96" y="212"/>
                    </a:lnTo>
                    <a:lnTo>
                      <a:pt x="98" y="305"/>
                    </a:lnTo>
                    <a:lnTo>
                      <a:pt x="100" y="223"/>
                    </a:lnTo>
                    <a:lnTo>
                      <a:pt x="102" y="176"/>
                    </a:lnTo>
                    <a:lnTo>
                      <a:pt x="103" y="282"/>
                    </a:lnTo>
                    <a:lnTo>
                      <a:pt x="105" y="153"/>
                    </a:lnTo>
                    <a:lnTo>
                      <a:pt x="107" y="235"/>
                    </a:lnTo>
                    <a:lnTo>
                      <a:pt x="108" y="329"/>
                    </a:lnTo>
                    <a:lnTo>
                      <a:pt x="110" y="305"/>
                    </a:lnTo>
                  </a:path>
                </a:pathLst>
              </a:custGeom>
              <a:noFill/>
              <a:ln w="12700" cap="rnd" cmpd="sng">
                <a:solidFill>
                  <a:schemeClr val="tx2"/>
                </a:solidFill>
                <a:prstDash val="solid"/>
                <a:round/>
                <a:headEnd type="none" w="med" len="med"/>
                <a:tailEnd type="none" w="med" len="med"/>
              </a:ln>
              <a:effectLst/>
            </p:spPr>
            <p:txBody>
              <a:bodyPr/>
              <a:lstStyle/>
              <a:p>
                <a:endParaRPr lang="en-US"/>
              </a:p>
            </p:txBody>
          </p:sp>
          <p:sp>
            <p:nvSpPr>
              <p:cNvPr id="84254" name="Freeform 286"/>
              <p:cNvSpPr>
                <a:spLocks/>
              </p:cNvSpPr>
              <p:nvPr/>
            </p:nvSpPr>
            <p:spPr bwMode="auto">
              <a:xfrm>
                <a:off x="5133" y="3273"/>
                <a:ext cx="110" cy="365"/>
              </a:xfrm>
              <a:custGeom>
                <a:avLst/>
                <a:gdLst/>
                <a:ahLst/>
                <a:cxnLst>
                  <a:cxn ang="0">
                    <a:pos x="2" y="117"/>
                  </a:cxn>
                  <a:cxn ang="0">
                    <a:pos x="5" y="82"/>
                  </a:cxn>
                  <a:cxn ang="0">
                    <a:pos x="9" y="0"/>
                  </a:cxn>
                  <a:cxn ang="0">
                    <a:pos x="12" y="82"/>
                  </a:cxn>
                  <a:cxn ang="0">
                    <a:pos x="15" y="223"/>
                  </a:cxn>
                  <a:cxn ang="0">
                    <a:pos x="19" y="153"/>
                  </a:cxn>
                  <a:cxn ang="0">
                    <a:pos x="22" y="164"/>
                  </a:cxn>
                  <a:cxn ang="0">
                    <a:pos x="26" y="176"/>
                  </a:cxn>
                  <a:cxn ang="0">
                    <a:pos x="29" y="187"/>
                  </a:cxn>
                  <a:cxn ang="0">
                    <a:pos x="32" y="199"/>
                  </a:cxn>
                  <a:cxn ang="0">
                    <a:pos x="36" y="141"/>
                  </a:cxn>
                  <a:cxn ang="0">
                    <a:pos x="39" y="258"/>
                  </a:cxn>
                  <a:cxn ang="0">
                    <a:pos x="42" y="235"/>
                  </a:cxn>
                  <a:cxn ang="0">
                    <a:pos x="46" y="270"/>
                  </a:cxn>
                  <a:cxn ang="0">
                    <a:pos x="50" y="211"/>
                  </a:cxn>
                  <a:cxn ang="0">
                    <a:pos x="53" y="293"/>
                  </a:cxn>
                  <a:cxn ang="0">
                    <a:pos x="56" y="282"/>
                  </a:cxn>
                  <a:cxn ang="0">
                    <a:pos x="60" y="223"/>
                  </a:cxn>
                  <a:cxn ang="0">
                    <a:pos x="63" y="223"/>
                  </a:cxn>
                  <a:cxn ang="0">
                    <a:pos x="67" y="340"/>
                  </a:cxn>
                  <a:cxn ang="0">
                    <a:pos x="70" y="317"/>
                  </a:cxn>
                  <a:cxn ang="0">
                    <a:pos x="73" y="305"/>
                  </a:cxn>
                  <a:cxn ang="0">
                    <a:pos x="77" y="329"/>
                  </a:cxn>
                  <a:cxn ang="0">
                    <a:pos x="80" y="317"/>
                  </a:cxn>
                  <a:cxn ang="0">
                    <a:pos x="84" y="282"/>
                  </a:cxn>
                  <a:cxn ang="0">
                    <a:pos x="87" y="317"/>
                  </a:cxn>
                  <a:cxn ang="0">
                    <a:pos x="90" y="317"/>
                  </a:cxn>
                  <a:cxn ang="0">
                    <a:pos x="94" y="317"/>
                  </a:cxn>
                  <a:cxn ang="0">
                    <a:pos x="97" y="340"/>
                  </a:cxn>
                  <a:cxn ang="0">
                    <a:pos x="101" y="364"/>
                  </a:cxn>
                  <a:cxn ang="0">
                    <a:pos x="104" y="340"/>
                  </a:cxn>
                  <a:cxn ang="0">
                    <a:pos x="107" y="329"/>
                  </a:cxn>
                </a:cxnLst>
                <a:rect l="0" t="0" r="r" b="b"/>
                <a:pathLst>
                  <a:path w="110" h="365">
                    <a:moveTo>
                      <a:pt x="0" y="129"/>
                    </a:moveTo>
                    <a:lnTo>
                      <a:pt x="2" y="117"/>
                    </a:lnTo>
                    <a:lnTo>
                      <a:pt x="4" y="82"/>
                    </a:lnTo>
                    <a:lnTo>
                      <a:pt x="5" y="82"/>
                    </a:lnTo>
                    <a:lnTo>
                      <a:pt x="7" y="141"/>
                    </a:lnTo>
                    <a:lnTo>
                      <a:pt x="9" y="0"/>
                    </a:lnTo>
                    <a:lnTo>
                      <a:pt x="10" y="35"/>
                    </a:lnTo>
                    <a:lnTo>
                      <a:pt x="12" y="82"/>
                    </a:lnTo>
                    <a:lnTo>
                      <a:pt x="14" y="117"/>
                    </a:lnTo>
                    <a:lnTo>
                      <a:pt x="15" y="223"/>
                    </a:lnTo>
                    <a:lnTo>
                      <a:pt x="17" y="129"/>
                    </a:lnTo>
                    <a:lnTo>
                      <a:pt x="19" y="153"/>
                    </a:lnTo>
                    <a:lnTo>
                      <a:pt x="20" y="129"/>
                    </a:lnTo>
                    <a:lnTo>
                      <a:pt x="22" y="164"/>
                    </a:lnTo>
                    <a:lnTo>
                      <a:pt x="24" y="82"/>
                    </a:lnTo>
                    <a:lnTo>
                      <a:pt x="26" y="176"/>
                    </a:lnTo>
                    <a:lnTo>
                      <a:pt x="27" y="176"/>
                    </a:lnTo>
                    <a:lnTo>
                      <a:pt x="29" y="187"/>
                    </a:lnTo>
                    <a:lnTo>
                      <a:pt x="31" y="211"/>
                    </a:lnTo>
                    <a:lnTo>
                      <a:pt x="32" y="199"/>
                    </a:lnTo>
                    <a:lnTo>
                      <a:pt x="34" y="117"/>
                    </a:lnTo>
                    <a:lnTo>
                      <a:pt x="36" y="141"/>
                    </a:lnTo>
                    <a:lnTo>
                      <a:pt x="37" y="246"/>
                    </a:lnTo>
                    <a:lnTo>
                      <a:pt x="39" y="258"/>
                    </a:lnTo>
                    <a:lnTo>
                      <a:pt x="41" y="235"/>
                    </a:lnTo>
                    <a:lnTo>
                      <a:pt x="42" y="235"/>
                    </a:lnTo>
                    <a:lnTo>
                      <a:pt x="45" y="117"/>
                    </a:lnTo>
                    <a:lnTo>
                      <a:pt x="46" y="270"/>
                    </a:lnTo>
                    <a:lnTo>
                      <a:pt x="48" y="211"/>
                    </a:lnTo>
                    <a:lnTo>
                      <a:pt x="50" y="211"/>
                    </a:lnTo>
                    <a:lnTo>
                      <a:pt x="51" y="317"/>
                    </a:lnTo>
                    <a:lnTo>
                      <a:pt x="53" y="293"/>
                    </a:lnTo>
                    <a:lnTo>
                      <a:pt x="55" y="223"/>
                    </a:lnTo>
                    <a:lnTo>
                      <a:pt x="56" y="282"/>
                    </a:lnTo>
                    <a:lnTo>
                      <a:pt x="58" y="246"/>
                    </a:lnTo>
                    <a:lnTo>
                      <a:pt x="60" y="223"/>
                    </a:lnTo>
                    <a:lnTo>
                      <a:pt x="62" y="223"/>
                    </a:lnTo>
                    <a:lnTo>
                      <a:pt x="63" y="223"/>
                    </a:lnTo>
                    <a:lnTo>
                      <a:pt x="65" y="270"/>
                    </a:lnTo>
                    <a:lnTo>
                      <a:pt x="67" y="340"/>
                    </a:lnTo>
                    <a:lnTo>
                      <a:pt x="68" y="270"/>
                    </a:lnTo>
                    <a:lnTo>
                      <a:pt x="70" y="317"/>
                    </a:lnTo>
                    <a:lnTo>
                      <a:pt x="72" y="305"/>
                    </a:lnTo>
                    <a:lnTo>
                      <a:pt x="73" y="305"/>
                    </a:lnTo>
                    <a:lnTo>
                      <a:pt x="75" y="329"/>
                    </a:lnTo>
                    <a:lnTo>
                      <a:pt x="77" y="329"/>
                    </a:lnTo>
                    <a:lnTo>
                      <a:pt x="78" y="305"/>
                    </a:lnTo>
                    <a:lnTo>
                      <a:pt x="80" y="317"/>
                    </a:lnTo>
                    <a:lnTo>
                      <a:pt x="82" y="329"/>
                    </a:lnTo>
                    <a:lnTo>
                      <a:pt x="84" y="282"/>
                    </a:lnTo>
                    <a:lnTo>
                      <a:pt x="85" y="305"/>
                    </a:lnTo>
                    <a:lnTo>
                      <a:pt x="87" y="317"/>
                    </a:lnTo>
                    <a:lnTo>
                      <a:pt x="89" y="329"/>
                    </a:lnTo>
                    <a:lnTo>
                      <a:pt x="90" y="317"/>
                    </a:lnTo>
                    <a:lnTo>
                      <a:pt x="92" y="317"/>
                    </a:lnTo>
                    <a:lnTo>
                      <a:pt x="94" y="317"/>
                    </a:lnTo>
                    <a:lnTo>
                      <a:pt x="96" y="293"/>
                    </a:lnTo>
                    <a:lnTo>
                      <a:pt x="97" y="340"/>
                    </a:lnTo>
                    <a:lnTo>
                      <a:pt x="99" y="305"/>
                    </a:lnTo>
                    <a:lnTo>
                      <a:pt x="101" y="364"/>
                    </a:lnTo>
                    <a:lnTo>
                      <a:pt x="102" y="364"/>
                    </a:lnTo>
                    <a:lnTo>
                      <a:pt x="104" y="340"/>
                    </a:lnTo>
                    <a:lnTo>
                      <a:pt x="106" y="329"/>
                    </a:lnTo>
                    <a:lnTo>
                      <a:pt x="107" y="329"/>
                    </a:lnTo>
                    <a:lnTo>
                      <a:pt x="109" y="340"/>
                    </a:lnTo>
                  </a:path>
                </a:pathLst>
              </a:custGeom>
              <a:noFill/>
              <a:ln w="12700" cap="rnd" cmpd="sng">
                <a:solidFill>
                  <a:schemeClr val="tx2"/>
                </a:solidFill>
                <a:prstDash val="solid"/>
                <a:round/>
                <a:headEnd type="none" w="med" len="med"/>
                <a:tailEnd type="none" w="med" len="med"/>
              </a:ln>
              <a:effectLst/>
            </p:spPr>
            <p:txBody>
              <a:bodyPr/>
              <a:lstStyle/>
              <a:p>
                <a:endParaRPr lang="en-US"/>
              </a:p>
            </p:txBody>
          </p:sp>
          <p:sp>
            <p:nvSpPr>
              <p:cNvPr id="84255" name="Freeform 287"/>
              <p:cNvSpPr>
                <a:spLocks/>
              </p:cNvSpPr>
              <p:nvPr/>
            </p:nvSpPr>
            <p:spPr bwMode="auto">
              <a:xfrm>
                <a:off x="5242" y="3579"/>
                <a:ext cx="111" cy="59"/>
              </a:xfrm>
              <a:custGeom>
                <a:avLst/>
                <a:gdLst/>
                <a:ahLst/>
                <a:cxnLst>
                  <a:cxn ang="0">
                    <a:pos x="2" y="58"/>
                  </a:cxn>
                  <a:cxn ang="0">
                    <a:pos x="5" y="23"/>
                  </a:cxn>
                  <a:cxn ang="0">
                    <a:pos x="9" y="35"/>
                  </a:cxn>
                  <a:cxn ang="0">
                    <a:pos x="12" y="0"/>
                  </a:cxn>
                  <a:cxn ang="0">
                    <a:pos x="16" y="35"/>
                  </a:cxn>
                  <a:cxn ang="0">
                    <a:pos x="19" y="58"/>
                  </a:cxn>
                  <a:cxn ang="0">
                    <a:pos x="22" y="35"/>
                  </a:cxn>
                  <a:cxn ang="0">
                    <a:pos x="26" y="58"/>
                  </a:cxn>
                  <a:cxn ang="0">
                    <a:pos x="29" y="35"/>
                  </a:cxn>
                  <a:cxn ang="0">
                    <a:pos x="33" y="46"/>
                  </a:cxn>
                  <a:cxn ang="0">
                    <a:pos x="36" y="35"/>
                  </a:cxn>
                  <a:cxn ang="0">
                    <a:pos x="39" y="46"/>
                  </a:cxn>
                  <a:cxn ang="0">
                    <a:pos x="43" y="58"/>
                  </a:cxn>
                  <a:cxn ang="0">
                    <a:pos x="47" y="35"/>
                  </a:cxn>
                  <a:cxn ang="0">
                    <a:pos x="50" y="35"/>
                  </a:cxn>
                  <a:cxn ang="0">
                    <a:pos x="53" y="35"/>
                  </a:cxn>
                  <a:cxn ang="0">
                    <a:pos x="57" y="58"/>
                  </a:cxn>
                  <a:cxn ang="0">
                    <a:pos x="60" y="58"/>
                  </a:cxn>
                  <a:cxn ang="0">
                    <a:pos x="64" y="46"/>
                  </a:cxn>
                  <a:cxn ang="0">
                    <a:pos x="67" y="58"/>
                  </a:cxn>
                  <a:cxn ang="0">
                    <a:pos x="71" y="58"/>
                  </a:cxn>
                  <a:cxn ang="0">
                    <a:pos x="74" y="58"/>
                  </a:cxn>
                  <a:cxn ang="0">
                    <a:pos x="77" y="58"/>
                  </a:cxn>
                  <a:cxn ang="0">
                    <a:pos x="81" y="58"/>
                  </a:cxn>
                  <a:cxn ang="0">
                    <a:pos x="84" y="58"/>
                  </a:cxn>
                  <a:cxn ang="0">
                    <a:pos x="88" y="58"/>
                  </a:cxn>
                  <a:cxn ang="0">
                    <a:pos x="91" y="58"/>
                  </a:cxn>
                  <a:cxn ang="0">
                    <a:pos x="94" y="58"/>
                  </a:cxn>
                  <a:cxn ang="0">
                    <a:pos x="98" y="35"/>
                  </a:cxn>
                  <a:cxn ang="0">
                    <a:pos x="102" y="58"/>
                  </a:cxn>
                  <a:cxn ang="0">
                    <a:pos x="105" y="58"/>
                  </a:cxn>
                  <a:cxn ang="0">
                    <a:pos x="108" y="58"/>
                  </a:cxn>
                </a:cxnLst>
                <a:rect l="0" t="0" r="r" b="b"/>
                <a:pathLst>
                  <a:path w="111" h="59">
                    <a:moveTo>
                      <a:pt x="0" y="35"/>
                    </a:moveTo>
                    <a:lnTo>
                      <a:pt x="2" y="58"/>
                    </a:lnTo>
                    <a:lnTo>
                      <a:pt x="3" y="46"/>
                    </a:lnTo>
                    <a:lnTo>
                      <a:pt x="5" y="23"/>
                    </a:lnTo>
                    <a:lnTo>
                      <a:pt x="7" y="23"/>
                    </a:lnTo>
                    <a:lnTo>
                      <a:pt x="9" y="35"/>
                    </a:lnTo>
                    <a:lnTo>
                      <a:pt x="10" y="23"/>
                    </a:lnTo>
                    <a:lnTo>
                      <a:pt x="12" y="0"/>
                    </a:lnTo>
                    <a:lnTo>
                      <a:pt x="14" y="58"/>
                    </a:lnTo>
                    <a:lnTo>
                      <a:pt x="16" y="35"/>
                    </a:lnTo>
                    <a:lnTo>
                      <a:pt x="17" y="58"/>
                    </a:lnTo>
                    <a:lnTo>
                      <a:pt x="19" y="58"/>
                    </a:lnTo>
                    <a:lnTo>
                      <a:pt x="21" y="23"/>
                    </a:lnTo>
                    <a:lnTo>
                      <a:pt x="22" y="35"/>
                    </a:lnTo>
                    <a:lnTo>
                      <a:pt x="24" y="46"/>
                    </a:lnTo>
                    <a:lnTo>
                      <a:pt x="26" y="58"/>
                    </a:lnTo>
                    <a:lnTo>
                      <a:pt x="27" y="35"/>
                    </a:lnTo>
                    <a:lnTo>
                      <a:pt x="29" y="35"/>
                    </a:lnTo>
                    <a:lnTo>
                      <a:pt x="31" y="58"/>
                    </a:lnTo>
                    <a:lnTo>
                      <a:pt x="33" y="46"/>
                    </a:lnTo>
                    <a:lnTo>
                      <a:pt x="34" y="58"/>
                    </a:lnTo>
                    <a:lnTo>
                      <a:pt x="36" y="35"/>
                    </a:lnTo>
                    <a:lnTo>
                      <a:pt x="38" y="46"/>
                    </a:lnTo>
                    <a:lnTo>
                      <a:pt x="39" y="46"/>
                    </a:lnTo>
                    <a:lnTo>
                      <a:pt x="41" y="46"/>
                    </a:lnTo>
                    <a:lnTo>
                      <a:pt x="43" y="58"/>
                    </a:lnTo>
                    <a:lnTo>
                      <a:pt x="45" y="58"/>
                    </a:lnTo>
                    <a:lnTo>
                      <a:pt x="47" y="35"/>
                    </a:lnTo>
                    <a:lnTo>
                      <a:pt x="48" y="58"/>
                    </a:lnTo>
                    <a:lnTo>
                      <a:pt x="50" y="35"/>
                    </a:lnTo>
                    <a:lnTo>
                      <a:pt x="52" y="58"/>
                    </a:lnTo>
                    <a:lnTo>
                      <a:pt x="53" y="35"/>
                    </a:lnTo>
                    <a:lnTo>
                      <a:pt x="55" y="58"/>
                    </a:lnTo>
                    <a:lnTo>
                      <a:pt x="57" y="58"/>
                    </a:lnTo>
                    <a:lnTo>
                      <a:pt x="58" y="58"/>
                    </a:lnTo>
                    <a:lnTo>
                      <a:pt x="60" y="58"/>
                    </a:lnTo>
                    <a:lnTo>
                      <a:pt x="62" y="46"/>
                    </a:lnTo>
                    <a:lnTo>
                      <a:pt x="64" y="46"/>
                    </a:lnTo>
                    <a:lnTo>
                      <a:pt x="65" y="58"/>
                    </a:lnTo>
                    <a:lnTo>
                      <a:pt x="67" y="58"/>
                    </a:lnTo>
                    <a:lnTo>
                      <a:pt x="69" y="58"/>
                    </a:lnTo>
                    <a:lnTo>
                      <a:pt x="71" y="58"/>
                    </a:lnTo>
                    <a:lnTo>
                      <a:pt x="72" y="58"/>
                    </a:lnTo>
                    <a:lnTo>
                      <a:pt x="74" y="58"/>
                    </a:lnTo>
                    <a:lnTo>
                      <a:pt x="76" y="58"/>
                    </a:lnTo>
                    <a:lnTo>
                      <a:pt x="77" y="58"/>
                    </a:lnTo>
                    <a:lnTo>
                      <a:pt x="79" y="58"/>
                    </a:lnTo>
                    <a:lnTo>
                      <a:pt x="81" y="58"/>
                    </a:lnTo>
                    <a:lnTo>
                      <a:pt x="82" y="58"/>
                    </a:lnTo>
                    <a:lnTo>
                      <a:pt x="84" y="58"/>
                    </a:lnTo>
                    <a:lnTo>
                      <a:pt x="86" y="58"/>
                    </a:lnTo>
                    <a:lnTo>
                      <a:pt x="88" y="58"/>
                    </a:lnTo>
                    <a:lnTo>
                      <a:pt x="89" y="58"/>
                    </a:lnTo>
                    <a:lnTo>
                      <a:pt x="91" y="58"/>
                    </a:lnTo>
                    <a:lnTo>
                      <a:pt x="93" y="58"/>
                    </a:lnTo>
                    <a:lnTo>
                      <a:pt x="94" y="58"/>
                    </a:lnTo>
                    <a:lnTo>
                      <a:pt x="96" y="58"/>
                    </a:lnTo>
                    <a:lnTo>
                      <a:pt x="98" y="35"/>
                    </a:lnTo>
                    <a:lnTo>
                      <a:pt x="100" y="58"/>
                    </a:lnTo>
                    <a:lnTo>
                      <a:pt x="102" y="58"/>
                    </a:lnTo>
                    <a:lnTo>
                      <a:pt x="103" y="58"/>
                    </a:lnTo>
                    <a:lnTo>
                      <a:pt x="105" y="58"/>
                    </a:lnTo>
                    <a:lnTo>
                      <a:pt x="107" y="46"/>
                    </a:lnTo>
                    <a:lnTo>
                      <a:pt x="108" y="58"/>
                    </a:lnTo>
                    <a:lnTo>
                      <a:pt x="110" y="58"/>
                    </a:lnTo>
                  </a:path>
                </a:pathLst>
              </a:custGeom>
              <a:noFill/>
              <a:ln w="12700" cap="rnd" cmpd="sng">
                <a:solidFill>
                  <a:schemeClr val="tx2"/>
                </a:solidFill>
                <a:prstDash val="solid"/>
                <a:round/>
                <a:headEnd type="none" w="med" len="med"/>
                <a:tailEnd type="none" w="med" len="med"/>
              </a:ln>
              <a:effectLst/>
            </p:spPr>
            <p:txBody>
              <a:bodyPr/>
              <a:lstStyle/>
              <a:p>
                <a:endParaRPr lang="en-US"/>
              </a:p>
            </p:txBody>
          </p:sp>
          <p:sp>
            <p:nvSpPr>
              <p:cNvPr id="84256" name="Freeform 288"/>
              <p:cNvSpPr>
                <a:spLocks/>
              </p:cNvSpPr>
              <p:nvPr/>
            </p:nvSpPr>
            <p:spPr bwMode="auto">
              <a:xfrm>
                <a:off x="5352" y="3625"/>
                <a:ext cx="112" cy="13"/>
              </a:xfrm>
              <a:custGeom>
                <a:avLst/>
                <a:gdLst/>
                <a:ahLst/>
                <a:cxnLst>
                  <a:cxn ang="0">
                    <a:pos x="2" y="12"/>
                  </a:cxn>
                  <a:cxn ang="0">
                    <a:pos x="5" y="12"/>
                  </a:cxn>
                  <a:cxn ang="0">
                    <a:pos x="8" y="12"/>
                  </a:cxn>
                  <a:cxn ang="0">
                    <a:pos x="12" y="12"/>
                  </a:cxn>
                  <a:cxn ang="0">
                    <a:pos x="16" y="12"/>
                  </a:cxn>
                  <a:cxn ang="0">
                    <a:pos x="19" y="12"/>
                  </a:cxn>
                  <a:cxn ang="0">
                    <a:pos x="22" y="12"/>
                  </a:cxn>
                  <a:cxn ang="0">
                    <a:pos x="26" y="12"/>
                  </a:cxn>
                  <a:cxn ang="0">
                    <a:pos x="30" y="12"/>
                  </a:cxn>
                  <a:cxn ang="0">
                    <a:pos x="33" y="12"/>
                  </a:cxn>
                  <a:cxn ang="0">
                    <a:pos x="36" y="12"/>
                  </a:cxn>
                  <a:cxn ang="0">
                    <a:pos x="40" y="12"/>
                  </a:cxn>
                  <a:cxn ang="0">
                    <a:pos x="43" y="12"/>
                  </a:cxn>
                  <a:cxn ang="0">
                    <a:pos x="47" y="12"/>
                  </a:cxn>
                  <a:cxn ang="0">
                    <a:pos x="50" y="12"/>
                  </a:cxn>
                  <a:cxn ang="0">
                    <a:pos x="54" y="12"/>
                  </a:cxn>
                  <a:cxn ang="0">
                    <a:pos x="57" y="12"/>
                  </a:cxn>
                  <a:cxn ang="0">
                    <a:pos x="61" y="12"/>
                  </a:cxn>
                  <a:cxn ang="0">
                    <a:pos x="64" y="12"/>
                  </a:cxn>
                  <a:cxn ang="0">
                    <a:pos x="67" y="12"/>
                  </a:cxn>
                  <a:cxn ang="0">
                    <a:pos x="71" y="12"/>
                  </a:cxn>
                  <a:cxn ang="0">
                    <a:pos x="75" y="12"/>
                  </a:cxn>
                  <a:cxn ang="0">
                    <a:pos x="78" y="12"/>
                  </a:cxn>
                  <a:cxn ang="0">
                    <a:pos x="81" y="12"/>
                  </a:cxn>
                  <a:cxn ang="0">
                    <a:pos x="85" y="12"/>
                  </a:cxn>
                  <a:cxn ang="0">
                    <a:pos x="89" y="12"/>
                  </a:cxn>
                  <a:cxn ang="0">
                    <a:pos x="92" y="12"/>
                  </a:cxn>
                  <a:cxn ang="0">
                    <a:pos x="95" y="12"/>
                  </a:cxn>
                  <a:cxn ang="0">
                    <a:pos x="99" y="12"/>
                  </a:cxn>
                  <a:cxn ang="0">
                    <a:pos x="102" y="12"/>
                  </a:cxn>
                  <a:cxn ang="0">
                    <a:pos x="105" y="12"/>
                  </a:cxn>
                  <a:cxn ang="0">
                    <a:pos x="109" y="12"/>
                  </a:cxn>
                </a:cxnLst>
                <a:rect l="0" t="0" r="r" b="b"/>
                <a:pathLst>
                  <a:path w="112" h="13">
                    <a:moveTo>
                      <a:pt x="0" y="12"/>
                    </a:moveTo>
                    <a:lnTo>
                      <a:pt x="2" y="12"/>
                    </a:lnTo>
                    <a:lnTo>
                      <a:pt x="3" y="12"/>
                    </a:lnTo>
                    <a:lnTo>
                      <a:pt x="5" y="12"/>
                    </a:lnTo>
                    <a:lnTo>
                      <a:pt x="7" y="12"/>
                    </a:lnTo>
                    <a:lnTo>
                      <a:pt x="8" y="12"/>
                    </a:lnTo>
                    <a:lnTo>
                      <a:pt x="10" y="12"/>
                    </a:lnTo>
                    <a:lnTo>
                      <a:pt x="12" y="12"/>
                    </a:lnTo>
                    <a:lnTo>
                      <a:pt x="14" y="0"/>
                    </a:lnTo>
                    <a:lnTo>
                      <a:pt x="16" y="12"/>
                    </a:lnTo>
                    <a:lnTo>
                      <a:pt x="17" y="12"/>
                    </a:lnTo>
                    <a:lnTo>
                      <a:pt x="19" y="12"/>
                    </a:lnTo>
                    <a:lnTo>
                      <a:pt x="21" y="12"/>
                    </a:lnTo>
                    <a:lnTo>
                      <a:pt x="22" y="12"/>
                    </a:lnTo>
                    <a:lnTo>
                      <a:pt x="24" y="0"/>
                    </a:lnTo>
                    <a:lnTo>
                      <a:pt x="26" y="12"/>
                    </a:lnTo>
                    <a:lnTo>
                      <a:pt x="28" y="12"/>
                    </a:lnTo>
                    <a:lnTo>
                      <a:pt x="30" y="12"/>
                    </a:lnTo>
                    <a:lnTo>
                      <a:pt x="31" y="12"/>
                    </a:lnTo>
                    <a:lnTo>
                      <a:pt x="33" y="12"/>
                    </a:lnTo>
                    <a:lnTo>
                      <a:pt x="35" y="12"/>
                    </a:lnTo>
                    <a:lnTo>
                      <a:pt x="36" y="12"/>
                    </a:lnTo>
                    <a:lnTo>
                      <a:pt x="38" y="12"/>
                    </a:lnTo>
                    <a:lnTo>
                      <a:pt x="40" y="12"/>
                    </a:lnTo>
                    <a:lnTo>
                      <a:pt x="42" y="12"/>
                    </a:lnTo>
                    <a:lnTo>
                      <a:pt x="43" y="12"/>
                    </a:lnTo>
                    <a:lnTo>
                      <a:pt x="45" y="12"/>
                    </a:lnTo>
                    <a:lnTo>
                      <a:pt x="47" y="12"/>
                    </a:lnTo>
                    <a:lnTo>
                      <a:pt x="49" y="12"/>
                    </a:lnTo>
                    <a:lnTo>
                      <a:pt x="50" y="12"/>
                    </a:lnTo>
                    <a:lnTo>
                      <a:pt x="52" y="12"/>
                    </a:lnTo>
                    <a:lnTo>
                      <a:pt x="54" y="12"/>
                    </a:lnTo>
                    <a:lnTo>
                      <a:pt x="56" y="12"/>
                    </a:lnTo>
                    <a:lnTo>
                      <a:pt x="57" y="12"/>
                    </a:lnTo>
                    <a:lnTo>
                      <a:pt x="59" y="12"/>
                    </a:lnTo>
                    <a:lnTo>
                      <a:pt x="61" y="12"/>
                    </a:lnTo>
                    <a:lnTo>
                      <a:pt x="62" y="12"/>
                    </a:lnTo>
                    <a:lnTo>
                      <a:pt x="64" y="12"/>
                    </a:lnTo>
                    <a:lnTo>
                      <a:pt x="66" y="12"/>
                    </a:lnTo>
                    <a:lnTo>
                      <a:pt x="67" y="12"/>
                    </a:lnTo>
                    <a:lnTo>
                      <a:pt x="69" y="12"/>
                    </a:lnTo>
                    <a:lnTo>
                      <a:pt x="71" y="12"/>
                    </a:lnTo>
                    <a:lnTo>
                      <a:pt x="73" y="12"/>
                    </a:lnTo>
                    <a:lnTo>
                      <a:pt x="75" y="12"/>
                    </a:lnTo>
                    <a:lnTo>
                      <a:pt x="76" y="12"/>
                    </a:lnTo>
                    <a:lnTo>
                      <a:pt x="78" y="12"/>
                    </a:lnTo>
                    <a:lnTo>
                      <a:pt x="80" y="12"/>
                    </a:lnTo>
                    <a:lnTo>
                      <a:pt x="81" y="12"/>
                    </a:lnTo>
                    <a:lnTo>
                      <a:pt x="83" y="12"/>
                    </a:lnTo>
                    <a:lnTo>
                      <a:pt x="85" y="12"/>
                    </a:lnTo>
                    <a:lnTo>
                      <a:pt x="87" y="12"/>
                    </a:lnTo>
                    <a:lnTo>
                      <a:pt x="89" y="12"/>
                    </a:lnTo>
                    <a:lnTo>
                      <a:pt x="90" y="12"/>
                    </a:lnTo>
                    <a:lnTo>
                      <a:pt x="92" y="12"/>
                    </a:lnTo>
                    <a:lnTo>
                      <a:pt x="94" y="12"/>
                    </a:lnTo>
                    <a:lnTo>
                      <a:pt x="95" y="12"/>
                    </a:lnTo>
                    <a:lnTo>
                      <a:pt x="97" y="12"/>
                    </a:lnTo>
                    <a:lnTo>
                      <a:pt x="99" y="12"/>
                    </a:lnTo>
                    <a:lnTo>
                      <a:pt x="100" y="12"/>
                    </a:lnTo>
                    <a:lnTo>
                      <a:pt x="102" y="12"/>
                    </a:lnTo>
                    <a:lnTo>
                      <a:pt x="104" y="12"/>
                    </a:lnTo>
                    <a:lnTo>
                      <a:pt x="105" y="12"/>
                    </a:lnTo>
                    <a:lnTo>
                      <a:pt x="108" y="12"/>
                    </a:lnTo>
                    <a:lnTo>
                      <a:pt x="109" y="12"/>
                    </a:lnTo>
                    <a:lnTo>
                      <a:pt x="111" y="12"/>
                    </a:lnTo>
                  </a:path>
                </a:pathLst>
              </a:custGeom>
              <a:noFill/>
              <a:ln w="12700" cap="rnd" cmpd="sng">
                <a:solidFill>
                  <a:schemeClr val="tx2"/>
                </a:solidFill>
                <a:prstDash val="solid"/>
                <a:round/>
                <a:headEnd type="none" w="med" len="med"/>
                <a:tailEnd type="none" w="med" len="med"/>
              </a:ln>
              <a:effectLst/>
            </p:spPr>
            <p:txBody>
              <a:bodyPr/>
              <a:lstStyle/>
              <a:p>
                <a:endParaRPr lang="en-US"/>
              </a:p>
            </p:txBody>
          </p:sp>
          <p:sp>
            <p:nvSpPr>
              <p:cNvPr id="84257" name="Freeform 289"/>
              <p:cNvSpPr>
                <a:spLocks/>
              </p:cNvSpPr>
              <p:nvPr/>
            </p:nvSpPr>
            <p:spPr bwMode="auto">
              <a:xfrm>
                <a:off x="5463" y="3637"/>
                <a:ext cx="111" cy="1"/>
              </a:xfrm>
              <a:custGeom>
                <a:avLst/>
                <a:gdLst/>
                <a:ahLst/>
                <a:cxnLst>
                  <a:cxn ang="0">
                    <a:pos x="2" y="0"/>
                  </a:cxn>
                  <a:cxn ang="0">
                    <a:pos x="5" y="0"/>
                  </a:cxn>
                  <a:cxn ang="0">
                    <a:pos x="8" y="0"/>
                  </a:cxn>
                  <a:cxn ang="0">
                    <a:pos x="12" y="0"/>
                  </a:cxn>
                  <a:cxn ang="0">
                    <a:pos x="16" y="0"/>
                  </a:cxn>
                  <a:cxn ang="0">
                    <a:pos x="19" y="0"/>
                  </a:cxn>
                  <a:cxn ang="0">
                    <a:pos x="22" y="0"/>
                  </a:cxn>
                  <a:cxn ang="0">
                    <a:pos x="26" y="0"/>
                  </a:cxn>
                  <a:cxn ang="0">
                    <a:pos x="29" y="0"/>
                  </a:cxn>
                  <a:cxn ang="0">
                    <a:pos x="33" y="0"/>
                  </a:cxn>
                  <a:cxn ang="0">
                    <a:pos x="36" y="0"/>
                  </a:cxn>
                  <a:cxn ang="0">
                    <a:pos x="39" y="0"/>
                  </a:cxn>
                  <a:cxn ang="0">
                    <a:pos x="43" y="0"/>
                  </a:cxn>
                  <a:cxn ang="0">
                    <a:pos x="46" y="0"/>
                  </a:cxn>
                  <a:cxn ang="0">
                    <a:pos x="50" y="0"/>
                  </a:cxn>
                  <a:cxn ang="0">
                    <a:pos x="53" y="0"/>
                  </a:cxn>
                  <a:cxn ang="0">
                    <a:pos x="57" y="0"/>
                  </a:cxn>
                  <a:cxn ang="0">
                    <a:pos x="60" y="0"/>
                  </a:cxn>
                  <a:cxn ang="0">
                    <a:pos x="63" y="0"/>
                  </a:cxn>
                  <a:cxn ang="0">
                    <a:pos x="67" y="0"/>
                  </a:cxn>
                  <a:cxn ang="0">
                    <a:pos x="71" y="0"/>
                  </a:cxn>
                  <a:cxn ang="0">
                    <a:pos x="74" y="0"/>
                  </a:cxn>
                  <a:cxn ang="0">
                    <a:pos x="77" y="0"/>
                  </a:cxn>
                  <a:cxn ang="0">
                    <a:pos x="81" y="0"/>
                  </a:cxn>
                  <a:cxn ang="0">
                    <a:pos x="84" y="0"/>
                  </a:cxn>
                  <a:cxn ang="0">
                    <a:pos x="88" y="0"/>
                  </a:cxn>
                  <a:cxn ang="0">
                    <a:pos x="91" y="0"/>
                  </a:cxn>
                  <a:cxn ang="0">
                    <a:pos x="94" y="0"/>
                  </a:cxn>
                  <a:cxn ang="0">
                    <a:pos x="98" y="0"/>
                  </a:cxn>
                  <a:cxn ang="0">
                    <a:pos x="101" y="0"/>
                  </a:cxn>
                  <a:cxn ang="0">
                    <a:pos x="105" y="0"/>
                  </a:cxn>
                  <a:cxn ang="0">
                    <a:pos x="108" y="0"/>
                  </a:cxn>
                </a:cxnLst>
                <a:rect l="0" t="0" r="r" b="b"/>
                <a:pathLst>
                  <a:path w="111" h="1">
                    <a:moveTo>
                      <a:pt x="0" y="0"/>
                    </a:moveTo>
                    <a:lnTo>
                      <a:pt x="2" y="0"/>
                    </a:lnTo>
                    <a:lnTo>
                      <a:pt x="3" y="0"/>
                    </a:lnTo>
                    <a:lnTo>
                      <a:pt x="5" y="0"/>
                    </a:lnTo>
                    <a:lnTo>
                      <a:pt x="7" y="0"/>
                    </a:lnTo>
                    <a:lnTo>
                      <a:pt x="8" y="0"/>
                    </a:lnTo>
                    <a:lnTo>
                      <a:pt x="10" y="0"/>
                    </a:lnTo>
                    <a:lnTo>
                      <a:pt x="12" y="0"/>
                    </a:lnTo>
                    <a:lnTo>
                      <a:pt x="13" y="0"/>
                    </a:lnTo>
                    <a:lnTo>
                      <a:pt x="16" y="0"/>
                    </a:lnTo>
                    <a:lnTo>
                      <a:pt x="17" y="0"/>
                    </a:lnTo>
                    <a:lnTo>
                      <a:pt x="19" y="0"/>
                    </a:lnTo>
                    <a:lnTo>
                      <a:pt x="21" y="0"/>
                    </a:lnTo>
                    <a:lnTo>
                      <a:pt x="22" y="0"/>
                    </a:lnTo>
                    <a:lnTo>
                      <a:pt x="24" y="0"/>
                    </a:lnTo>
                    <a:lnTo>
                      <a:pt x="26" y="0"/>
                    </a:lnTo>
                    <a:lnTo>
                      <a:pt x="27" y="0"/>
                    </a:lnTo>
                    <a:lnTo>
                      <a:pt x="29" y="0"/>
                    </a:lnTo>
                    <a:lnTo>
                      <a:pt x="31" y="0"/>
                    </a:lnTo>
                    <a:lnTo>
                      <a:pt x="33" y="0"/>
                    </a:lnTo>
                    <a:lnTo>
                      <a:pt x="34" y="0"/>
                    </a:lnTo>
                    <a:lnTo>
                      <a:pt x="36" y="0"/>
                    </a:lnTo>
                    <a:lnTo>
                      <a:pt x="38" y="0"/>
                    </a:lnTo>
                    <a:lnTo>
                      <a:pt x="39" y="0"/>
                    </a:lnTo>
                    <a:lnTo>
                      <a:pt x="41" y="0"/>
                    </a:lnTo>
                    <a:lnTo>
                      <a:pt x="43" y="0"/>
                    </a:lnTo>
                    <a:lnTo>
                      <a:pt x="45" y="0"/>
                    </a:lnTo>
                    <a:lnTo>
                      <a:pt x="46" y="0"/>
                    </a:lnTo>
                    <a:lnTo>
                      <a:pt x="48" y="0"/>
                    </a:lnTo>
                    <a:lnTo>
                      <a:pt x="50" y="0"/>
                    </a:lnTo>
                    <a:lnTo>
                      <a:pt x="51" y="0"/>
                    </a:lnTo>
                    <a:lnTo>
                      <a:pt x="53" y="0"/>
                    </a:lnTo>
                    <a:lnTo>
                      <a:pt x="55" y="0"/>
                    </a:lnTo>
                    <a:lnTo>
                      <a:pt x="57" y="0"/>
                    </a:lnTo>
                    <a:lnTo>
                      <a:pt x="58" y="0"/>
                    </a:lnTo>
                    <a:lnTo>
                      <a:pt x="60" y="0"/>
                    </a:lnTo>
                    <a:lnTo>
                      <a:pt x="62" y="0"/>
                    </a:lnTo>
                    <a:lnTo>
                      <a:pt x="63" y="0"/>
                    </a:lnTo>
                    <a:lnTo>
                      <a:pt x="65" y="0"/>
                    </a:lnTo>
                    <a:lnTo>
                      <a:pt x="67" y="0"/>
                    </a:lnTo>
                    <a:lnTo>
                      <a:pt x="69" y="0"/>
                    </a:lnTo>
                    <a:lnTo>
                      <a:pt x="71" y="0"/>
                    </a:lnTo>
                    <a:lnTo>
                      <a:pt x="72" y="0"/>
                    </a:lnTo>
                    <a:lnTo>
                      <a:pt x="74" y="0"/>
                    </a:lnTo>
                    <a:lnTo>
                      <a:pt x="76" y="0"/>
                    </a:lnTo>
                    <a:lnTo>
                      <a:pt x="77" y="0"/>
                    </a:lnTo>
                    <a:lnTo>
                      <a:pt x="79" y="0"/>
                    </a:lnTo>
                    <a:lnTo>
                      <a:pt x="81" y="0"/>
                    </a:lnTo>
                    <a:lnTo>
                      <a:pt x="82" y="0"/>
                    </a:lnTo>
                    <a:lnTo>
                      <a:pt x="84" y="0"/>
                    </a:lnTo>
                    <a:lnTo>
                      <a:pt x="86" y="0"/>
                    </a:lnTo>
                    <a:lnTo>
                      <a:pt x="88" y="0"/>
                    </a:lnTo>
                    <a:lnTo>
                      <a:pt x="89" y="0"/>
                    </a:lnTo>
                    <a:lnTo>
                      <a:pt x="91" y="0"/>
                    </a:lnTo>
                    <a:lnTo>
                      <a:pt x="93" y="0"/>
                    </a:lnTo>
                    <a:lnTo>
                      <a:pt x="94" y="0"/>
                    </a:lnTo>
                    <a:lnTo>
                      <a:pt x="96" y="0"/>
                    </a:lnTo>
                    <a:lnTo>
                      <a:pt x="98" y="0"/>
                    </a:lnTo>
                    <a:lnTo>
                      <a:pt x="100" y="0"/>
                    </a:lnTo>
                    <a:lnTo>
                      <a:pt x="101" y="0"/>
                    </a:lnTo>
                    <a:lnTo>
                      <a:pt x="103" y="0"/>
                    </a:lnTo>
                    <a:lnTo>
                      <a:pt x="105" y="0"/>
                    </a:lnTo>
                    <a:lnTo>
                      <a:pt x="106" y="0"/>
                    </a:lnTo>
                    <a:lnTo>
                      <a:pt x="108" y="0"/>
                    </a:lnTo>
                    <a:lnTo>
                      <a:pt x="110" y="0"/>
                    </a:lnTo>
                  </a:path>
                </a:pathLst>
              </a:custGeom>
              <a:noFill/>
              <a:ln w="12700" cap="rnd" cmpd="sng">
                <a:solidFill>
                  <a:schemeClr val="tx2"/>
                </a:solidFill>
                <a:prstDash val="solid"/>
                <a:round/>
                <a:headEnd type="none" w="med" len="med"/>
                <a:tailEnd type="none" w="med" len="med"/>
              </a:ln>
              <a:effectLst/>
            </p:spPr>
            <p:txBody>
              <a:bodyPr/>
              <a:lstStyle/>
              <a:p>
                <a:endParaRPr lang="en-US"/>
              </a:p>
            </p:txBody>
          </p:sp>
        </p:grpSp>
        <p:sp>
          <p:nvSpPr>
            <p:cNvPr id="84258" name="Rectangle 290"/>
            <p:cNvSpPr>
              <a:spLocks noChangeArrowheads="1"/>
            </p:cNvSpPr>
            <p:nvPr/>
          </p:nvSpPr>
          <p:spPr bwMode="auto">
            <a:xfrm>
              <a:off x="3751" y="3609"/>
              <a:ext cx="102" cy="90"/>
            </a:xfrm>
            <a:prstGeom prst="rect">
              <a:avLst/>
            </a:prstGeom>
            <a:noFill/>
            <a:ln w="12700">
              <a:noFill/>
              <a:miter lim="800000"/>
              <a:headEnd/>
              <a:tailEnd/>
            </a:ln>
            <a:effectLst/>
          </p:spPr>
          <p:txBody>
            <a:bodyPr lIns="39688" tIns="19050" rIns="39688" bIns="19050">
              <a:spAutoFit/>
            </a:bodyPr>
            <a:lstStyle/>
            <a:p>
              <a:pPr algn="ctr" defTabSz="161925" eaLnBrk="0" hangingPunct="0"/>
              <a:r>
                <a:rPr lang="en-US" sz="700" b="1">
                  <a:solidFill>
                    <a:schemeClr val="tx2"/>
                  </a:solidFill>
                </a:rPr>
                <a:t>0</a:t>
              </a:r>
            </a:p>
          </p:txBody>
        </p:sp>
        <p:sp>
          <p:nvSpPr>
            <p:cNvPr id="84259" name="Rectangle 291"/>
            <p:cNvSpPr>
              <a:spLocks noChangeArrowheads="1"/>
            </p:cNvSpPr>
            <p:nvPr/>
          </p:nvSpPr>
          <p:spPr bwMode="auto">
            <a:xfrm>
              <a:off x="3736" y="3398"/>
              <a:ext cx="139" cy="92"/>
            </a:xfrm>
            <a:prstGeom prst="rect">
              <a:avLst/>
            </a:prstGeom>
            <a:noFill/>
            <a:ln w="12700">
              <a:noFill/>
              <a:miter lim="800000"/>
              <a:headEnd/>
              <a:tailEnd/>
            </a:ln>
            <a:effectLst/>
          </p:spPr>
          <p:txBody>
            <a:bodyPr lIns="39688" tIns="19050" rIns="39688" bIns="19050">
              <a:spAutoFit/>
            </a:bodyPr>
            <a:lstStyle/>
            <a:p>
              <a:pPr algn="ctr" defTabSz="161925" eaLnBrk="0" hangingPunct="0"/>
              <a:r>
                <a:rPr lang="en-US" sz="700" b="1">
                  <a:solidFill>
                    <a:schemeClr val="tx2"/>
                  </a:solidFill>
                </a:rPr>
                <a:t>20</a:t>
              </a:r>
            </a:p>
          </p:txBody>
        </p:sp>
        <p:sp>
          <p:nvSpPr>
            <p:cNvPr id="84260" name="Rectangle 292"/>
            <p:cNvSpPr>
              <a:spLocks noChangeArrowheads="1"/>
            </p:cNvSpPr>
            <p:nvPr/>
          </p:nvSpPr>
          <p:spPr bwMode="auto">
            <a:xfrm>
              <a:off x="3736" y="3167"/>
              <a:ext cx="139" cy="91"/>
            </a:xfrm>
            <a:prstGeom prst="rect">
              <a:avLst/>
            </a:prstGeom>
            <a:noFill/>
            <a:ln w="12700">
              <a:noFill/>
              <a:miter lim="800000"/>
              <a:headEnd/>
              <a:tailEnd/>
            </a:ln>
            <a:effectLst/>
          </p:spPr>
          <p:txBody>
            <a:bodyPr lIns="39688" tIns="19050" rIns="39688" bIns="19050">
              <a:spAutoFit/>
            </a:bodyPr>
            <a:lstStyle/>
            <a:p>
              <a:pPr algn="ctr" defTabSz="161925" eaLnBrk="0" hangingPunct="0"/>
              <a:r>
                <a:rPr lang="en-US" sz="700" b="1">
                  <a:solidFill>
                    <a:schemeClr val="tx2"/>
                  </a:solidFill>
                </a:rPr>
                <a:t>40</a:t>
              </a:r>
            </a:p>
          </p:txBody>
        </p:sp>
        <p:sp>
          <p:nvSpPr>
            <p:cNvPr id="84261" name="Rectangle 293"/>
            <p:cNvSpPr>
              <a:spLocks noChangeArrowheads="1"/>
            </p:cNvSpPr>
            <p:nvPr/>
          </p:nvSpPr>
          <p:spPr bwMode="auto">
            <a:xfrm>
              <a:off x="3736" y="2936"/>
              <a:ext cx="139" cy="91"/>
            </a:xfrm>
            <a:prstGeom prst="rect">
              <a:avLst/>
            </a:prstGeom>
            <a:noFill/>
            <a:ln w="12700">
              <a:noFill/>
              <a:miter lim="800000"/>
              <a:headEnd/>
              <a:tailEnd/>
            </a:ln>
            <a:effectLst/>
          </p:spPr>
          <p:txBody>
            <a:bodyPr lIns="39688" tIns="19050" rIns="39688" bIns="19050">
              <a:spAutoFit/>
            </a:bodyPr>
            <a:lstStyle/>
            <a:p>
              <a:pPr algn="ctr" defTabSz="161925" eaLnBrk="0" hangingPunct="0"/>
              <a:r>
                <a:rPr lang="en-US" sz="700" b="1">
                  <a:solidFill>
                    <a:schemeClr val="tx2"/>
                  </a:solidFill>
                </a:rPr>
                <a:t>60</a:t>
              </a:r>
            </a:p>
          </p:txBody>
        </p:sp>
        <p:sp>
          <p:nvSpPr>
            <p:cNvPr id="84262" name="Rectangle 294"/>
            <p:cNvSpPr>
              <a:spLocks noChangeArrowheads="1"/>
            </p:cNvSpPr>
            <p:nvPr/>
          </p:nvSpPr>
          <p:spPr bwMode="auto">
            <a:xfrm rot="16200000">
              <a:off x="3426" y="3135"/>
              <a:ext cx="596" cy="130"/>
            </a:xfrm>
            <a:prstGeom prst="rect">
              <a:avLst/>
            </a:prstGeom>
            <a:noFill/>
            <a:ln w="12700">
              <a:noFill/>
              <a:miter lim="800000"/>
              <a:headEnd/>
              <a:tailEnd/>
            </a:ln>
            <a:effectLst/>
          </p:spPr>
          <p:txBody>
            <a:bodyPr lIns="39688" tIns="19050" rIns="39688" bIns="19050">
              <a:spAutoFit/>
            </a:bodyPr>
            <a:lstStyle/>
            <a:p>
              <a:pPr algn="ctr" defTabSz="161925" eaLnBrk="0" hangingPunct="0"/>
              <a:r>
                <a:rPr lang="en-US" sz="1100" b="1">
                  <a:solidFill>
                    <a:schemeClr val="tx2"/>
                  </a:solidFill>
                </a:rPr>
                <a:t>counts</a:t>
              </a:r>
            </a:p>
          </p:txBody>
        </p:sp>
        <p:sp>
          <p:nvSpPr>
            <p:cNvPr id="84263" name="Rectangle 295"/>
            <p:cNvSpPr>
              <a:spLocks noChangeArrowheads="1"/>
            </p:cNvSpPr>
            <p:nvPr/>
          </p:nvSpPr>
          <p:spPr bwMode="auto">
            <a:xfrm>
              <a:off x="4614" y="2823"/>
              <a:ext cx="879" cy="147"/>
            </a:xfrm>
            <a:prstGeom prst="rect">
              <a:avLst/>
            </a:prstGeom>
            <a:noFill/>
            <a:ln w="12700">
              <a:noFill/>
              <a:miter lim="800000"/>
              <a:headEnd/>
              <a:tailEnd/>
            </a:ln>
            <a:effectLst/>
          </p:spPr>
          <p:txBody>
            <a:bodyPr wrap="none" lIns="65088" tIns="31750" rIns="65088" bIns="31750">
              <a:spAutoFit/>
            </a:bodyPr>
            <a:lstStyle/>
            <a:p>
              <a:pPr defTabSz="447675" eaLnBrk="0" hangingPunct="0"/>
              <a:r>
                <a:rPr lang="en-US" sz="1100">
                  <a:latin typeface="Times New Roman" charset="0"/>
                </a:rPr>
                <a:t>PMA-stimulated PMN</a:t>
              </a:r>
            </a:p>
          </p:txBody>
        </p:sp>
        <p:sp>
          <p:nvSpPr>
            <p:cNvPr id="84264" name="Line 296"/>
            <p:cNvSpPr>
              <a:spLocks noChangeShapeType="1"/>
            </p:cNvSpPr>
            <p:nvPr/>
          </p:nvSpPr>
          <p:spPr bwMode="auto">
            <a:xfrm flipH="1">
              <a:off x="4724" y="2994"/>
              <a:ext cx="162" cy="238"/>
            </a:xfrm>
            <a:prstGeom prst="line">
              <a:avLst/>
            </a:prstGeom>
            <a:noFill/>
            <a:ln w="12700">
              <a:solidFill>
                <a:schemeClr val="tx1"/>
              </a:solidFill>
              <a:round/>
              <a:headEnd/>
              <a:tailEnd type="triangle" w="med" len="med"/>
            </a:ln>
            <a:effectLst/>
          </p:spPr>
          <p:txBody>
            <a:bodyPr wrap="none" anchor="ctr"/>
            <a:lstStyle/>
            <a:p>
              <a:endParaRPr lang="en-US"/>
            </a:p>
          </p:txBody>
        </p:sp>
        <p:sp>
          <p:nvSpPr>
            <p:cNvPr id="84265" name="Rectangle 297"/>
            <p:cNvSpPr>
              <a:spLocks noChangeArrowheads="1"/>
            </p:cNvSpPr>
            <p:nvPr/>
          </p:nvSpPr>
          <p:spPr bwMode="auto">
            <a:xfrm>
              <a:off x="3839" y="2847"/>
              <a:ext cx="350" cy="146"/>
            </a:xfrm>
            <a:prstGeom prst="rect">
              <a:avLst/>
            </a:prstGeom>
            <a:noFill/>
            <a:ln w="12700">
              <a:noFill/>
              <a:miter lim="800000"/>
              <a:headEnd/>
              <a:tailEnd/>
            </a:ln>
            <a:effectLst/>
          </p:spPr>
          <p:txBody>
            <a:bodyPr wrap="none" lIns="65088" tIns="31750" rIns="65088" bIns="31750">
              <a:spAutoFit/>
            </a:bodyPr>
            <a:lstStyle/>
            <a:p>
              <a:pPr defTabSz="447675" eaLnBrk="0" hangingPunct="0"/>
              <a:r>
                <a:rPr lang="en-US" sz="1100">
                  <a:latin typeface="Times New Roman" charset="0"/>
                </a:rPr>
                <a:t>Control</a:t>
              </a:r>
            </a:p>
          </p:txBody>
        </p:sp>
        <p:sp>
          <p:nvSpPr>
            <p:cNvPr id="84266" name="Line 298"/>
            <p:cNvSpPr>
              <a:spLocks noChangeShapeType="1"/>
            </p:cNvSpPr>
            <p:nvPr/>
          </p:nvSpPr>
          <p:spPr bwMode="auto">
            <a:xfrm>
              <a:off x="4025" y="2977"/>
              <a:ext cx="103" cy="284"/>
            </a:xfrm>
            <a:prstGeom prst="line">
              <a:avLst/>
            </a:prstGeom>
            <a:noFill/>
            <a:ln w="12700">
              <a:solidFill>
                <a:schemeClr val="tx1"/>
              </a:solidFill>
              <a:round/>
              <a:headEnd/>
              <a:tailEnd type="triangle" w="med" len="med"/>
            </a:ln>
            <a:effectLst/>
          </p:spPr>
          <p:txBody>
            <a:bodyPr wrap="none" anchor="ctr"/>
            <a:lstStyle/>
            <a:p>
              <a:endParaRPr lang="en-US"/>
            </a:p>
          </p:txBody>
        </p:sp>
        <p:sp>
          <p:nvSpPr>
            <p:cNvPr id="84267" name="Rectangle 299"/>
            <p:cNvSpPr>
              <a:spLocks noChangeArrowheads="1"/>
            </p:cNvSpPr>
            <p:nvPr/>
          </p:nvSpPr>
          <p:spPr bwMode="auto">
            <a:xfrm>
              <a:off x="3744" y="2736"/>
              <a:ext cx="126" cy="91"/>
            </a:xfrm>
            <a:prstGeom prst="rect">
              <a:avLst/>
            </a:prstGeom>
            <a:noFill/>
            <a:ln w="12700">
              <a:noFill/>
              <a:miter lim="800000"/>
              <a:headEnd/>
              <a:tailEnd/>
            </a:ln>
            <a:effectLst/>
          </p:spPr>
          <p:txBody>
            <a:bodyPr lIns="39688" tIns="19050" rIns="39688" bIns="19050">
              <a:spAutoFit/>
            </a:bodyPr>
            <a:lstStyle/>
            <a:p>
              <a:pPr algn="ctr" defTabSz="161925" eaLnBrk="0" hangingPunct="0"/>
              <a:r>
                <a:rPr lang="en-US" sz="700" b="1">
                  <a:solidFill>
                    <a:schemeClr val="tx2"/>
                  </a:solidFill>
                </a:rPr>
                <a:t>80</a:t>
              </a:r>
            </a:p>
          </p:txBody>
        </p:sp>
      </p:grpSp>
      <p:sp>
        <p:nvSpPr>
          <p:cNvPr id="84268" name="Freeform 300"/>
          <p:cNvSpPr>
            <a:spLocks/>
          </p:cNvSpPr>
          <p:nvPr/>
        </p:nvSpPr>
        <p:spPr bwMode="auto">
          <a:xfrm>
            <a:off x="5530850" y="4119563"/>
            <a:ext cx="1519238" cy="762000"/>
          </a:xfrm>
          <a:custGeom>
            <a:avLst/>
            <a:gdLst/>
            <a:ahLst/>
            <a:cxnLst>
              <a:cxn ang="0">
                <a:pos x="10" y="113"/>
              </a:cxn>
              <a:cxn ang="0">
                <a:pos x="0" y="105"/>
              </a:cxn>
              <a:cxn ang="0">
                <a:pos x="15" y="105"/>
              </a:cxn>
              <a:cxn ang="0">
                <a:pos x="35" y="105"/>
              </a:cxn>
              <a:cxn ang="0">
                <a:pos x="55" y="96"/>
              </a:cxn>
              <a:cxn ang="0">
                <a:pos x="70" y="89"/>
              </a:cxn>
              <a:cxn ang="0">
                <a:pos x="85" y="73"/>
              </a:cxn>
              <a:cxn ang="0">
                <a:pos x="105" y="65"/>
              </a:cxn>
              <a:cxn ang="0">
                <a:pos x="121" y="56"/>
              </a:cxn>
              <a:cxn ang="0">
                <a:pos x="140" y="48"/>
              </a:cxn>
              <a:cxn ang="0">
                <a:pos x="156" y="40"/>
              </a:cxn>
              <a:cxn ang="0">
                <a:pos x="180" y="25"/>
              </a:cxn>
              <a:cxn ang="0">
                <a:pos x="205" y="16"/>
              </a:cxn>
              <a:cxn ang="0">
                <a:pos x="226" y="8"/>
              </a:cxn>
              <a:cxn ang="0">
                <a:pos x="251" y="0"/>
              </a:cxn>
              <a:cxn ang="0">
                <a:pos x="275" y="0"/>
              </a:cxn>
              <a:cxn ang="0">
                <a:pos x="300" y="0"/>
              </a:cxn>
              <a:cxn ang="0">
                <a:pos x="356" y="0"/>
              </a:cxn>
              <a:cxn ang="0">
                <a:pos x="376" y="0"/>
              </a:cxn>
              <a:cxn ang="0">
                <a:pos x="396" y="0"/>
              </a:cxn>
              <a:cxn ang="0">
                <a:pos x="416" y="0"/>
              </a:cxn>
              <a:cxn ang="0">
                <a:pos x="441" y="0"/>
              </a:cxn>
              <a:cxn ang="0">
                <a:pos x="456" y="0"/>
              </a:cxn>
              <a:cxn ang="0">
                <a:pos x="476" y="0"/>
              </a:cxn>
              <a:cxn ang="0">
                <a:pos x="491" y="0"/>
              </a:cxn>
              <a:cxn ang="0">
                <a:pos x="511" y="8"/>
              </a:cxn>
              <a:cxn ang="0">
                <a:pos x="526" y="16"/>
              </a:cxn>
              <a:cxn ang="0">
                <a:pos x="541" y="16"/>
              </a:cxn>
              <a:cxn ang="0">
                <a:pos x="561" y="25"/>
              </a:cxn>
              <a:cxn ang="0">
                <a:pos x="581" y="33"/>
              </a:cxn>
              <a:cxn ang="0">
                <a:pos x="596" y="33"/>
              </a:cxn>
              <a:cxn ang="0">
                <a:pos x="616" y="48"/>
              </a:cxn>
              <a:cxn ang="0">
                <a:pos x="636" y="65"/>
              </a:cxn>
              <a:cxn ang="0">
                <a:pos x="656" y="81"/>
              </a:cxn>
              <a:cxn ang="0">
                <a:pos x="677" y="89"/>
              </a:cxn>
              <a:cxn ang="0">
                <a:pos x="696" y="105"/>
              </a:cxn>
              <a:cxn ang="0">
                <a:pos x="712" y="113"/>
              </a:cxn>
              <a:cxn ang="0">
                <a:pos x="731" y="138"/>
              </a:cxn>
              <a:cxn ang="0">
                <a:pos x="747" y="146"/>
              </a:cxn>
              <a:cxn ang="0">
                <a:pos x="767" y="153"/>
              </a:cxn>
              <a:cxn ang="0">
                <a:pos x="782" y="161"/>
              </a:cxn>
              <a:cxn ang="0">
                <a:pos x="802" y="178"/>
              </a:cxn>
              <a:cxn ang="0">
                <a:pos x="817" y="194"/>
              </a:cxn>
              <a:cxn ang="0">
                <a:pos x="837" y="202"/>
              </a:cxn>
              <a:cxn ang="0">
                <a:pos x="857" y="218"/>
              </a:cxn>
              <a:cxn ang="0">
                <a:pos x="877" y="234"/>
              </a:cxn>
              <a:cxn ang="0">
                <a:pos x="892" y="251"/>
              </a:cxn>
              <a:cxn ang="0">
                <a:pos x="912" y="259"/>
              </a:cxn>
              <a:cxn ang="0">
                <a:pos x="932" y="282"/>
              </a:cxn>
              <a:cxn ang="0">
                <a:pos x="952" y="307"/>
              </a:cxn>
              <a:cxn ang="0">
                <a:pos x="972" y="331"/>
              </a:cxn>
              <a:cxn ang="0">
                <a:pos x="987" y="339"/>
              </a:cxn>
              <a:cxn ang="0">
                <a:pos x="1002" y="364"/>
              </a:cxn>
              <a:cxn ang="0">
                <a:pos x="1017" y="379"/>
              </a:cxn>
              <a:cxn ang="0">
                <a:pos x="1027" y="404"/>
              </a:cxn>
              <a:cxn ang="0">
                <a:pos x="1037" y="428"/>
              </a:cxn>
              <a:cxn ang="0">
                <a:pos x="1042" y="460"/>
              </a:cxn>
            </a:cxnLst>
            <a:rect l="0" t="0" r="r" b="b"/>
            <a:pathLst>
              <a:path w="1043" h="461">
                <a:moveTo>
                  <a:pt x="10" y="113"/>
                </a:moveTo>
                <a:lnTo>
                  <a:pt x="0" y="105"/>
                </a:lnTo>
                <a:lnTo>
                  <a:pt x="15" y="105"/>
                </a:lnTo>
                <a:lnTo>
                  <a:pt x="35" y="105"/>
                </a:lnTo>
                <a:lnTo>
                  <a:pt x="55" y="96"/>
                </a:lnTo>
                <a:lnTo>
                  <a:pt x="70" y="89"/>
                </a:lnTo>
                <a:lnTo>
                  <a:pt x="85" y="73"/>
                </a:lnTo>
                <a:lnTo>
                  <a:pt x="105" y="65"/>
                </a:lnTo>
                <a:lnTo>
                  <a:pt x="121" y="56"/>
                </a:lnTo>
                <a:lnTo>
                  <a:pt x="140" y="48"/>
                </a:lnTo>
                <a:lnTo>
                  <a:pt x="156" y="40"/>
                </a:lnTo>
                <a:lnTo>
                  <a:pt x="180" y="25"/>
                </a:lnTo>
                <a:lnTo>
                  <a:pt x="205" y="16"/>
                </a:lnTo>
                <a:lnTo>
                  <a:pt x="226" y="8"/>
                </a:lnTo>
                <a:lnTo>
                  <a:pt x="251" y="0"/>
                </a:lnTo>
                <a:lnTo>
                  <a:pt x="275" y="0"/>
                </a:lnTo>
                <a:lnTo>
                  <a:pt x="300" y="0"/>
                </a:lnTo>
                <a:lnTo>
                  <a:pt x="356" y="0"/>
                </a:lnTo>
                <a:lnTo>
                  <a:pt x="376" y="0"/>
                </a:lnTo>
                <a:lnTo>
                  <a:pt x="396" y="0"/>
                </a:lnTo>
                <a:lnTo>
                  <a:pt x="416" y="0"/>
                </a:lnTo>
                <a:lnTo>
                  <a:pt x="441" y="0"/>
                </a:lnTo>
                <a:lnTo>
                  <a:pt x="456" y="0"/>
                </a:lnTo>
                <a:lnTo>
                  <a:pt x="476" y="0"/>
                </a:lnTo>
                <a:lnTo>
                  <a:pt x="491" y="0"/>
                </a:lnTo>
                <a:lnTo>
                  <a:pt x="511" y="8"/>
                </a:lnTo>
                <a:lnTo>
                  <a:pt x="526" y="16"/>
                </a:lnTo>
                <a:lnTo>
                  <a:pt x="541" y="16"/>
                </a:lnTo>
                <a:lnTo>
                  <a:pt x="561" y="25"/>
                </a:lnTo>
                <a:lnTo>
                  <a:pt x="581" y="33"/>
                </a:lnTo>
                <a:lnTo>
                  <a:pt x="596" y="33"/>
                </a:lnTo>
                <a:lnTo>
                  <a:pt x="616" y="48"/>
                </a:lnTo>
                <a:lnTo>
                  <a:pt x="636" y="65"/>
                </a:lnTo>
                <a:lnTo>
                  <a:pt x="656" y="81"/>
                </a:lnTo>
                <a:lnTo>
                  <a:pt x="677" y="89"/>
                </a:lnTo>
                <a:lnTo>
                  <a:pt x="696" y="105"/>
                </a:lnTo>
                <a:lnTo>
                  <a:pt x="712" y="113"/>
                </a:lnTo>
                <a:lnTo>
                  <a:pt x="731" y="138"/>
                </a:lnTo>
                <a:lnTo>
                  <a:pt x="747" y="146"/>
                </a:lnTo>
                <a:lnTo>
                  <a:pt x="767" y="153"/>
                </a:lnTo>
                <a:lnTo>
                  <a:pt x="782" y="161"/>
                </a:lnTo>
                <a:lnTo>
                  <a:pt x="802" y="178"/>
                </a:lnTo>
                <a:lnTo>
                  <a:pt x="817" y="194"/>
                </a:lnTo>
                <a:lnTo>
                  <a:pt x="837" y="202"/>
                </a:lnTo>
                <a:lnTo>
                  <a:pt x="857" y="218"/>
                </a:lnTo>
                <a:lnTo>
                  <a:pt x="877" y="234"/>
                </a:lnTo>
                <a:lnTo>
                  <a:pt x="892" y="251"/>
                </a:lnTo>
                <a:lnTo>
                  <a:pt x="912" y="259"/>
                </a:lnTo>
                <a:lnTo>
                  <a:pt x="932" y="282"/>
                </a:lnTo>
                <a:lnTo>
                  <a:pt x="952" y="307"/>
                </a:lnTo>
                <a:lnTo>
                  <a:pt x="972" y="331"/>
                </a:lnTo>
                <a:lnTo>
                  <a:pt x="987" y="339"/>
                </a:lnTo>
                <a:lnTo>
                  <a:pt x="1002" y="364"/>
                </a:lnTo>
                <a:lnTo>
                  <a:pt x="1017" y="379"/>
                </a:lnTo>
                <a:lnTo>
                  <a:pt x="1027" y="404"/>
                </a:lnTo>
                <a:lnTo>
                  <a:pt x="1037" y="428"/>
                </a:lnTo>
                <a:lnTo>
                  <a:pt x="1042" y="460"/>
                </a:lnTo>
              </a:path>
            </a:pathLst>
          </a:custGeom>
          <a:noFill/>
          <a:ln w="12700" cap="rnd" cmpd="sng">
            <a:solidFill>
              <a:schemeClr val="tx1"/>
            </a:solidFill>
            <a:prstDash val="solid"/>
            <a:round/>
            <a:headEnd type="none" w="med" len="med"/>
            <a:tailEnd type="triangle" w="med" len="med"/>
          </a:ln>
          <a:effectLst/>
        </p:spPr>
        <p:txBody>
          <a:bodyPr/>
          <a:lstStyle/>
          <a:p>
            <a:endParaRPr lang="en-US"/>
          </a:p>
        </p:txBody>
      </p:sp>
      <p:sp>
        <p:nvSpPr>
          <p:cNvPr id="84270" name="Text Box 302"/>
          <p:cNvSpPr txBox="1">
            <a:spLocks noChangeArrowheads="1"/>
          </p:cNvSpPr>
          <p:nvPr/>
        </p:nvSpPr>
        <p:spPr bwMode="auto">
          <a:xfrm>
            <a:off x="1066800" y="6248400"/>
            <a:ext cx="6324600" cy="366713"/>
          </a:xfrm>
          <a:prstGeom prst="rect">
            <a:avLst/>
          </a:prstGeom>
          <a:solidFill>
            <a:srgbClr val="CCFFFF"/>
          </a:solidFill>
          <a:ln w="9525">
            <a:noFill/>
            <a:miter lim="800000"/>
            <a:headEnd/>
            <a:tailEnd/>
          </a:ln>
          <a:effectLst/>
        </p:spPr>
        <p:txBody>
          <a:bodyPr>
            <a:spAutoFit/>
          </a:bodyPr>
          <a:lstStyle/>
          <a:p>
            <a:r>
              <a:rPr lang="en-US" b="1"/>
              <a:t>So:</a:t>
            </a:r>
            <a:r>
              <a:rPr lang="en-US"/>
              <a:t> This is pretty complex – it needs a long time to explain. </a:t>
            </a:r>
          </a:p>
        </p:txBody>
      </p:sp>
    </p:spTree>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5" name="Footer Placeholder 4"/>
          <p:cNvSpPr>
            <a:spLocks noGrp="1"/>
          </p:cNvSpPr>
          <p:nvPr>
            <p:ph type="ftr" sz="quarter" idx="11"/>
          </p:nvPr>
        </p:nvSpPr>
        <p:spPr/>
        <p:txBody>
          <a:bodyPr/>
          <a:lstStyle/>
          <a:p>
            <a:r>
              <a:rPr lang="en-US"/>
              <a:t>© J. Paul Robinson, Purdue University</a:t>
            </a:r>
          </a:p>
        </p:txBody>
      </p:sp>
      <p:sp>
        <p:nvSpPr>
          <p:cNvPr id="456" name="Slide Number Placeholder 5"/>
          <p:cNvSpPr>
            <a:spLocks noGrp="1"/>
          </p:cNvSpPr>
          <p:nvPr>
            <p:ph type="sldNum" sz="quarter" idx="12"/>
          </p:nvPr>
        </p:nvSpPr>
        <p:spPr/>
        <p:txBody>
          <a:bodyPr/>
          <a:lstStyle/>
          <a:p>
            <a:fld id="{34AB5425-4DA6-4FC1-9E89-3A87CA21F2C4}" type="slidenum">
              <a:rPr lang="en-US"/>
              <a:pPr/>
              <a:t>35</a:t>
            </a:fld>
            <a:r>
              <a:rPr lang="en-US"/>
              <a:t> of 46</a:t>
            </a:r>
          </a:p>
        </p:txBody>
      </p:sp>
      <p:grpSp>
        <p:nvGrpSpPr>
          <p:cNvPr id="86018" name="Group 2"/>
          <p:cNvGrpSpPr>
            <a:grpSpLocks/>
          </p:cNvGrpSpPr>
          <p:nvPr/>
        </p:nvGrpSpPr>
        <p:grpSpPr bwMode="auto">
          <a:xfrm>
            <a:off x="1085850" y="762000"/>
            <a:ext cx="2589213" cy="2336800"/>
            <a:chOff x="960" y="1698"/>
            <a:chExt cx="1631" cy="1472"/>
          </a:xfrm>
        </p:grpSpPr>
        <p:grpSp>
          <p:nvGrpSpPr>
            <p:cNvPr id="86019" name="Group 3"/>
            <p:cNvGrpSpPr>
              <a:grpSpLocks/>
            </p:cNvGrpSpPr>
            <p:nvPr/>
          </p:nvGrpSpPr>
          <p:grpSpPr bwMode="auto">
            <a:xfrm>
              <a:off x="988" y="1847"/>
              <a:ext cx="926" cy="765"/>
              <a:chOff x="1055" y="1430"/>
              <a:chExt cx="2171" cy="1172"/>
            </a:xfrm>
          </p:grpSpPr>
          <p:sp>
            <p:nvSpPr>
              <p:cNvPr id="86020" name="AutoShape 4"/>
              <p:cNvSpPr>
                <a:spLocks noChangeArrowheads="1"/>
              </p:cNvSpPr>
              <p:nvPr/>
            </p:nvSpPr>
            <p:spPr bwMode="auto">
              <a:xfrm>
                <a:off x="1996" y="1660"/>
                <a:ext cx="1085" cy="547"/>
              </a:xfrm>
              <a:prstGeom prst="parallelogram">
                <a:avLst>
                  <a:gd name="adj" fmla="val 49579"/>
                </a:avLst>
              </a:prstGeom>
              <a:gradFill rotWithShape="0">
                <a:gsLst>
                  <a:gs pos="0">
                    <a:srgbClr val="C1CEFF">
                      <a:gamma/>
                      <a:tint val="30196"/>
                      <a:invGamma/>
                    </a:srgbClr>
                  </a:gs>
                  <a:gs pos="100000">
                    <a:srgbClr val="C1CEFF"/>
                  </a:gs>
                </a:gsLst>
                <a:lin ang="18900000" scaled="1"/>
              </a:gradFill>
              <a:ln w="12700">
                <a:noFill/>
                <a:miter lim="800000"/>
                <a:headEnd/>
                <a:tailEnd/>
              </a:ln>
              <a:effectLst/>
            </p:spPr>
            <p:txBody>
              <a:bodyPr wrap="none" anchor="ctr"/>
              <a:lstStyle/>
              <a:p>
                <a:endParaRPr lang="en-US"/>
              </a:p>
            </p:txBody>
          </p:sp>
          <p:sp>
            <p:nvSpPr>
              <p:cNvPr id="86021" name="Freeform 5"/>
              <p:cNvSpPr>
                <a:spLocks/>
              </p:cNvSpPr>
              <p:nvPr/>
            </p:nvSpPr>
            <p:spPr bwMode="auto">
              <a:xfrm>
                <a:off x="1055" y="1430"/>
                <a:ext cx="2171" cy="1172"/>
              </a:xfrm>
              <a:custGeom>
                <a:avLst/>
                <a:gdLst/>
                <a:ahLst/>
                <a:cxnLst>
                  <a:cxn ang="0">
                    <a:pos x="941" y="0"/>
                  </a:cxn>
                  <a:cxn ang="0">
                    <a:pos x="2170" y="1152"/>
                  </a:cxn>
                  <a:cxn ang="0">
                    <a:pos x="0" y="1171"/>
                  </a:cxn>
                  <a:cxn ang="0">
                    <a:pos x="941" y="0"/>
                  </a:cxn>
                </a:cxnLst>
                <a:rect l="0" t="0" r="r" b="b"/>
                <a:pathLst>
                  <a:path w="2171" h="1172">
                    <a:moveTo>
                      <a:pt x="941" y="0"/>
                    </a:moveTo>
                    <a:lnTo>
                      <a:pt x="2170" y="1152"/>
                    </a:lnTo>
                    <a:lnTo>
                      <a:pt x="0" y="1171"/>
                    </a:lnTo>
                    <a:lnTo>
                      <a:pt x="941" y="0"/>
                    </a:lnTo>
                  </a:path>
                </a:pathLst>
              </a:custGeom>
              <a:solidFill>
                <a:schemeClr val="bg1"/>
              </a:solidFill>
              <a:ln w="12700" cap="rnd" cmpd="sng">
                <a:noFill/>
                <a:prstDash val="solid"/>
                <a:round/>
                <a:headEnd type="none" w="med" len="med"/>
                <a:tailEnd type="none" w="med" len="med"/>
              </a:ln>
              <a:effectLst/>
            </p:spPr>
            <p:txBody>
              <a:bodyPr/>
              <a:lstStyle/>
              <a:p>
                <a:endParaRPr lang="en-US"/>
              </a:p>
            </p:txBody>
          </p:sp>
        </p:grpSp>
        <p:sp>
          <p:nvSpPr>
            <p:cNvPr id="86022" name="Line 6"/>
            <p:cNvSpPr>
              <a:spLocks noChangeShapeType="1"/>
            </p:cNvSpPr>
            <p:nvPr/>
          </p:nvSpPr>
          <p:spPr bwMode="auto">
            <a:xfrm>
              <a:off x="1821" y="2160"/>
              <a:ext cx="710" cy="0"/>
            </a:xfrm>
            <a:prstGeom prst="line">
              <a:avLst/>
            </a:prstGeom>
            <a:noFill/>
            <a:ln w="101600">
              <a:solidFill>
                <a:srgbClr val="063DE8"/>
              </a:solidFill>
              <a:round/>
              <a:headEnd/>
              <a:tailEnd/>
            </a:ln>
            <a:effectLst/>
          </p:spPr>
          <p:txBody>
            <a:bodyPr wrap="none" anchor="ctr"/>
            <a:lstStyle/>
            <a:p>
              <a:endParaRPr lang="en-US"/>
            </a:p>
          </p:txBody>
        </p:sp>
        <p:sp>
          <p:nvSpPr>
            <p:cNvPr id="86023" name="Freeform 7"/>
            <p:cNvSpPr>
              <a:spLocks/>
            </p:cNvSpPr>
            <p:nvPr/>
          </p:nvSpPr>
          <p:spPr bwMode="auto">
            <a:xfrm>
              <a:off x="1136" y="2204"/>
              <a:ext cx="537" cy="966"/>
            </a:xfrm>
            <a:custGeom>
              <a:avLst/>
              <a:gdLst/>
              <a:ahLst/>
              <a:cxnLst>
                <a:cxn ang="0">
                  <a:pos x="1190" y="0"/>
                </a:cxn>
                <a:cxn ang="0">
                  <a:pos x="1257" y="58"/>
                </a:cxn>
                <a:cxn ang="0">
                  <a:pos x="422" y="1479"/>
                </a:cxn>
                <a:cxn ang="0">
                  <a:pos x="384" y="1412"/>
                </a:cxn>
                <a:cxn ang="0">
                  <a:pos x="336" y="1431"/>
                </a:cxn>
                <a:cxn ang="0">
                  <a:pos x="336" y="1326"/>
                </a:cxn>
                <a:cxn ang="0">
                  <a:pos x="250" y="1355"/>
                </a:cxn>
                <a:cxn ang="0">
                  <a:pos x="211" y="1345"/>
                </a:cxn>
                <a:cxn ang="0">
                  <a:pos x="250" y="1287"/>
                </a:cxn>
                <a:cxn ang="0">
                  <a:pos x="173" y="1307"/>
                </a:cxn>
                <a:cxn ang="0">
                  <a:pos x="250" y="1220"/>
                </a:cxn>
                <a:cxn ang="0">
                  <a:pos x="144" y="1259"/>
                </a:cxn>
                <a:cxn ang="0">
                  <a:pos x="182" y="1105"/>
                </a:cxn>
                <a:cxn ang="0">
                  <a:pos x="144" y="1124"/>
                </a:cxn>
                <a:cxn ang="0">
                  <a:pos x="115" y="1134"/>
                </a:cxn>
                <a:cxn ang="0">
                  <a:pos x="96" y="1153"/>
                </a:cxn>
                <a:cxn ang="0">
                  <a:pos x="0" y="1172"/>
                </a:cxn>
                <a:cxn ang="0">
                  <a:pos x="1190" y="0"/>
                </a:cxn>
              </a:cxnLst>
              <a:rect l="0" t="0" r="r" b="b"/>
              <a:pathLst>
                <a:path w="1258" h="1480">
                  <a:moveTo>
                    <a:pt x="1190" y="0"/>
                  </a:moveTo>
                  <a:lnTo>
                    <a:pt x="1257" y="58"/>
                  </a:lnTo>
                  <a:lnTo>
                    <a:pt x="422" y="1479"/>
                  </a:lnTo>
                  <a:lnTo>
                    <a:pt x="384" y="1412"/>
                  </a:lnTo>
                  <a:lnTo>
                    <a:pt x="336" y="1431"/>
                  </a:lnTo>
                  <a:lnTo>
                    <a:pt x="336" y="1326"/>
                  </a:lnTo>
                  <a:lnTo>
                    <a:pt x="250" y="1355"/>
                  </a:lnTo>
                  <a:lnTo>
                    <a:pt x="211" y="1345"/>
                  </a:lnTo>
                  <a:lnTo>
                    <a:pt x="250" y="1287"/>
                  </a:lnTo>
                  <a:lnTo>
                    <a:pt x="173" y="1307"/>
                  </a:lnTo>
                  <a:lnTo>
                    <a:pt x="250" y="1220"/>
                  </a:lnTo>
                  <a:lnTo>
                    <a:pt x="144" y="1259"/>
                  </a:lnTo>
                  <a:lnTo>
                    <a:pt x="182" y="1105"/>
                  </a:lnTo>
                  <a:lnTo>
                    <a:pt x="144" y="1124"/>
                  </a:lnTo>
                  <a:lnTo>
                    <a:pt x="115" y="1134"/>
                  </a:lnTo>
                  <a:lnTo>
                    <a:pt x="96" y="1153"/>
                  </a:lnTo>
                  <a:lnTo>
                    <a:pt x="0" y="1172"/>
                  </a:lnTo>
                  <a:lnTo>
                    <a:pt x="1190" y="0"/>
                  </a:lnTo>
                </a:path>
              </a:pathLst>
            </a:custGeom>
            <a:solidFill>
              <a:srgbClr val="063DE8"/>
            </a:solidFill>
            <a:ln w="12700" cap="rnd" cmpd="sng">
              <a:noFill/>
              <a:prstDash val="solid"/>
              <a:round/>
              <a:headEnd type="none" w="med" len="med"/>
              <a:tailEnd type="none" w="med" len="med"/>
            </a:ln>
            <a:effectLst/>
          </p:spPr>
          <p:txBody>
            <a:bodyPr/>
            <a:lstStyle/>
            <a:p>
              <a:endParaRPr lang="en-US"/>
            </a:p>
          </p:txBody>
        </p:sp>
        <p:sp>
          <p:nvSpPr>
            <p:cNvPr id="86024" name="Freeform 8"/>
            <p:cNvSpPr>
              <a:spLocks/>
            </p:cNvSpPr>
            <p:nvPr/>
          </p:nvSpPr>
          <p:spPr bwMode="auto">
            <a:xfrm>
              <a:off x="1664" y="2153"/>
              <a:ext cx="132" cy="64"/>
            </a:xfrm>
            <a:custGeom>
              <a:avLst/>
              <a:gdLst/>
              <a:ahLst/>
              <a:cxnLst>
                <a:cxn ang="0">
                  <a:pos x="307" y="0"/>
                </a:cxn>
                <a:cxn ang="0">
                  <a:pos x="153" y="0"/>
                </a:cxn>
                <a:cxn ang="0">
                  <a:pos x="0" y="96"/>
                </a:cxn>
              </a:cxnLst>
              <a:rect l="0" t="0" r="r" b="b"/>
              <a:pathLst>
                <a:path w="308" h="97">
                  <a:moveTo>
                    <a:pt x="307" y="0"/>
                  </a:moveTo>
                  <a:lnTo>
                    <a:pt x="153" y="0"/>
                  </a:lnTo>
                  <a:lnTo>
                    <a:pt x="0" y="96"/>
                  </a:lnTo>
                </a:path>
              </a:pathLst>
            </a:custGeom>
            <a:noFill/>
            <a:ln w="50800" cap="rnd" cmpd="sng">
              <a:solidFill>
                <a:srgbClr val="063DE8"/>
              </a:solidFill>
              <a:prstDash val="sysDot"/>
              <a:round/>
              <a:headEnd type="none" w="med" len="med"/>
              <a:tailEnd type="none" w="med" len="med"/>
            </a:ln>
            <a:effectLst/>
          </p:spPr>
          <p:txBody>
            <a:bodyPr/>
            <a:lstStyle/>
            <a:p>
              <a:endParaRPr lang="en-US"/>
            </a:p>
          </p:txBody>
        </p:sp>
        <p:sp>
          <p:nvSpPr>
            <p:cNvPr id="86025" name="Rectangle 9"/>
            <p:cNvSpPr>
              <a:spLocks noChangeArrowheads="1"/>
            </p:cNvSpPr>
            <p:nvPr/>
          </p:nvSpPr>
          <p:spPr bwMode="auto">
            <a:xfrm>
              <a:off x="1725" y="1778"/>
              <a:ext cx="866" cy="171"/>
            </a:xfrm>
            <a:prstGeom prst="rect">
              <a:avLst/>
            </a:prstGeom>
            <a:noFill/>
            <a:ln w="12700">
              <a:noFill/>
              <a:miter lim="800000"/>
              <a:headEnd/>
              <a:tailEnd/>
            </a:ln>
            <a:effectLst/>
          </p:spPr>
          <p:txBody>
            <a:bodyPr wrap="none" lIns="90488" tIns="44450" rIns="90488" bIns="44450">
              <a:spAutoFit/>
            </a:bodyPr>
            <a:lstStyle/>
            <a:p>
              <a:pPr eaLnBrk="0" hangingPunct="0"/>
              <a:r>
                <a:rPr lang="en-US" sz="1200">
                  <a:latin typeface="Times New Roman" charset="0"/>
                </a:rPr>
                <a:t>Beam-splitting lens</a:t>
              </a:r>
            </a:p>
          </p:txBody>
        </p:sp>
        <p:sp>
          <p:nvSpPr>
            <p:cNvPr id="86026" name="Rectangle 10"/>
            <p:cNvSpPr>
              <a:spLocks noChangeArrowheads="1"/>
            </p:cNvSpPr>
            <p:nvPr/>
          </p:nvSpPr>
          <p:spPr bwMode="auto">
            <a:xfrm>
              <a:off x="960" y="2423"/>
              <a:ext cx="475" cy="171"/>
            </a:xfrm>
            <a:prstGeom prst="rect">
              <a:avLst/>
            </a:prstGeom>
            <a:noFill/>
            <a:ln w="12700">
              <a:noFill/>
              <a:miter lim="800000"/>
              <a:headEnd/>
              <a:tailEnd/>
            </a:ln>
            <a:effectLst/>
          </p:spPr>
          <p:txBody>
            <a:bodyPr wrap="none" lIns="90488" tIns="44450" rIns="90488" bIns="44450">
              <a:spAutoFit/>
            </a:bodyPr>
            <a:lstStyle/>
            <a:p>
              <a:pPr eaLnBrk="0" hangingPunct="0"/>
              <a:r>
                <a:rPr lang="en-US" sz="1200">
                  <a:latin typeface="Times New Roman" charset="0"/>
                </a:rPr>
                <a:t>Laser out</a:t>
              </a:r>
            </a:p>
          </p:txBody>
        </p:sp>
        <p:sp>
          <p:nvSpPr>
            <p:cNvPr id="86027" name="Text Box 11"/>
            <p:cNvSpPr txBox="1">
              <a:spLocks noChangeArrowheads="1"/>
            </p:cNvSpPr>
            <p:nvPr/>
          </p:nvSpPr>
          <p:spPr bwMode="auto">
            <a:xfrm>
              <a:off x="1097" y="1698"/>
              <a:ext cx="255" cy="288"/>
            </a:xfrm>
            <a:prstGeom prst="rect">
              <a:avLst/>
            </a:prstGeom>
            <a:noFill/>
            <a:ln w="9525">
              <a:noFill/>
              <a:miter lim="800000"/>
              <a:headEnd/>
              <a:tailEnd/>
            </a:ln>
            <a:effectLst/>
          </p:spPr>
          <p:txBody>
            <a:bodyPr wrap="none">
              <a:spAutoFit/>
            </a:bodyPr>
            <a:lstStyle/>
            <a:p>
              <a:pPr eaLnBrk="0" hangingPunct="0"/>
              <a:r>
                <a:rPr lang="en-US" sz="2400" b="1" dirty="0">
                  <a:latin typeface="Times New Roman" charset="0"/>
                </a:rPr>
                <a:t>A</a:t>
              </a:r>
            </a:p>
          </p:txBody>
        </p:sp>
      </p:grpSp>
      <p:sp>
        <p:nvSpPr>
          <p:cNvPr id="86028" name="Rectangle 12"/>
          <p:cNvSpPr>
            <a:spLocks noGrp="1" noChangeArrowheads="1"/>
          </p:cNvSpPr>
          <p:nvPr>
            <p:ph type="title"/>
          </p:nvPr>
        </p:nvSpPr>
        <p:spPr>
          <a:xfrm>
            <a:off x="533400" y="228600"/>
            <a:ext cx="8229600" cy="563563"/>
          </a:xfrm>
        </p:spPr>
        <p:txBody>
          <a:bodyPr/>
          <a:lstStyle/>
          <a:p>
            <a:r>
              <a:rPr lang="en-US" sz="3600" dirty="0"/>
              <a:t>How a line scanning </a:t>
            </a:r>
            <a:r>
              <a:rPr lang="en-US" sz="3600" dirty="0" err="1"/>
              <a:t>confocal</a:t>
            </a:r>
            <a:r>
              <a:rPr lang="en-US" sz="3600" dirty="0"/>
              <a:t> works</a:t>
            </a:r>
          </a:p>
        </p:txBody>
      </p:sp>
      <p:grpSp>
        <p:nvGrpSpPr>
          <p:cNvPr id="86029" name="Group 13"/>
          <p:cNvGrpSpPr>
            <a:grpSpLocks/>
          </p:cNvGrpSpPr>
          <p:nvPr/>
        </p:nvGrpSpPr>
        <p:grpSpPr bwMode="auto">
          <a:xfrm>
            <a:off x="241300" y="3200400"/>
            <a:ext cx="3810000" cy="2836863"/>
            <a:chOff x="2648" y="1908"/>
            <a:chExt cx="2400" cy="1787"/>
          </a:xfrm>
        </p:grpSpPr>
        <p:sp>
          <p:nvSpPr>
            <p:cNvPr id="86030" name="Rectangle 14"/>
            <p:cNvSpPr>
              <a:spLocks noChangeArrowheads="1"/>
            </p:cNvSpPr>
            <p:nvPr/>
          </p:nvSpPr>
          <p:spPr bwMode="auto">
            <a:xfrm>
              <a:off x="4225" y="3426"/>
              <a:ext cx="427" cy="171"/>
            </a:xfrm>
            <a:prstGeom prst="rect">
              <a:avLst/>
            </a:prstGeom>
            <a:noFill/>
            <a:ln w="12700">
              <a:noFill/>
              <a:miter lim="800000"/>
              <a:headEnd/>
              <a:tailEnd/>
            </a:ln>
            <a:effectLst/>
          </p:spPr>
          <p:txBody>
            <a:bodyPr wrap="none" lIns="90488" tIns="44450" rIns="90488" bIns="44450">
              <a:spAutoFit/>
            </a:bodyPr>
            <a:lstStyle/>
            <a:p>
              <a:pPr eaLnBrk="0" hangingPunct="0"/>
              <a:r>
                <a:rPr lang="en-US" sz="1200">
                  <a:latin typeface="Times New Roman" charset="0"/>
                </a:rPr>
                <a:t>Laser in</a:t>
              </a:r>
            </a:p>
          </p:txBody>
        </p:sp>
        <p:grpSp>
          <p:nvGrpSpPr>
            <p:cNvPr id="86031" name="Group 15"/>
            <p:cNvGrpSpPr>
              <a:grpSpLocks/>
            </p:cNvGrpSpPr>
            <p:nvPr/>
          </p:nvGrpSpPr>
          <p:grpSpPr bwMode="auto">
            <a:xfrm flipV="1">
              <a:off x="2648" y="2836"/>
              <a:ext cx="1117" cy="859"/>
              <a:chOff x="1994" y="1548"/>
              <a:chExt cx="1975" cy="1485"/>
            </a:xfrm>
          </p:grpSpPr>
          <p:sp>
            <p:nvSpPr>
              <p:cNvPr id="86032" name="AutoShape 16"/>
              <p:cNvSpPr>
                <a:spLocks noChangeArrowheads="1"/>
              </p:cNvSpPr>
              <p:nvPr/>
            </p:nvSpPr>
            <p:spPr bwMode="auto">
              <a:xfrm rot="20160000">
                <a:off x="2533" y="1548"/>
                <a:ext cx="1085" cy="547"/>
              </a:xfrm>
              <a:prstGeom prst="parallelogram">
                <a:avLst>
                  <a:gd name="adj" fmla="val 49579"/>
                </a:avLst>
              </a:prstGeom>
              <a:gradFill rotWithShape="0">
                <a:gsLst>
                  <a:gs pos="0">
                    <a:srgbClr val="C1CEFF">
                      <a:gamma/>
                      <a:tint val="30196"/>
                      <a:invGamma/>
                    </a:srgbClr>
                  </a:gs>
                  <a:gs pos="100000">
                    <a:srgbClr val="C1CEFF"/>
                  </a:gs>
                </a:gsLst>
                <a:lin ang="18900000" scaled="1"/>
              </a:gradFill>
              <a:ln w="12700">
                <a:noFill/>
                <a:miter lim="800000"/>
                <a:headEnd/>
                <a:tailEnd/>
              </a:ln>
              <a:effectLst/>
            </p:spPr>
            <p:txBody>
              <a:bodyPr wrap="none" anchor="ctr"/>
              <a:lstStyle/>
              <a:p>
                <a:endParaRPr lang="en-US"/>
              </a:p>
            </p:txBody>
          </p:sp>
          <p:sp>
            <p:nvSpPr>
              <p:cNvPr id="86033" name="Freeform 17"/>
              <p:cNvSpPr>
                <a:spLocks/>
              </p:cNvSpPr>
              <p:nvPr/>
            </p:nvSpPr>
            <p:spPr bwMode="auto">
              <a:xfrm>
                <a:off x="1994" y="1581"/>
                <a:ext cx="1975" cy="1452"/>
              </a:xfrm>
              <a:custGeom>
                <a:avLst/>
                <a:gdLst/>
                <a:ahLst/>
                <a:cxnLst>
                  <a:cxn ang="0">
                    <a:pos x="380" y="0"/>
                  </a:cxn>
                  <a:cxn ang="0">
                    <a:pos x="1974" y="553"/>
                  </a:cxn>
                  <a:cxn ang="0">
                    <a:pos x="0" y="1451"/>
                  </a:cxn>
                  <a:cxn ang="0">
                    <a:pos x="380" y="0"/>
                  </a:cxn>
                </a:cxnLst>
                <a:rect l="0" t="0" r="r" b="b"/>
                <a:pathLst>
                  <a:path w="1975" h="1452">
                    <a:moveTo>
                      <a:pt x="380" y="0"/>
                    </a:moveTo>
                    <a:lnTo>
                      <a:pt x="1974" y="553"/>
                    </a:lnTo>
                    <a:lnTo>
                      <a:pt x="0" y="1451"/>
                    </a:lnTo>
                    <a:lnTo>
                      <a:pt x="380" y="0"/>
                    </a:lnTo>
                  </a:path>
                </a:pathLst>
              </a:custGeom>
              <a:solidFill>
                <a:schemeClr val="bg1"/>
              </a:solidFill>
              <a:ln w="12700" cap="rnd" cmpd="sng">
                <a:noFill/>
                <a:prstDash val="solid"/>
                <a:round/>
                <a:headEnd type="none" w="med" len="med"/>
                <a:tailEnd type="none" w="med" len="med"/>
              </a:ln>
              <a:effectLst/>
            </p:spPr>
            <p:txBody>
              <a:bodyPr/>
              <a:lstStyle/>
              <a:p>
                <a:endParaRPr lang="en-US"/>
              </a:p>
            </p:txBody>
          </p:sp>
        </p:grpSp>
        <p:sp>
          <p:nvSpPr>
            <p:cNvPr id="86034" name="Freeform 18"/>
            <p:cNvSpPr>
              <a:spLocks/>
            </p:cNvSpPr>
            <p:nvPr/>
          </p:nvSpPr>
          <p:spPr bwMode="auto">
            <a:xfrm flipV="1">
              <a:off x="3319" y="3529"/>
              <a:ext cx="137" cy="122"/>
            </a:xfrm>
            <a:custGeom>
              <a:avLst/>
              <a:gdLst/>
              <a:ahLst/>
              <a:cxnLst>
                <a:cxn ang="0">
                  <a:pos x="241" y="0"/>
                </a:cxn>
                <a:cxn ang="0">
                  <a:pos x="101" y="61"/>
                </a:cxn>
                <a:cxn ang="0">
                  <a:pos x="0" y="210"/>
                </a:cxn>
              </a:cxnLst>
              <a:rect l="0" t="0" r="r" b="b"/>
              <a:pathLst>
                <a:path w="242" h="211">
                  <a:moveTo>
                    <a:pt x="241" y="0"/>
                  </a:moveTo>
                  <a:lnTo>
                    <a:pt x="101" y="61"/>
                  </a:lnTo>
                  <a:lnTo>
                    <a:pt x="0" y="210"/>
                  </a:lnTo>
                </a:path>
              </a:pathLst>
            </a:custGeom>
            <a:noFill/>
            <a:ln w="50800" cap="rnd" cmpd="sng">
              <a:solidFill>
                <a:srgbClr val="063DE8"/>
              </a:solidFill>
              <a:prstDash val="sysDot"/>
              <a:round/>
              <a:headEnd type="none" w="med" len="med"/>
              <a:tailEnd type="none" w="med" len="med"/>
            </a:ln>
            <a:effectLst/>
          </p:spPr>
          <p:txBody>
            <a:bodyPr/>
            <a:lstStyle/>
            <a:p>
              <a:endParaRPr lang="en-US"/>
            </a:p>
          </p:txBody>
        </p:sp>
        <p:sp>
          <p:nvSpPr>
            <p:cNvPr id="86035" name="Line 19"/>
            <p:cNvSpPr>
              <a:spLocks noChangeShapeType="1"/>
            </p:cNvSpPr>
            <p:nvPr/>
          </p:nvSpPr>
          <p:spPr bwMode="auto">
            <a:xfrm flipV="1">
              <a:off x="3491" y="3670"/>
              <a:ext cx="1128" cy="0"/>
            </a:xfrm>
            <a:prstGeom prst="line">
              <a:avLst/>
            </a:prstGeom>
            <a:noFill/>
            <a:ln w="76200">
              <a:solidFill>
                <a:srgbClr val="063DE8"/>
              </a:solidFill>
              <a:round/>
              <a:headEnd/>
              <a:tailEnd/>
            </a:ln>
            <a:effectLst/>
          </p:spPr>
          <p:txBody>
            <a:bodyPr wrap="none" anchor="ctr"/>
            <a:lstStyle/>
            <a:p>
              <a:endParaRPr lang="en-US"/>
            </a:p>
          </p:txBody>
        </p:sp>
        <p:sp>
          <p:nvSpPr>
            <p:cNvPr id="86036" name="Rectangle 20"/>
            <p:cNvSpPr>
              <a:spLocks noChangeArrowheads="1"/>
            </p:cNvSpPr>
            <p:nvPr/>
          </p:nvSpPr>
          <p:spPr bwMode="auto">
            <a:xfrm rot="10800000" flipV="1">
              <a:off x="3849" y="2740"/>
              <a:ext cx="1140" cy="344"/>
            </a:xfrm>
            <a:prstGeom prst="rect">
              <a:avLst/>
            </a:prstGeom>
            <a:noFill/>
            <a:ln w="12700">
              <a:noFill/>
              <a:miter lim="800000"/>
              <a:headEnd/>
              <a:tailEnd/>
            </a:ln>
            <a:effectLst/>
          </p:spPr>
          <p:txBody>
            <a:bodyPr wrap="none" lIns="90488" tIns="44450" rIns="90488" bIns="44450">
              <a:spAutoFit/>
            </a:bodyPr>
            <a:lstStyle/>
            <a:p>
              <a:pPr eaLnBrk="0" hangingPunct="0"/>
              <a:r>
                <a:rPr lang="en-US" sz="1000">
                  <a:latin typeface="Times New Roman" charset="0"/>
                </a:rPr>
                <a:t>Scan width can be adjusted </a:t>
              </a:r>
            </a:p>
            <a:p>
              <a:pPr eaLnBrk="0" hangingPunct="0"/>
              <a:r>
                <a:rPr lang="en-US" sz="1000">
                  <a:latin typeface="Times New Roman" charset="0"/>
                </a:rPr>
                <a:t>Note that laser light is delivered</a:t>
              </a:r>
            </a:p>
            <a:p>
              <a:pPr eaLnBrk="0" hangingPunct="0"/>
              <a:r>
                <a:rPr lang="en-US" sz="1000">
                  <a:latin typeface="Times New Roman" charset="0"/>
                </a:rPr>
                <a:t>via a standard objective.</a:t>
              </a:r>
            </a:p>
          </p:txBody>
        </p:sp>
        <p:sp>
          <p:nvSpPr>
            <p:cNvPr id="86037" name="Text Box 21"/>
            <p:cNvSpPr txBox="1">
              <a:spLocks noChangeArrowheads="1"/>
            </p:cNvSpPr>
            <p:nvPr/>
          </p:nvSpPr>
          <p:spPr bwMode="auto">
            <a:xfrm>
              <a:off x="2700" y="3334"/>
              <a:ext cx="116" cy="291"/>
            </a:xfrm>
            <a:prstGeom prst="rect">
              <a:avLst/>
            </a:prstGeom>
            <a:noFill/>
            <a:ln w="9525">
              <a:noFill/>
              <a:miter lim="800000"/>
              <a:headEnd/>
              <a:tailEnd/>
            </a:ln>
            <a:effectLst/>
          </p:spPr>
          <p:txBody>
            <a:bodyPr wrap="none">
              <a:spAutoFit/>
            </a:bodyPr>
            <a:lstStyle/>
            <a:p>
              <a:pPr eaLnBrk="0" hangingPunct="0"/>
              <a:endParaRPr lang="en-US" sz="2400" dirty="0">
                <a:latin typeface="Times New Roman" charset="0"/>
              </a:endParaRPr>
            </a:p>
          </p:txBody>
        </p:sp>
        <p:sp>
          <p:nvSpPr>
            <p:cNvPr id="86038" name="Rectangle 22"/>
            <p:cNvSpPr>
              <a:spLocks noChangeArrowheads="1"/>
            </p:cNvSpPr>
            <p:nvPr/>
          </p:nvSpPr>
          <p:spPr bwMode="auto">
            <a:xfrm>
              <a:off x="3128" y="2173"/>
              <a:ext cx="1920" cy="240"/>
            </a:xfrm>
            <a:prstGeom prst="rect">
              <a:avLst/>
            </a:prstGeom>
            <a:solidFill>
              <a:schemeClr val="accent1"/>
            </a:solidFill>
            <a:ln w="9525">
              <a:solidFill>
                <a:schemeClr val="tx1"/>
              </a:solidFill>
              <a:miter lim="800000"/>
              <a:headEnd/>
              <a:tailEnd/>
            </a:ln>
            <a:effectLst/>
          </p:spPr>
          <p:txBody>
            <a:bodyPr wrap="none" anchor="ctr"/>
            <a:lstStyle/>
            <a:p>
              <a:endParaRPr lang="en-US"/>
            </a:p>
          </p:txBody>
        </p:sp>
        <p:sp>
          <p:nvSpPr>
            <p:cNvPr id="86039" name="Freeform 23"/>
            <p:cNvSpPr>
              <a:spLocks/>
            </p:cNvSpPr>
            <p:nvPr/>
          </p:nvSpPr>
          <p:spPr bwMode="auto">
            <a:xfrm>
              <a:off x="2774" y="2392"/>
              <a:ext cx="2274" cy="297"/>
            </a:xfrm>
            <a:custGeom>
              <a:avLst/>
              <a:gdLst/>
              <a:ahLst/>
              <a:cxnLst>
                <a:cxn ang="0">
                  <a:pos x="1920" y="285"/>
                </a:cxn>
                <a:cxn ang="0">
                  <a:pos x="2274" y="6"/>
                </a:cxn>
                <a:cxn ang="0">
                  <a:pos x="354" y="0"/>
                </a:cxn>
                <a:cxn ang="0">
                  <a:pos x="0" y="288"/>
                </a:cxn>
                <a:cxn ang="0">
                  <a:pos x="1920" y="285"/>
                </a:cxn>
              </a:cxnLst>
              <a:rect l="0" t="0" r="r" b="b"/>
              <a:pathLst>
                <a:path w="2274" h="297">
                  <a:moveTo>
                    <a:pt x="1920" y="285"/>
                  </a:moveTo>
                  <a:cubicBezTo>
                    <a:pt x="1920" y="297"/>
                    <a:pt x="2256" y="12"/>
                    <a:pt x="2274" y="6"/>
                  </a:cubicBezTo>
                  <a:cubicBezTo>
                    <a:pt x="2250" y="18"/>
                    <a:pt x="372" y="18"/>
                    <a:pt x="354" y="0"/>
                  </a:cubicBezTo>
                  <a:cubicBezTo>
                    <a:pt x="332" y="2"/>
                    <a:pt x="22" y="284"/>
                    <a:pt x="0" y="288"/>
                  </a:cubicBezTo>
                  <a:cubicBezTo>
                    <a:pt x="0" y="288"/>
                    <a:pt x="1920" y="291"/>
                    <a:pt x="1920" y="285"/>
                  </a:cubicBezTo>
                  <a:close/>
                </a:path>
              </a:pathLst>
            </a:custGeom>
            <a:solidFill>
              <a:schemeClr val="accent1"/>
            </a:solidFill>
            <a:ln w="9525">
              <a:solidFill>
                <a:schemeClr val="tx1"/>
              </a:solidFill>
              <a:round/>
              <a:headEnd/>
              <a:tailEnd/>
            </a:ln>
            <a:effectLst/>
          </p:spPr>
          <p:txBody>
            <a:bodyPr wrap="none" anchor="ctr"/>
            <a:lstStyle/>
            <a:p>
              <a:endParaRPr lang="en-US"/>
            </a:p>
          </p:txBody>
        </p:sp>
        <p:sp>
          <p:nvSpPr>
            <p:cNvPr id="86040" name="Freeform 24"/>
            <p:cNvSpPr>
              <a:spLocks/>
            </p:cNvSpPr>
            <p:nvPr/>
          </p:nvSpPr>
          <p:spPr bwMode="auto">
            <a:xfrm>
              <a:off x="4697" y="2176"/>
              <a:ext cx="348" cy="501"/>
            </a:xfrm>
            <a:custGeom>
              <a:avLst/>
              <a:gdLst/>
              <a:ahLst/>
              <a:cxnLst>
                <a:cxn ang="0">
                  <a:pos x="348" y="225"/>
                </a:cxn>
                <a:cxn ang="0">
                  <a:pos x="3" y="501"/>
                </a:cxn>
                <a:cxn ang="0">
                  <a:pos x="0" y="258"/>
                </a:cxn>
                <a:cxn ang="0">
                  <a:pos x="345" y="0"/>
                </a:cxn>
                <a:cxn ang="0">
                  <a:pos x="348" y="210"/>
                </a:cxn>
              </a:cxnLst>
              <a:rect l="0" t="0" r="r" b="b"/>
              <a:pathLst>
                <a:path w="348" h="501">
                  <a:moveTo>
                    <a:pt x="348" y="225"/>
                  </a:moveTo>
                  <a:lnTo>
                    <a:pt x="3" y="501"/>
                  </a:lnTo>
                  <a:lnTo>
                    <a:pt x="0" y="258"/>
                  </a:lnTo>
                  <a:lnTo>
                    <a:pt x="345" y="0"/>
                  </a:lnTo>
                  <a:lnTo>
                    <a:pt x="348" y="210"/>
                  </a:lnTo>
                </a:path>
              </a:pathLst>
            </a:custGeom>
            <a:solidFill>
              <a:srgbClr val="DDDDDD">
                <a:alpha val="50000"/>
              </a:srgbClr>
            </a:solidFill>
            <a:ln w="6350" cap="flat" cmpd="sng">
              <a:solidFill>
                <a:schemeClr val="tx1"/>
              </a:solidFill>
              <a:prstDash val="solid"/>
              <a:round/>
              <a:headEnd/>
              <a:tailEnd/>
            </a:ln>
            <a:effectLst/>
          </p:spPr>
          <p:txBody>
            <a:bodyPr wrap="none" anchor="ctr"/>
            <a:lstStyle/>
            <a:p>
              <a:endParaRPr lang="en-US"/>
            </a:p>
          </p:txBody>
        </p:sp>
        <p:sp>
          <p:nvSpPr>
            <p:cNvPr id="86041" name="Freeform 25"/>
            <p:cNvSpPr>
              <a:spLocks/>
            </p:cNvSpPr>
            <p:nvPr/>
          </p:nvSpPr>
          <p:spPr bwMode="auto">
            <a:xfrm>
              <a:off x="2774" y="2176"/>
              <a:ext cx="354" cy="504"/>
            </a:xfrm>
            <a:custGeom>
              <a:avLst/>
              <a:gdLst/>
              <a:ahLst/>
              <a:cxnLst>
                <a:cxn ang="0">
                  <a:pos x="345" y="219"/>
                </a:cxn>
                <a:cxn ang="0">
                  <a:pos x="3" y="504"/>
                </a:cxn>
                <a:cxn ang="0">
                  <a:pos x="0" y="261"/>
                </a:cxn>
                <a:cxn ang="0">
                  <a:pos x="354" y="0"/>
                </a:cxn>
                <a:cxn ang="0">
                  <a:pos x="348" y="213"/>
                </a:cxn>
              </a:cxnLst>
              <a:rect l="0" t="0" r="r" b="b"/>
              <a:pathLst>
                <a:path w="354" h="504">
                  <a:moveTo>
                    <a:pt x="345" y="219"/>
                  </a:moveTo>
                  <a:lnTo>
                    <a:pt x="3" y="504"/>
                  </a:lnTo>
                  <a:lnTo>
                    <a:pt x="0" y="261"/>
                  </a:lnTo>
                  <a:lnTo>
                    <a:pt x="354" y="0"/>
                  </a:lnTo>
                  <a:lnTo>
                    <a:pt x="348" y="213"/>
                  </a:lnTo>
                </a:path>
              </a:pathLst>
            </a:custGeom>
            <a:solidFill>
              <a:srgbClr val="DDDDDD">
                <a:alpha val="50000"/>
              </a:srgbClr>
            </a:solidFill>
            <a:ln w="6350" cap="flat" cmpd="sng">
              <a:solidFill>
                <a:schemeClr val="tx1"/>
              </a:solidFill>
              <a:prstDash val="solid"/>
              <a:round/>
              <a:headEnd/>
              <a:tailEnd/>
            </a:ln>
            <a:effectLst/>
          </p:spPr>
          <p:txBody>
            <a:bodyPr wrap="none" anchor="ctr"/>
            <a:lstStyle/>
            <a:p>
              <a:endParaRPr lang="en-US"/>
            </a:p>
          </p:txBody>
        </p:sp>
        <p:sp>
          <p:nvSpPr>
            <p:cNvPr id="86042" name="Freeform 26"/>
            <p:cNvSpPr>
              <a:spLocks/>
            </p:cNvSpPr>
            <p:nvPr/>
          </p:nvSpPr>
          <p:spPr bwMode="auto">
            <a:xfrm>
              <a:off x="3785" y="2170"/>
              <a:ext cx="348" cy="501"/>
            </a:xfrm>
            <a:custGeom>
              <a:avLst/>
              <a:gdLst/>
              <a:ahLst/>
              <a:cxnLst>
                <a:cxn ang="0">
                  <a:pos x="348" y="225"/>
                </a:cxn>
                <a:cxn ang="0">
                  <a:pos x="3" y="501"/>
                </a:cxn>
                <a:cxn ang="0">
                  <a:pos x="0" y="258"/>
                </a:cxn>
                <a:cxn ang="0">
                  <a:pos x="345" y="0"/>
                </a:cxn>
                <a:cxn ang="0">
                  <a:pos x="348" y="210"/>
                </a:cxn>
              </a:cxnLst>
              <a:rect l="0" t="0" r="r" b="b"/>
              <a:pathLst>
                <a:path w="348" h="501">
                  <a:moveTo>
                    <a:pt x="348" y="225"/>
                  </a:moveTo>
                  <a:lnTo>
                    <a:pt x="3" y="501"/>
                  </a:lnTo>
                  <a:lnTo>
                    <a:pt x="0" y="258"/>
                  </a:lnTo>
                  <a:lnTo>
                    <a:pt x="345" y="0"/>
                  </a:lnTo>
                  <a:lnTo>
                    <a:pt x="348" y="210"/>
                  </a:lnTo>
                </a:path>
              </a:pathLst>
            </a:custGeom>
            <a:solidFill>
              <a:srgbClr val="DDDDDD">
                <a:alpha val="50000"/>
              </a:srgbClr>
            </a:solidFill>
            <a:ln w="6350" cap="rnd" cmpd="sng">
              <a:solidFill>
                <a:schemeClr val="tx1"/>
              </a:solidFill>
              <a:prstDash val="sysDot"/>
              <a:round/>
              <a:headEnd/>
              <a:tailEnd/>
            </a:ln>
            <a:effectLst/>
          </p:spPr>
          <p:txBody>
            <a:bodyPr wrap="none" anchor="ctr"/>
            <a:lstStyle/>
            <a:p>
              <a:endParaRPr lang="en-US"/>
            </a:p>
          </p:txBody>
        </p:sp>
        <p:sp>
          <p:nvSpPr>
            <p:cNvPr id="86043" name="Freeform 27"/>
            <p:cNvSpPr>
              <a:spLocks/>
            </p:cNvSpPr>
            <p:nvPr/>
          </p:nvSpPr>
          <p:spPr bwMode="auto">
            <a:xfrm flipH="1" flipV="1">
              <a:off x="3406" y="2508"/>
              <a:ext cx="452" cy="975"/>
            </a:xfrm>
            <a:custGeom>
              <a:avLst/>
              <a:gdLst/>
              <a:ahLst/>
              <a:cxnLst>
                <a:cxn ang="0">
                  <a:pos x="714" y="0"/>
                </a:cxn>
                <a:cxn ang="0">
                  <a:pos x="799" y="27"/>
                </a:cxn>
                <a:cxn ang="0">
                  <a:pos x="460" y="1464"/>
                </a:cxn>
                <a:cxn ang="0">
                  <a:pos x="384" y="1483"/>
                </a:cxn>
                <a:cxn ang="0">
                  <a:pos x="326" y="1406"/>
                </a:cxn>
                <a:cxn ang="0">
                  <a:pos x="240" y="1550"/>
                </a:cxn>
                <a:cxn ang="0">
                  <a:pos x="242" y="1419"/>
                </a:cxn>
                <a:cxn ang="0">
                  <a:pos x="216" y="1453"/>
                </a:cxn>
                <a:cxn ang="0">
                  <a:pos x="153" y="1598"/>
                </a:cxn>
                <a:cxn ang="0">
                  <a:pos x="183" y="1498"/>
                </a:cxn>
                <a:cxn ang="0">
                  <a:pos x="0" y="1685"/>
                </a:cxn>
                <a:cxn ang="0">
                  <a:pos x="714" y="0"/>
                </a:cxn>
              </a:cxnLst>
              <a:rect l="0" t="0" r="r" b="b"/>
              <a:pathLst>
                <a:path w="800" h="1686">
                  <a:moveTo>
                    <a:pt x="714" y="0"/>
                  </a:moveTo>
                  <a:lnTo>
                    <a:pt x="799" y="27"/>
                  </a:lnTo>
                  <a:lnTo>
                    <a:pt x="460" y="1464"/>
                  </a:lnTo>
                  <a:lnTo>
                    <a:pt x="384" y="1483"/>
                  </a:lnTo>
                  <a:lnTo>
                    <a:pt x="326" y="1406"/>
                  </a:lnTo>
                  <a:lnTo>
                    <a:pt x="240" y="1550"/>
                  </a:lnTo>
                  <a:lnTo>
                    <a:pt x="242" y="1419"/>
                  </a:lnTo>
                  <a:lnTo>
                    <a:pt x="216" y="1453"/>
                  </a:lnTo>
                  <a:lnTo>
                    <a:pt x="153" y="1598"/>
                  </a:lnTo>
                  <a:lnTo>
                    <a:pt x="183" y="1498"/>
                  </a:lnTo>
                  <a:lnTo>
                    <a:pt x="0" y="1685"/>
                  </a:lnTo>
                  <a:lnTo>
                    <a:pt x="714" y="0"/>
                  </a:lnTo>
                </a:path>
              </a:pathLst>
            </a:custGeom>
            <a:gradFill rotWithShape="0">
              <a:gsLst>
                <a:gs pos="0">
                  <a:srgbClr val="063DE8"/>
                </a:gs>
                <a:gs pos="100000">
                  <a:srgbClr val="063DE8">
                    <a:gamma/>
                    <a:tint val="0"/>
                    <a:invGamma/>
                  </a:srgbClr>
                </a:gs>
              </a:gsLst>
              <a:lin ang="5400000" scaled="1"/>
            </a:gradFill>
            <a:ln w="12700" cap="rnd" cmpd="sng">
              <a:noFill/>
              <a:prstDash val="solid"/>
              <a:round/>
              <a:headEnd type="none" w="med" len="med"/>
              <a:tailEnd type="none" w="med" len="med"/>
            </a:ln>
            <a:effectLst/>
          </p:spPr>
          <p:txBody>
            <a:bodyPr/>
            <a:lstStyle/>
            <a:p>
              <a:endParaRPr lang="en-US"/>
            </a:p>
          </p:txBody>
        </p:sp>
        <p:sp>
          <p:nvSpPr>
            <p:cNvPr id="86044" name="Freeform 28"/>
            <p:cNvSpPr>
              <a:spLocks/>
            </p:cNvSpPr>
            <p:nvPr/>
          </p:nvSpPr>
          <p:spPr bwMode="auto">
            <a:xfrm rot="11303285">
              <a:off x="2884" y="2506"/>
              <a:ext cx="503" cy="983"/>
            </a:xfrm>
            <a:custGeom>
              <a:avLst/>
              <a:gdLst/>
              <a:ahLst/>
              <a:cxnLst>
                <a:cxn ang="0">
                  <a:pos x="0" y="24"/>
                </a:cxn>
                <a:cxn ang="0">
                  <a:pos x="86" y="0"/>
                </a:cxn>
                <a:cxn ang="0">
                  <a:pos x="891" y="1438"/>
                </a:cxn>
                <a:cxn ang="0">
                  <a:pos x="804" y="1457"/>
                </a:cxn>
                <a:cxn ang="0">
                  <a:pos x="735" y="1520"/>
                </a:cxn>
                <a:cxn ang="0">
                  <a:pos x="660" y="1448"/>
                </a:cxn>
                <a:cxn ang="0">
                  <a:pos x="594" y="1577"/>
                </a:cxn>
                <a:cxn ang="0">
                  <a:pos x="569" y="1512"/>
                </a:cxn>
                <a:cxn ang="0">
                  <a:pos x="545" y="1669"/>
                </a:cxn>
                <a:cxn ang="0">
                  <a:pos x="526" y="1621"/>
                </a:cxn>
                <a:cxn ang="0">
                  <a:pos x="468" y="1697"/>
                </a:cxn>
                <a:cxn ang="0">
                  <a:pos x="0" y="24"/>
                </a:cxn>
              </a:cxnLst>
              <a:rect l="0" t="0" r="r" b="b"/>
              <a:pathLst>
                <a:path w="892" h="1698">
                  <a:moveTo>
                    <a:pt x="0" y="24"/>
                  </a:moveTo>
                  <a:lnTo>
                    <a:pt x="86" y="0"/>
                  </a:lnTo>
                  <a:lnTo>
                    <a:pt x="891" y="1438"/>
                  </a:lnTo>
                  <a:lnTo>
                    <a:pt x="804" y="1457"/>
                  </a:lnTo>
                  <a:lnTo>
                    <a:pt x="735" y="1520"/>
                  </a:lnTo>
                  <a:lnTo>
                    <a:pt x="660" y="1448"/>
                  </a:lnTo>
                  <a:lnTo>
                    <a:pt x="594" y="1577"/>
                  </a:lnTo>
                  <a:lnTo>
                    <a:pt x="569" y="1512"/>
                  </a:lnTo>
                  <a:lnTo>
                    <a:pt x="545" y="1669"/>
                  </a:lnTo>
                  <a:lnTo>
                    <a:pt x="526" y="1621"/>
                  </a:lnTo>
                  <a:lnTo>
                    <a:pt x="468" y="1697"/>
                  </a:lnTo>
                  <a:lnTo>
                    <a:pt x="0" y="24"/>
                  </a:lnTo>
                </a:path>
              </a:pathLst>
            </a:custGeom>
            <a:gradFill rotWithShape="0">
              <a:gsLst>
                <a:gs pos="0">
                  <a:srgbClr val="063DE8"/>
                </a:gs>
                <a:gs pos="100000">
                  <a:srgbClr val="063DE8">
                    <a:gamma/>
                    <a:tint val="50196"/>
                    <a:invGamma/>
                  </a:srgbClr>
                </a:gs>
              </a:gsLst>
              <a:lin ang="5400000" scaled="1"/>
            </a:gradFill>
            <a:ln w="12700" cap="rnd" cmpd="sng">
              <a:noFill/>
              <a:prstDash val="solid"/>
              <a:round/>
              <a:headEnd type="none" w="med" len="med"/>
              <a:tailEnd type="none" w="med" len="med"/>
            </a:ln>
            <a:effectLst/>
          </p:spPr>
          <p:txBody>
            <a:bodyPr/>
            <a:lstStyle/>
            <a:p>
              <a:endParaRPr lang="en-US"/>
            </a:p>
          </p:txBody>
        </p:sp>
        <p:sp>
          <p:nvSpPr>
            <p:cNvPr id="86045" name="Rectangle 29"/>
            <p:cNvSpPr>
              <a:spLocks noChangeArrowheads="1"/>
            </p:cNvSpPr>
            <p:nvPr/>
          </p:nvSpPr>
          <p:spPr bwMode="auto">
            <a:xfrm>
              <a:off x="2780" y="2440"/>
              <a:ext cx="1920" cy="240"/>
            </a:xfrm>
            <a:prstGeom prst="rect">
              <a:avLst/>
            </a:prstGeom>
            <a:solidFill>
              <a:srgbClr val="DDDDDD">
                <a:alpha val="50000"/>
              </a:srgbClr>
            </a:solidFill>
            <a:ln w="9525">
              <a:solidFill>
                <a:schemeClr val="tx1"/>
              </a:solidFill>
              <a:miter lim="800000"/>
              <a:headEnd/>
              <a:tailEnd/>
            </a:ln>
            <a:effectLst/>
          </p:spPr>
          <p:txBody>
            <a:bodyPr wrap="none" anchor="ctr"/>
            <a:lstStyle/>
            <a:p>
              <a:endParaRPr lang="en-US"/>
            </a:p>
          </p:txBody>
        </p:sp>
        <p:sp>
          <p:nvSpPr>
            <p:cNvPr id="86046" name="AutoShape 30"/>
            <p:cNvSpPr>
              <a:spLocks noChangeArrowheads="1"/>
            </p:cNvSpPr>
            <p:nvPr/>
          </p:nvSpPr>
          <p:spPr bwMode="auto">
            <a:xfrm flipH="1" flipV="1">
              <a:off x="2935" y="2483"/>
              <a:ext cx="929" cy="146"/>
            </a:xfrm>
            <a:prstGeom prst="parallelogram">
              <a:avLst>
                <a:gd name="adj" fmla="val 108201"/>
              </a:avLst>
            </a:prstGeom>
            <a:solidFill>
              <a:srgbClr val="474747">
                <a:alpha val="50000"/>
              </a:srgbClr>
            </a:solidFill>
            <a:ln w="12700">
              <a:solidFill>
                <a:schemeClr val="tx1"/>
              </a:solidFill>
              <a:miter lim="800000"/>
              <a:headEnd/>
              <a:tailEnd/>
            </a:ln>
            <a:effectLst/>
          </p:spPr>
          <p:txBody>
            <a:bodyPr wrap="none" anchor="ctr"/>
            <a:lstStyle/>
            <a:p>
              <a:endParaRPr lang="en-US"/>
            </a:p>
          </p:txBody>
        </p:sp>
        <p:sp>
          <p:nvSpPr>
            <p:cNvPr id="86047" name="Freeform 31"/>
            <p:cNvSpPr>
              <a:spLocks/>
            </p:cNvSpPr>
            <p:nvPr/>
          </p:nvSpPr>
          <p:spPr bwMode="auto">
            <a:xfrm>
              <a:off x="3308" y="2507"/>
              <a:ext cx="152" cy="97"/>
            </a:xfrm>
            <a:custGeom>
              <a:avLst/>
              <a:gdLst/>
              <a:ahLst/>
              <a:cxnLst>
                <a:cxn ang="0">
                  <a:pos x="76" y="9"/>
                </a:cxn>
                <a:cxn ang="0">
                  <a:pos x="0" y="89"/>
                </a:cxn>
                <a:cxn ang="0">
                  <a:pos x="76" y="121"/>
                </a:cxn>
                <a:cxn ang="0">
                  <a:pos x="96" y="169"/>
                </a:cxn>
                <a:cxn ang="0">
                  <a:pos x="116" y="177"/>
                </a:cxn>
                <a:cxn ang="0">
                  <a:pos x="136" y="141"/>
                </a:cxn>
                <a:cxn ang="0">
                  <a:pos x="168" y="65"/>
                </a:cxn>
                <a:cxn ang="0">
                  <a:pos x="120" y="1"/>
                </a:cxn>
                <a:cxn ang="0">
                  <a:pos x="84" y="5"/>
                </a:cxn>
                <a:cxn ang="0">
                  <a:pos x="72" y="21"/>
                </a:cxn>
                <a:cxn ang="0">
                  <a:pos x="12" y="77"/>
                </a:cxn>
              </a:cxnLst>
              <a:rect l="0" t="0" r="r" b="b"/>
              <a:pathLst>
                <a:path w="204" h="177">
                  <a:moveTo>
                    <a:pt x="76" y="9"/>
                  </a:moveTo>
                  <a:cubicBezTo>
                    <a:pt x="51" y="34"/>
                    <a:pt x="20" y="59"/>
                    <a:pt x="0" y="89"/>
                  </a:cubicBezTo>
                  <a:cubicBezTo>
                    <a:pt x="24" y="113"/>
                    <a:pt x="41" y="117"/>
                    <a:pt x="76" y="121"/>
                  </a:cubicBezTo>
                  <a:cubicBezTo>
                    <a:pt x="103" y="130"/>
                    <a:pt x="81" y="152"/>
                    <a:pt x="96" y="169"/>
                  </a:cubicBezTo>
                  <a:cubicBezTo>
                    <a:pt x="101" y="174"/>
                    <a:pt x="109" y="174"/>
                    <a:pt x="116" y="177"/>
                  </a:cubicBezTo>
                  <a:cubicBezTo>
                    <a:pt x="122" y="165"/>
                    <a:pt x="132" y="154"/>
                    <a:pt x="136" y="141"/>
                  </a:cubicBezTo>
                  <a:cubicBezTo>
                    <a:pt x="146" y="110"/>
                    <a:pt x="131" y="77"/>
                    <a:pt x="168" y="65"/>
                  </a:cubicBezTo>
                  <a:cubicBezTo>
                    <a:pt x="204" y="29"/>
                    <a:pt x="158" y="9"/>
                    <a:pt x="120" y="1"/>
                  </a:cubicBezTo>
                  <a:cubicBezTo>
                    <a:pt x="108" y="2"/>
                    <a:pt x="95" y="0"/>
                    <a:pt x="84" y="5"/>
                  </a:cubicBezTo>
                  <a:cubicBezTo>
                    <a:pt x="78" y="8"/>
                    <a:pt x="76" y="16"/>
                    <a:pt x="72" y="21"/>
                  </a:cubicBezTo>
                  <a:cubicBezTo>
                    <a:pt x="58" y="37"/>
                    <a:pt x="12" y="50"/>
                    <a:pt x="12" y="77"/>
                  </a:cubicBezTo>
                </a:path>
              </a:pathLst>
            </a:custGeom>
            <a:solidFill>
              <a:srgbClr val="FF0000"/>
            </a:solidFill>
            <a:ln w="9525">
              <a:solidFill>
                <a:schemeClr val="tx1"/>
              </a:solidFill>
              <a:round/>
              <a:headEnd/>
              <a:tailEnd/>
            </a:ln>
            <a:effectLst/>
          </p:spPr>
          <p:txBody>
            <a:bodyPr wrap="none" anchor="ctr"/>
            <a:lstStyle/>
            <a:p>
              <a:endParaRPr lang="en-US"/>
            </a:p>
          </p:txBody>
        </p:sp>
        <p:sp>
          <p:nvSpPr>
            <p:cNvPr id="86048" name="Freeform 32"/>
            <p:cNvSpPr>
              <a:spLocks/>
            </p:cNvSpPr>
            <p:nvPr/>
          </p:nvSpPr>
          <p:spPr bwMode="auto">
            <a:xfrm>
              <a:off x="3228" y="2495"/>
              <a:ext cx="96" cy="117"/>
            </a:xfrm>
            <a:custGeom>
              <a:avLst/>
              <a:gdLst/>
              <a:ahLst/>
              <a:cxnLst>
                <a:cxn ang="0">
                  <a:pos x="76" y="9"/>
                </a:cxn>
                <a:cxn ang="0">
                  <a:pos x="0" y="89"/>
                </a:cxn>
                <a:cxn ang="0">
                  <a:pos x="76" y="121"/>
                </a:cxn>
                <a:cxn ang="0">
                  <a:pos x="96" y="169"/>
                </a:cxn>
                <a:cxn ang="0">
                  <a:pos x="116" y="177"/>
                </a:cxn>
                <a:cxn ang="0">
                  <a:pos x="136" y="141"/>
                </a:cxn>
                <a:cxn ang="0">
                  <a:pos x="168" y="65"/>
                </a:cxn>
                <a:cxn ang="0">
                  <a:pos x="120" y="1"/>
                </a:cxn>
                <a:cxn ang="0">
                  <a:pos x="84" y="5"/>
                </a:cxn>
                <a:cxn ang="0">
                  <a:pos x="72" y="21"/>
                </a:cxn>
                <a:cxn ang="0">
                  <a:pos x="12" y="77"/>
                </a:cxn>
              </a:cxnLst>
              <a:rect l="0" t="0" r="r" b="b"/>
              <a:pathLst>
                <a:path w="204" h="177">
                  <a:moveTo>
                    <a:pt x="76" y="9"/>
                  </a:moveTo>
                  <a:cubicBezTo>
                    <a:pt x="51" y="34"/>
                    <a:pt x="20" y="59"/>
                    <a:pt x="0" y="89"/>
                  </a:cubicBezTo>
                  <a:cubicBezTo>
                    <a:pt x="24" y="113"/>
                    <a:pt x="41" y="117"/>
                    <a:pt x="76" y="121"/>
                  </a:cubicBezTo>
                  <a:cubicBezTo>
                    <a:pt x="103" y="130"/>
                    <a:pt x="81" y="152"/>
                    <a:pt x="96" y="169"/>
                  </a:cubicBezTo>
                  <a:cubicBezTo>
                    <a:pt x="101" y="174"/>
                    <a:pt x="109" y="174"/>
                    <a:pt x="116" y="177"/>
                  </a:cubicBezTo>
                  <a:cubicBezTo>
                    <a:pt x="122" y="165"/>
                    <a:pt x="132" y="154"/>
                    <a:pt x="136" y="141"/>
                  </a:cubicBezTo>
                  <a:cubicBezTo>
                    <a:pt x="146" y="110"/>
                    <a:pt x="131" y="77"/>
                    <a:pt x="168" y="65"/>
                  </a:cubicBezTo>
                  <a:cubicBezTo>
                    <a:pt x="204" y="29"/>
                    <a:pt x="158" y="9"/>
                    <a:pt x="120" y="1"/>
                  </a:cubicBezTo>
                  <a:cubicBezTo>
                    <a:pt x="108" y="2"/>
                    <a:pt x="95" y="0"/>
                    <a:pt x="84" y="5"/>
                  </a:cubicBezTo>
                  <a:cubicBezTo>
                    <a:pt x="78" y="8"/>
                    <a:pt x="76" y="16"/>
                    <a:pt x="72" y="21"/>
                  </a:cubicBezTo>
                  <a:cubicBezTo>
                    <a:pt x="58" y="37"/>
                    <a:pt x="12" y="50"/>
                    <a:pt x="12" y="77"/>
                  </a:cubicBezTo>
                </a:path>
              </a:pathLst>
            </a:custGeom>
            <a:solidFill>
              <a:srgbClr val="FF0000"/>
            </a:solidFill>
            <a:ln w="9525">
              <a:solidFill>
                <a:schemeClr val="tx1"/>
              </a:solidFill>
              <a:round/>
              <a:headEnd/>
              <a:tailEnd/>
            </a:ln>
            <a:effectLst/>
          </p:spPr>
          <p:txBody>
            <a:bodyPr wrap="none" anchor="ctr"/>
            <a:lstStyle/>
            <a:p>
              <a:endParaRPr lang="en-US"/>
            </a:p>
          </p:txBody>
        </p:sp>
        <p:sp>
          <p:nvSpPr>
            <p:cNvPr id="86049" name="Freeform 33"/>
            <p:cNvSpPr>
              <a:spLocks/>
            </p:cNvSpPr>
            <p:nvPr/>
          </p:nvSpPr>
          <p:spPr bwMode="auto">
            <a:xfrm>
              <a:off x="3424" y="2523"/>
              <a:ext cx="168" cy="69"/>
            </a:xfrm>
            <a:custGeom>
              <a:avLst/>
              <a:gdLst/>
              <a:ahLst/>
              <a:cxnLst>
                <a:cxn ang="0">
                  <a:pos x="76" y="9"/>
                </a:cxn>
                <a:cxn ang="0">
                  <a:pos x="0" y="89"/>
                </a:cxn>
                <a:cxn ang="0">
                  <a:pos x="76" y="121"/>
                </a:cxn>
                <a:cxn ang="0">
                  <a:pos x="96" y="169"/>
                </a:cxn>
                <a:cxn ang="0">
                  <a:pos x="116" y="177"/>
                </a:cxn>
                <a:cxn ang="0">
                  <a:pos x="136" y="141"/>
                </a:cxn>
                <a:cxn ang="0">
                  <a:pos x="168" y="65"/>
                </a:cxn>
                <a:cxn ang="0">
                  <a:pos x="120" y="1"/>
                </a:cxn>
                <a:cxn ang="0">
                  <a:pos x="84" y="5"/>
                </a:cxn>
                <a:cxn ang="0">
                  <a:pos x="72" y="21"/>
                </a:cxn>
                <a:cxn ang="0">
                  <a:pos x="12" y="77"/>
                </a:cxn>
              </a:cxnLst>
              <a:rect l="0" t="0" r="r" b="b"/>
              <a:pathLst>
                <a:path w="204" h="177">
                  <a:moveTo>
                    <a:pt x="76" y="9"/>
                  </a:moveTo>
                  <a:cubicBezTo>
                    <a:pt x="51" y="34"/>
                    <a:pt x="20" y="59"/>
                    <a:pt x="0" y="89"/>
                  </a:cubicBezTo>
                  <a:cubicBezTo>
                    <a:pt x="24" y="113"/>
                    <a:pt x="41" y="117"/>
                    <a:pt x="76" y="121"/>
                  </a:cubicBezTo>
                  <a:cubicBezTo>
                    <a:pt x="103" y="130"/>
                    <a:pt x="81" y="152"/>
                    <a:pt x="96" y="169"/>
                  </a:cubicBezTo>
                  <a:cubicBezTo>
                    <a:pt x="101" y="174"/>
                    <a:pt x="109" y="174"/>
                    <a:pt x="116" y="177"/>
                  </a:cubicBezTo>
                  <a:cubicBezTo>
                    <a:pt x="122" y="165"/>
                    <a:pt x="132" y="154"/>
                    <a:pt x="136" y="141"/>
                  </a:cubicBezTo>
                  <a:cubicBezTo>
                    <a:pt x="146" y="110"/>
                    <a:pt x="131" y="77"/>
                    <a:pt x="168" y="65"/>
                  </a:cubicBezTo>
                  <a:cubicBezTo>
                    <a:pt x="204" y="29"/>
                    <a:pt x="158" y="9"/>
                    <a:pt x="120" y="1"/>
                  </a:cubicBezTo>
                  <a:cubicBezTo>
                    <a:pt x="108" y="2"/>
                    <a:pt x="95" y="0"/>
                    <a:pt x="84" y="5"/>
                  </a:cubicBezTo>
                  <a:cubicBezTo>
                    <a:pt x="78" y="8"/>
                    <a:pt x="76" y="16"/>
                    <a:pt x="72" y="21"/>
                  </a:cubicBezTo>
                  <a:cubicBezTo>
                    <a:pt x="58" y="37"/>
                    <a:pt x="12" y="50"/>
                    <a:pt x="12" y="77"/>
                  </a:cubicBezTo>
                </a:path>
              </a:pathLst>
            </a:custGeom>
            <a:solidFill>
              <a:srgbClr val="FF0000"/>
            </a:solidFill>
            <a:ln w="9525">
              <a:solidFill>
                <a:schemeClr val="tx1"/>
              </a:solidFill>
              <a:round/>
              <a:headEnd/>
              <a:tailEnd/>
            </a:ln>
            <a:effectLst/>
          </p:spPr>
          <p:txBody>
            <a:bodyPr wrap="none" anchor="ctr"/>
            <a:lstStyle/>
            <a:p>
              <a:endParaRPr lang="en-US"/>
            </a:p>
          </p:txBody>
        </p:sp>
        <p:sp>
          <p:nvSpPr>
            <p:cNvPr id="86050" name="Freeform 34"/>
            <p:cNvSpPr>
              <a:spLocks/>
            </p:cNvSpPr>
            <p:nvPr/>
          </p:nvSpPr>
          <p:spPr bwMode="auto">
            <a:xfrm rot="10800000" flipH="1">
              <a:off x="3544" y="2523"/>
              <a:ext cx="168" cy="77"/>
            </a:xfrm>
            <a:custGeom>
              <a:avLst/>
              <a:gdLst/>
              <a:ahLst/>
              <a:cxnLst>
                <a:cxn ang="0">
                  <a:pos x="76" y="9"/>
                </a:cxn>
                <a:cxn ang="0">
                  <a:pos x="0" y="89"/>
                </a:cxn>
                <a:cxn ang="0">
                  <a:pos x="76" y="121"/>
                </a:cxn>
                <a:cxn ang="0">
                  <a:pos x="96" y="169"/>
                </a:cxn>
                <a:cxn ang="0">
                  <a:pos x="116" y="177"/>
                </a:cxn>
                <a:cxn ang="0">
                  <a:pos x="136" y="141"/>
                </a:cxn>
                <a:cxn ang="0">
                  <a:pos x="168" y="65"/>
                </a:cxn>
                <a:cxn ang="0">
                  <a:pos x="120" y="1"/>
                </a:cxn>
                <a:cxn ang="0">
                  <a:pos x="84" y="5"/>
                </a:cxn>
                <a:cxn ang="0">
                  <a:pos x="72" y="21"/>
                </a:cxn>
                <a:cxn ang="0">
                  <a:pos x="12" y="77"/>
                </a:cxn>
              </a:cxnLst>
              <a:rect l="0" t="0" r="r" b="b"/>
              <a:pathLst>
                <a:path w="204" h="177">
                  <a:moveTo>
                    <a:pt x="76" y="9"/>
                  </a:moveTo>
                  <a:cubicBezTo>
                    <a:pt x="51" y="34"/>
                    <a:pt x="20" y="59"/>
                    <a:pt x="0" y="89"/>
                  </a:cubicBezTo>
                  <a:cubicBezTo>
                    <a:pt x="24" y="113"/>
                    <a:pt x="41" y="117"/>
                    <a:pt x="76" y="121"/>
                  </a:cubicBezTo>
                  <a:cubicBezTo>
                    <a:pt x="103" y="130"/>
                    <a:pt x="81" y="152"/>
                    <a:pt x="96" y="169"/>
                  </a:cubicBezTo>
                  <a:cubicBezTo>
                    <a:pt x="101" y="174"/>
                    <a:pt x="109" y="174"/>
                    <a:pt x="116" y="177"/>
                  </a:cubicBezTo>
                  <a:cubicBezTo>
                    <a:pt x="122" y="165"/>
                    <a:pt x="132" y="154"/>
                    <a:pt x="136" y="141"/>
                  </a:cubicBezTo>
                  <a:cubicBezTo>
                    <a:pt x="146" y="110"/>
                    <a:pt x="131" y="77"/>
                    <a:pt x="168" y="65"/>
                  </a:cubicBezTo>
                  <a:cubicBezTo>
                    <a:pt x="204" y="29"/>
                    <a:pt x="158" y="9"/>
                    <a:pt x="120" y="1"/>
                  </a:cubicBezTo>
                  <a:cubicBezTo>
                    <a:pt x="108" y="2"/>
                    <a:pt x="95" y="0"/>
                    <a:pt x="84" y="5"/>
                  </a:cubicBezTo>
                  <a:cubicBezTo>
                    <a:pt x="78" y="8"/>
                    <a:pt x="76" y="16"/>
                    <a:pt x="72" y="21"/>
                  </a:cubicBezTo>
                  <a:cubicBezTo>
                    <a:pt x="58" y="37"/>
                    <a:pt x="12" y="50"/>
                    <a:pt x="12" y="77"/>
                  </a:cubicBezTo>
                </a:path>
              </a:pathLst>
            </a:custGeom>
            <a:solidFill>
              <a:srgbClr val="FF0000"/>
            </a:solidFill>
            <a:ln w="9525">
              <a:solidFill>
                <a:schemeClr val="tx1"/>
              </a:solidFill>
              <a:round/>
              <a:headEnd/>
              <a:tailEnd/>
            </a:ln>
            <a:effectLst/>
          </p:spPr>
          <p:txBody>
            <a:bodyPr wrap="none" anchor="ctr"/>
            <a:lstStyle/>
            <a:p>
              <a:endParaRPr lang="en-US"/>
            </a:p>
          </p:txBody>
        </p:sp>
        <p:sp>
          <p:nvSpPr>
            <p:cNvPr id="86051" name="Freeform 35"/>
            <p:cNvSpPr>
              <a:spLocks/>
            </p:cNvSpPr>
            <p:nvPr/>
          </p:nvSpPr>
          <p:spPr bwMode="auto">
            <a:xfrm>
              <a:off x="3064" y="2495"/>
              <a:ext cx="104" cy="89"/>
            </a:xfrm>
            <a:custGeom>
              <a:avLst/>
              <a:gdLst/>
              <a:ahLst/>
              <a:cxnLst>
                <a:cxn ang="0">
                  <a:pos x="76" y="9"/>
                </a:cxn>
                <a:cxn ang="0">
                  <a:pos x="0" y="89"/>
                </a:cxn>
                <a:cxn ang="0">
                  <a:pos x="76" y="121"/>
                </a:cxn>
                <a:cxn ang="0">
                  <a:pos x="96" y="169"/>
                </a:cxn>
                <a:cxn ang="0">
                  <a:pos x="116" y="177"/>
                </a:cxn>
                <a:cxn ang="0">
                  <a:pos x="136" y="141"/>
                </a:cxn>
                <a:cxn ang="0">
                  <a:pos x="168" y="65"/>
                </a:cxn>
                <a:cxn ang="0">
                  <a:pos x="120" y="1"/>
                </a:cxn>
                <a:cxn ang="0">
                  <a:pos x="84" y="5"/>
                </a:cxn>
                <a:cxn ang="0">
                  <a:pos x="72" y="21"/>
                </a:cxn>
                <a:cxn ang="0">
                  <a:pos x="12" y="77"/>
                </a:cxn>
              </a:cxnLst>
              <a:rect l="0" t="0" r="r" b="b"/>
              <a:pathLst>
                <a:path w="204" h="177">
                  <a:moveTo>
                    <a:pt x="76" y="9"/>
                  </a:moveTo>
                  <a:cubicBezTo>
                    <a:pt x="51" y="34"/>
                    <a:pt x="20" y="59"/>
                    <a:pt x="0" y="89"/>
                  </a:cubicBezTo>
                  <a:cubicBezTo>
                    <a:pt x="24" y="113"/>
                    <a:pt x="41" y="117"/>
                    <a:pt x="76" y="121"/>
                  </a:cubicBezTo>
                  <a:cubicBezTo>
                    <a:pt x="103" y="130"/>
                    <a:pt x="81" y="152"/>
                    <a:pt x="96" y="169"/>
                  </a:cubicBezTo>
                  <a:cubicBezTo>
                    <a:pt x="101" y="174"/>
                    <a:pt x="109" y="174"/>
                    <a:pt x="116" y="177"/>
                  </a:cubicBezTo>
                  <a:cubicBezTo>
                    <a:pt x="122" y="165"/>
                    <a:pt x="132" y="154"/>
                    <a:pt x="136" y="141"/>
                  </a:cubicBezTo>
                  <a:cubicBezTo>
                    <a:pt x="146" y="110"/>
                    <a:pt x="131" y="77"/>
                    <a:pt x="168" y="65"/>
                  </a:cubicBezTo>
                  <a:cubicBezTo>
                    <a:pt x="204" y="29"/>
                    <a:pt x="158" y="9"/>
                    <a:pt x="120" y="1"/>
                  </a:cubicBezTo>
                  <a:cubicBezTo>
                    <a:pt x="108" y="2"/>
                    <a:pt x="95" y="0"/>
                    <a:pt x="84" y="5"/>
                  </a:cubicBezTo>
                  <a:cubicBezTo>
                    <a:pt x="78" y="8"/>
                    <a:pt x="76" y="16"/>
                    <a:pt x="72" y="21"/>
                  </a:cubicBezTo>
                  <a:cubicBezTo>
                    <a:pt x="58" y="37"/>
                    <a:pt x="12" y="50"/>
                    <a:pt x="12" y="77"/>
                  </a:cubicBezTo>
                </a:path>
              </a:pathLst>
            </a:custGeom>
            <a:solidFill>
              <a:srgbClr val="FF0000"/>
            </a:solidFill>
            <a:ln w="9525">
              <a:solidFill>
                <a:schemeClr val="tx1"/>
              </a:solidFill>
              <a:round/>
              <a:headEnd/>
              <a:tailEnd/>
            </a:ln>
            <a:effectLst/>
          </p:spPr>
          <p:txBody>
            <a:bodyPr wrap="none" anchor="ctr"/>
            <a:lstStyle/>
            <a:p>
              <a:endParaRPr lang="en-US"/>
            </a:p>
          </p:txBody>
        </p:sp>
        <p:sp>
          <p:nvSpPr>
            <p:cNvPr id="86052" name="Freeform 36"/>
            <p:cNvSpPr>
              <a:spLocks/>
            </p:cNvSpPr>
            <p:nvPr/>
          </p:nvSpPr>
          <p:spPr bwMode="auto">
            <a:xfrm flipV="1">
              <a:off x="3140" y="2535"/>
              <a:ext cx="104" cy="89"/>
            </a:xfrm>
            <a:custGeom>
              <a:avLst/>
              <a:gdLst/>
              <a:ahLst/>
              <a:cxnLst>
                <a:cxn ang="0">
                  <a:pos x="76" y="9"/>
                </a:cxn>
                <a:cxn ang="0">
                  <a:pos x="0" y="89"/>
                </a:cxn>
                <a:cxn ang="0">
                  <a:pos x="76" y="121"/>
                </a:cxn>
                <a:cxn ang="0">
                  <a:pos x="96" y="169"/>
                </a:cxn>
                <a:cxn ang="0">
                  <a:pos x="116" y="177"/>
                </a:cxn>
                <a:cxn ang="0">
                  <a:pos x="136" y="141"/>
                </a:cxn>
                <a:cxn ang="0">
                  <a:pos x="168" y="65"/>
                </a:cxn>
                <a:cxn ang="0">
                  <a:pos x="120" y="1"/>
                </a:cxn>
                <a:cxn ang="0">
                  <a:pos x="84" y="5"/>
                </a:cxn>
                <a:cxn ang="0">
                  <a:pos x="72" y="21"/>
                </a:cxn>
                <a:cxn ang="0">
                  <a:pos x="12" y="77"/>
                </a:cxn>
              </a:cxnLst>
              <a:rect l="0" t="0" r="r" b="b"/>
              <a:pathLst>
                <a:path w="204" h="177">
                  <a:moveTo>
                    <a:pt x="76" y="9"/>
                  </a:moveTo>
                  <a:cubicBezTo>
                    <a:pt x="51" y="34"/>
                    <a:pt x="20" y="59"/>
                    <a:pt x="0" y="89"/>
                  </a:cubicBezTo>
                  <a:cubicBezTo>
                    <a:pt x="24" y="113"/>
                    <a:pt x="41" y="117"/>
                    <a:pt x="76" y="121"/>
                  </a:cubicBezTo>
                  <a:cubicBezTo>
                    <a:pt x="103" y="130"/>
                    <a:pt x="81" y="152"/>
                    <a:pt x="96" y="169"/>
                  </a:cubicBezTo>
                  <a:cubicBezTo>
                    <a:pt x="101" y="174"/>
                    <a:pt x="109" y="174"/>
                    <a:pt x="116" y="177"/>
                  </a:cubicBezTo>
                  <a:cubicBezTo>
                    <a:pt x="122" y="165"/>
                    <a:pt x="132" y="154"/>
                    <a:pt x="136" y="141"/>
                  </a:cubicBezTo>
                  <a:cubicBezTo>
                    <a:pt x="146" y="110"/>
                    <a:pt x="131" y="77"/>
                    <a:pt x="168" y="65"/>
                  </a:cubicBezTo>
                  <a:cubicBezTo>
                    <a:pt x="204" y="29"/>
                    <a:pt x="158" y="9"/>
                    <a:pt x="120" y="1"/>
                  </a:cubicBezTo>
                  <a:cubicBezTo>
                    <a:pt x="108" y="2"/>
                    <a:pt x="95" y="0"/>
                    <a:pt x="84" y="5"/>
                  </a:cubicBezTo>
                  <a:cubicBezTo>
                    <a:pt x="78" y="8"/>
                    <a:pt x="76" y="16"/>
                    <a:pt x="72" y="21"/>
                  </a:cubicBezTo>
                  <a:cubicBezTo>
                    <a:pt x="58" y="37"/>
                    <a:pt x="12" y="50"/>
                    <a:pt x="12" y="77"/>
                  </a:cubicBezTo>
                </a:path>
              </a:pathLst>
            </a:custGeom>
            <a:solidFill>
              <a:srgbClr val="FF0000"/>
            </a:solidFill>
            <a:ln w="9525">
              <a:solidFill>
                <a:schemeClr val="tx1"/>
              </a:solidFill>
              <a:round/>
              <a:headEnd/>
              <a:tailEnd/>
            </a:ln>
            <a:effectLst/>
          </p:spPr>
          <p:txBody>
            <a:bodyPr wrap="none" anchor="ctr"/>
            <a:lstStyle/>
            <a:p>
              <a:endParaRPr lang="en-US"/>
            </a:p>
          </p:txBody>
        </p:sp>
        <p:sp>
          <p:nvSpPr>
            <p:cNvPr id="86053" name="Rectangle 37"/>
            <p:cNvSpPr>
              <a:spLocks noChangeArrowheads="1"/>
            </p:cNvSpPr>
            <p:nvPr/>
          </p:nvSpPr>
          <p:spPr bwMode="auto">
            <a:xfrm rot="10800000" flipV="1">
              <a:off x="3335" y="1908"/>
              <a:ext cx="1433" cy="248"/>
            </a:xfrm>
            <a:prstGeom prst="rect">
              <a:avLst/>
            </a:prstGeom>
            <a:noFill/>
            <a:ln w="12700">
              <a:noFill/>
              <a:miter lim="800000"/>
              <a:headEnd/>
              <a:tailEnd/>
            </a:ln>
            <a:effectLst/>
          </p:spPr>
          <p:txBody>
            <a:bodyPr wrap="none" lIns="90488" tIns="44450" rIns="90488" bIns="44450">
              <a:spAutoFit/>
            </a:bodyPr>
            <a:lstStyle/>
            <a:p>
              <a:pPr eaLnBrk="0" hangingPunct="0"/>
              <a:r>
                <a:rPr lang="en-US" sz="1000">
                  <a:latin typeface="Times New Roman" charset="0"/>
                </a:rPr>
                <a:t>Cells in tissue culture disk are imaged on</a:t>
              </a:r>
            </a:p>
            <a:p>
              <a:pPr eaLnBrk="0" hangingPunct="0"/>
              <a:r>
                <a:rPr lang="en-US" sz="1000">
                  <a:latin typeface="Times New Roman" charset="0"/>
                </a:rPr>
                <a:t>an inverted  microscope stage</a:t>
              </a:r>
            </a:p>
          </p:txBody>
        </p:sp>
        <p:sp>
          <p:nvSpPr>
            <p:cNvPr id="86054" name="Line 38"/>
            <p:cNvSpPr>
              <a:spLocks noChangeShapeType="1"/>
            </p:cNvSpPr>
            <p:nvPr/>
          </p:nvSpPr>
          <p:spPr bwMode="auto">
            <a:xfrm flipV="1">
              <a:off x="3051" y="2742"/>
              <a:ext cx="658" cy="0"/>
            </a:xfrm>
            <a:prstGeom prst="line">
              <a:avLst/>
            </a:prstGeom>
            <a:noFill/>
            <a:ln w="12700">
              <a:solidFill>
                <a:schemeClr val="tx1"/>
              </a:solidFill>
              <a:round/>
              <a:headEnd type="triangle" w="med" len="med"/>
              <a:tailEnd type="triangle" w="med" len="med"/>
            </a:ln>
            <a:effectLst/>
          </p:spPr>
          <p:txBody>
            <a:bodyPr wrap="none" anchor="ctr"/>
            <a:lstStyle/>
            <a:p>
              <a:endParaRPr lang="en-US"/>
            </a:p>
          </p:txBody>
        </p:sp>
      </p:grpSp>
      <p:grpSp>
        <p:nvGrpSpPr>
          <p:cNvPr id="86055" name="Group 39"/>
          <p:cNvGrpSpPr>
            <a:grpSpLocks/>
          </p:cNvGrpSpPr>
          <p:nvPr/>
        </p:nvGrpSpPr>
        <p:grpSpPr bwMode="auto">
          <a:xfrm>
            <a:off x="5010150" y="1225550"/>
            <a:ext cx="3892550" cy="4870450"/>
            <a:chOff x="2652" y="688"/>
            <a:chExt cx="2452" cy="3068"/>
          </a:xfrm>
        </p:grpSpPr>
        <p:sp>
          <p:nvSpPr>
            <p:cNvPr id="86056" name="Rectangle 40"/>
            <p:cNvSpPr>
              <a:spLocks noChangeArrowheads="1"/>
            </p:cNvSpPr>
            <p:nvPr/>
          </p:nvSpPr>
          <p:spPr bwMode="auto">
            <a:xfrm>
              <a:off x="2652" y="3561"/>
              <a:ext cx="210" cy="195"/>
            </a:xfrm>
            <a:prstGeom prst="rect">
              <a:avLst/>
            </a:prstGeom>
            <a:noFill/>
            <a:ln w="12700">
              <a:noFill/>
              <a:miter lim="800000"/>
              <a:headEnd/>
              <a:tailEnd/>
            </a:ln>
            <a:effectLst/>
          </p:spPr>
          <p:txBody>
            <a:bodyPr wrap="none" anchor="ctr"/>
            <a:lstStyle/>
            <a:p>
              <a:endParaRPr lang="en-US"/>
            </a:p>
          </p:txBody>
        </p:sp>
        <p:sp>
          <p:nvSpPr>
            <p:cNvPr id="86057" name="Rectangle 41"/>
            <p:cNvSpPr>
              <a:spLocks noChangeArrowheads="1"/>
            </p:cNvSpPr>
            <p:nvPr/>
          </p:nvSpPr>
          <p:spPr bwMode="auto">
            <a:xfrm>
              <a:off x="2922" y="3561"/>
              <a:ext cx="280" cy="195"/>
            </a:xfrm>
            <a:prstGeom prst="rect">
              <a:avLst/>
            </a:prstGeom>
            <a:noFill/>
            <a:ln w="12700">
              <a:noFill/>
              <a:miter lim="800000"/>
              <a:headEnd/>
              <a:tailEnd/>
            </a:ln>
            <a:effectLst/>
          </p:spPr>
          <p:txBody>
            <a:bodyPr wrap="none" anchor="ctr"/>
            <a:lstStyle/>
            <a:p>
              <a:endParaRPr lang="en-US"/>
            </a:p>
          </p:txBody>
        </p:sp>
        <p:sp>
          <p:nvSpPr>
            <p:cNvPr id="86058" name="Rectangle 42"/>
            <p:cNvSpPr>
              <a:spLocks noChangeArrowheads="1"/>
            </p:cNvSpPr>
            <p:nvPr/>
          </p:nvSpPr>
          <p:spPr bwMode="auto">
            <a:xfrm>
              <a:off x="3194" y="3561"/>
              <a:ext cx="346" cy="195"/>
            </a:xfrm>
            <a:prstGeom prst="rect">
              <a:avLst/>
            </a:prstGeom>
            <a:noFill/>
            <a:ln w="12700">
              <a:noFill/>
              <a:miter lim="800000"/>
              <a:headEnd/>
              <a:tailEnd/>
            </a:ln>
            <a:effectLst/>
          </p:spPr>
          <p:txBody>
            <a:bodyPr wrap="none" anchor="ctr"/>
            <a:lstStyle/>
            <a:p>
              <a:endParaRPr lang="en-US"/>
            </a:p>
          </p:txBody>
        </p:sp>
        <p:sp>
          <p:nvSpPr>
            <p:cNvPr id="86059" name="Rectangle 43"/>
            <p:cNvSpPr>
              <a:spLocks noChangeArrowheads="1"/>
            </p:cNvSpPr>
            <p:nvPr/>
          </p:nvSpPr>
          <p:spPr bwMode="auto">
            <a:xfrm>
              <a:off x="3481" y="3561"/>
              <a:ext cx="345" cy="195"/>
            </a:xfrm>
            <a:prstGeom prst="rect">
              <a:avLst/>
            </a:prstGeom>
            <a:noFill/>
            <a:ln w="12700">
              <a:noFill/>
              <a:miter lim="800000"/>
              <a:headEnd/>
              <a:tailEnd/>
            </a:ln>
            <a:effectLst/>
          </p:spPr>
          <p:txBody>
            <a:bodyPr wrap="none" anchor="ctr"/>
            <a:lstStyle/>
            <a:p>
              <a:endParaRPr lang="en-US"/>
            </a:p>
          </p:txBody>
        </p:sp>
        <p:sp>
          <p:nvSpPr>
            <p:cNvPr id="86060" name="Rectangle 44"/>
            <p:cNvSpPr>
              <a:spLocks noChangeArrowheads="1"/>
            </p:cNvSpPr>
            <p:nvPr/>
          </p:nvSpPr>
          <p:spPr bwMode="auto">
            <a:xfrm>
              <a:off x="3773" y="3561"/>
              <a:ext cx="346" cy="195"/>
            </a:xfrm>
            <a:prstGeom prst="rect">
              <a:avLst/>
            </a:prstGeom>
            <a:noFill/>
            <a:ln w="12700">
              <a:noFill/>
              <a:miter lim="800000"/>
              <a:headEnd/>
              <a:tailEnd/>
            </a:ln>
            <a:effectLst/>
          </p:spPr>
          <p:txBody>
            <a:bodyPr wrap="none" anchor="ctr"/>
            <a:lstStyle/>
            <a:p>
              <a:endParaRPr lang="en-US"/>
            </a:p>
          </p:txBody>
        </p:sp>
        <p:sp>
          <p:nvSpPr>
            <p:cNvPr id="86061" name="Rectangle 45"/>
            <p:cNvSpPr>
              <a:spLocks noChangeArrowheads="1"/>
            </p:cNvSpPr>
            <p:nvPr/>
          </p:nvSpPr>
          <p:spPr bwMode="auto">
            <a:xfrm>
              <a:off x="4058" y="3561"/>
              <a:ext cx="346" cy="195"/>
            </a:xfrm>
            <a:prstGeom prst="rect">
              <a:avLst/>
            </a:prstGeom>
            <a:noFill/>
            <a:ln w="12700">
              <a:noFill/>
              <a:miter lim="800000"/>
              <a:headEnd/>
              <a:tailEnd/>
            </a:ln>
            <a:effectLst/>
          </p:spPr>
          <p:txBody>
            <a:bodyPr wrap="none" anchor="ctr"/>
            <a:lstStyle/>
            <a:p>
              <a:endParaRPr lang="en-US"/>
            </a:p>
          </p:txBody>
        </p:sp>
        <p:grpSp>
          <p:nvGrpSpPr>
            <p:cNvPr id="86062" name="Group 46"/>
            <p:cNvGrpSpPr>
              <a:grpSpLocks/>
            </p:cNvGrpSpPr>
            <p:nvPr/>
          </p:nvGrpSpPr>
          <p:grpSpPr bwMode="auto">
            <a:xfrm>
              <a:off x="3053" y="2178"/>
              <a:ext cx="1869" cy="1519"/>
              <a:chOff x="2301" y="2517"/>
              <a:chExt cx="2101" cy="1727"/>
            </a:xfrm>
          </p:grpSpPr>
          <p:sp>
            <p:nvSpPr>
              <p:cNvPr id="86063" name="Freeform 47"/>
              <p:cNvSpPr>
                <a:spLocks/>
              </p:cNvSpPr>
              <p:nvPr/>
            </p:nvSpPr>
            <p:spPr bwMode="auto">
              <a:xfrm>
                <a:off x="2345" y="2521"/>
                <a:ext cx="2057" cy="1504"/>
              </a:xfrm>
              <a:custGeom>
                <a:avLst/>
                <a:gdLst/>
                <a:ahLst/>
                <a:cxnLst>
                  <a:cxn ang="0">
                    <a:pos x="0" y="0"/>
                  </a:cxn>
                  <a:cxn ang="0">
                    <a:pos x="0" y="1503"/>
                  </a:cxn>
                  <a:cxn ang="0">
                    <a:pos x="2056" y="1503"/>
                  </a:cxn>
                  <a:cxn ang="0">
                    <a:pos x="2056" y="0"/>
                  </a:cxn>
                  <a:cxn ang="0">
                    <a:pos x="0" y="0"/>
                  </a:cxn>
                </a:cxnLst>
                <a:rect l="0" t="0" r="r" b="b"/>
                <a:pathLst>
                  <a:path w="2057" h="1504">
                    <a:moveTo>
                      <a:pt x="0" y="0"/>
                    </a:moveTo>
                    <a:lnTo>
                      <a:pt x="0" y="1503"/>
                    </a:lnTo>
                    <a:lnTo>
                      <a:pt x="2056" y="1503"/>
                    </a:lnTo>
                    <a:lnTo>
                      <a:pt x="2056" y="0"/>
                    </a:lnTo>
                    <a:lnTo>
                      <a:pt x="0" y="0"/>
                    </a:lnTo>
                  </a:path>
                </a:pathLst>
              </a:custGeom>
              <a:noFill/>
              <a:ln w="12700" cap="rnd" cmpd="sng">
                <a:solidFill>
                  <a:srgbClr val="000000"/>
                </a:solidFill>
                <a:prstDash val="solid"/>
                <a:round/>
                <a:headEnd type="none" w="med" len="med"/>
                <a:tailEnd type="none" w="med" len="med"/>
              </a:ln>
              <a:effectLst/>
            </p:spPr>
            <p:txBody>
              <a:bodyPr/>
              <a:lstStyle/>
              <a:p>
                <a:endParaRPr lang="en-US"/>
              </a:p>
            </p:txBody>
          </p:sp>
          <p:sp>
            <p:nvSpPr>
              <p:cNvPr id="86064" name="Line 48"/>
              <p:cNvSpPr>
                <a:spLocks noChangeShapeType="1"/>
              </p:cNvSpPr>
              <p:nvPr/>
            </p:nvSpPr>
            <p:spPr bwMode="auto">
              <a:xfrm>
                <a:off x="2325" y="4024"/>
                <a:ext cx="16" cy="0"/>
              </a:xfrm>
              <a:prstGeom prst="line">
                <a:avLst/>
              </a:prstGeom>
              <a:noFill/>
              <a:ln w="12700">
                <a:solidFill>
                  <a:srgbClr val="000000"/>
                </a:solidFill>
                <a:round/>
                <a:headEnd/>
                <a:tailEnd/>
              </a:ln>
              <a:effectLst/>
            </p:spPr>
            <p:txBody>
              <a:bodyPr wrap="none" anchor="ctr"/>
              <a:lstStyle/>
              <a:p>
                <a:endParaRPr lang="en-US"/>
              </a:p>
            </p:txBody>
          </p:sp>
          <p:sp>
            <p:nvSpPr>
              <p:cNvPr id="86065" name="Line 49"/>
              <p:cNvSpPr>
                <a:spLocks noChangeShapeType="1"/>
              </p:cNvSpPr>
              <p:nvPr/>
            </p:nvSpPr>
            <p:spPr bwMode="auto">
              <a:xfrm>
                <a:off x="2325" y="3986"/>
                <a:ext cx="16" cy="0"/>
              </a:xfrm>
              <a:prstGeom prst="line">
                <a:avLst/>
              </a:prstGeom>
              <a:noFill/>
              <a:ln w="12700">
                <a:solidFill>
                  <a:srgbClr val="000000"/>
                </a:solidFill>
                <a:round/>
                <a:headEnd/>
                <a:tailEnd/>
              </a:ln>
              <a:effectLst/>
            </p:spPr>
            <p:txBody>
              <a:bodyPr wrap="none" anchor="ctr"/>
              <a:lstStyle/>
              <a:p>
                <a:endParaRPr lang="en-US"/>
              </a:p>
            </p:txBody>
          </p:sp>
          <p:sp>
            <p:nvSpPr>
              <p:cNvPr id="86066" name="Line 50"/>
              <p:cNvSpPr>
                <a:spLocks noChangeShapeType="1"/>
              </p:cNvSpPr>
              <p:nvPr/>
            </p:nvSpPr>
            <p:spPr bwMode="auto">
              <a:xfrm>
                <a:off x="2325" y="3951"/>
                <a:ext cx="16" cy="0"/>
              </a:xfrm>
              <a:prstGeom prst="line">
                <a:avLst/>
              </a:prstGeom>
              <a:noFill/>
              <a:ln w="12700">
                <a:solidFill>
                  <a:srgbClr val="000000"/>
                </a:solidFill>
                <a:round/>
                <a:headEnd/>
                <a:tailEnd/>
              </a:ln>
              <a:effectLst/>
            </p:spPr>
            <p:txBody>
              <a:bodyPr wrap="none" anchor="ctr"/>
              <a:lstStyle/>
              <a:p>
                <a:endParaRPr lang="en-US"/>
              </a:p>
            </p:txBody>
          </p:sp>
          <p:sp>
            <p:nvSpPr>
              <p:cNvPr id="86067" name="Line 51"/>
              <p:cNvSpPr>
                <a:spLocks noChangeShapeType="1"/>
              </p:cNvSpPr>
              <p:nvPr/>
            </p:nvSpPr>
            <p:spPr bwMode="auto">
              <a:xfrm>
                <a:off x="2325" y="3911"/>
                <a:ext cx="16" cy="0"/>
              </a:xfrm>
              <a:prstGeom prst="line">
                <a:avLst/>
              </a:prstGeom>
              <a:noFill/>
              <a:ln w="12700">
                <a:solidFill>
                  <a:srgbClr val="000000"/>
                </a:solidFill>
                <a:round/>
                <a:headEnd/>
                <a:tailEnd/>
              </a:ln>
              <a:effectLst/>
            </p:spPr>
            <p:txBody>
              <a:bodyPr wrap="none" anchor="ctr"/>
              <a:lstStyle/>
              <a:p>
                <a:endParaRPr lang="en-US"/>
              </a:p>
            </p:txBody>
          </p:sp>
          <p:sp>
            <p:nvSpPr>
              <p:cNvPr id="86068" name="Line 52"/>
              <p:cNvSpPr>
                <a:spLocks noChangeShapeType="1"/>
              </p:cNvSpPr>
              <p:nvPr/>
            </p:nvSpPr>
            <p:spPr bwMode="auto">
              <a:xfrm>
                <a:off x="2325" y="3875"/>
                <a:ext cx="16" cy="0"/>
              </a:xfrm>
              <a:prstGeom prst="line">
                <a:avLst/>
              </a:prstGeom>
              <a:noFill/>
              <a:ln w="12700">
                <a:solidFill>
                  <a:srgbClr val="000000"/>
                </a:solidFill>
                <a:round/>
                <a:headEnd/>
                <a:tailEnd/>
              </a:ln>
              <a:effectLst/>
            </p:spPr>
            <p:txBody>
              <a:bodyPr wrap="none" anchor="ctr"/>
              <a:lstStyle/>
              <a:p>
                <a:endParaRPr lang="en-US"/>
              </a:p>
            </p:txBody>
          </p:sp>
          <p:sp>
            <p:nvSpPr>
              <p:cNvPr id="86069" name="Line 53"/>
              <p:cNvSpPr>
                <a:spLocks noChangeShapeType="1"/>
              </p:cNvSpPr>
              <p:nvPr/>
            </p:nvSpPr>
            <p:spPr bwMode="auto">
              <a:xfrm>
                <a:off x="2325" y="3835"/>
                <a:ext cx="16" cy="0"/>
              </a:xfrm>
              <a:prstGeom prst="line">
                <a:avLst/>
              </a:prstGeom>
              <a:noFill/>
              <a:ln w="12700">
                <a:solidFill>
                  <a:srgbClr val="000000"/>
                </a:solidFill>
                <a:round/>
                <a:headEnd/>
                <a:tailEnd/>
              </a:ln>
              <a:effectLst/>
            </p:spPr>
            <p:txBody>
              <a:bodyPr wrap="none" anchor="ctr"/>
              <a:lstStyle/>
              <a:p>
                <a:endParaRPr lang="en-US"/>
              </a:p>
            </p:txBody>
          </p:sp>
          <p:sp>
            <p:nvSpPr>
              <p:cNvPr id="86070" name="Line 54"/>
              <p:cNvSpPr>
                <a:spLocks noChangeShapeType="1"/>
              </p:cNvSpPr>
              <p:nvPr/>
            </p:nvSpPr>
            <p:spPr bwMode="auto">
              <a:xfrm>
                <a:off x="2325" y="3799"/>
                <a:ext cx="16" cy="0"/>
              </a:xfrm>
              <a:prstGeom prst="line">
                <a:avLst/>
              </a:prstGeom>
              <a:noFill/>
              <a:ln w="12700">
                <a:solidFill>
                  <a:srgbClr val="000000"/>
                </a:solidFill>
                <a:round/>
                <a:headEnd/>
                <a:tailEnd/>
              </a:ln>
              <a:effectLst/>
            </p:spPr>
            <p:txBody>
              <a:bodyPr wrap="none" anchor="ctr"/>
              <a:lstStyle/>
              <a:p>
                <a:endParaRPr lang="en-US"/>
              </a:p>
            </p:txBody>
          </p:sp>
          <p:sp>
            <p:nvSpPr>
              <p:cNvPr id="86071" name="Line 55"/>
              <p:cNvSpPr>
                <a:spLocks noChangeShapeType="1"/>
              </p:cNvSpPr>
              <p:nvPr/>
            </p:nvSpPr>
            <p:spPr bwMode="auto">
              <a:xfrm>
                <a:off x="2325" y="3761"/>
                <a:ext cx="16" cy="0"/>
              </a:xfrm>
              <a:prstGeom prst="line">
                <a:avLst/>
              </a:prstGeom>
              <a:noFill/>
              <a:ln w="12700">
                <a:solidFill>
                  <a:srgbClr val="000000"/>
                </a:solidFill>
                <a:round/>
                <a:headEnd/>
                <a:tailEnd/>
              </a:ln>
              <a:effectLst/>
            </p:spPr>
            <p:txBody>
              <a:bodyPr wrap="none" anchor="ctr"/>
              <a:lstStyle/>
              <a:p>
                <a:endParaRPr lang="en-US"/>
              </a:p>
            </p:txBody>
          </p:sp>
          <p:sp>
            <p:nvSpPr>
              <p:cNvPr id="86072" name="Line 56"/>
              <p:cNvSpPr>
                <a:spLocks noChangeShapeType="1"/>
              </p:cNvSpPr>
              <p:nvPr/>
            </p:nvSpPr>
            <p:spPr bwMode="auto">
              <a:xfrm>
                <a:off x="2325" y="3724"/>
                <a:ext cx="16" cy="0"/>
              </a:xfrm>
              <a:prstGeom prst="line">
                <a:avLst/>
              </a:prstGeom>
              <a:noFill/>
              <a:ln w="12700">
                <a:solidFill>
                  <a:srgbClr val="000000"/>
                </a:solidFill>
                <a:round/>
                <a:headEnd/>
                <a:tailEnd/>
              </a:ln>
              <a:effectLst/>
            </p:spPr>
            <p:txBody>
              <a:bodyPr wrap="none" anchor="ctr"/>
              <a:lstStyle/>
              <a:p>
                <a:endParaRPr lang="en-US"/>
              </a:p>
            </p:txBody>
          </p:sp>
          <p:sp>
            <p:nvSpPr>
              <p:cNvPr id="86073" name="Line 57"/>
              <p:cNvSpPr>
                <a:spLocks noChangeShapeType="1"/>
              </p:cNvSpPr>
              <p:nvPr/>
            </p:nvSpPr>
            <p:spPr bwMode="auto">
              <a:xfrm>
                <a:off x="2325" y="3686"/>
                <a:ext cx="16" cy="0"/>
              </a:xfrm>
              <a:prstGeom prst="line">
                <a:avLst/>
              </a:prstGeom>
              <a:noFill/>
              <a:ln w="12700">
                <a:solidFill>
                  <a:srgbClr val="000000"/>
                </a:solidFill>
                <a:round/>
                <a:headEnd/>
                <a:tailEnd/>
              </a:ln>
              <a:effectLst/>
            </p:spPr>
            <p:txBody>
              <a:bodyPr wrap="none" anchor="ctr"/>
              <a:lstStyle/>
              <a:p>
                <a:endParaRPr lang="en-US"/>
              </a:p>
            </p:txBody>
          </p:sp>
          <p:sp>
            <p:nvSpPr>
              <p:cNvPr id="86074" name="Line 58"/>
              <p:cNvSpPr>
                <a:spLocks noChangeShapeType="1"/>
              </p:cNvSpPr>
              <p:nvPr/>
            </p:nvSpPr>
            <p:spPr bwMode="auto">
              <a:xfrm>
                <a:off x="2325" y="3651"/>
                <a:ext cx="16" cy="0"/>
              </a:xfrm>
              <a:prstGeom prst="line">
                <a:avLst/>
              </a:prstGeom>
              <a:noFill/>
              <a:ln w="12700">
                <a:solidFill>
                  <a:srgbClr val="000000"/>
                </a:solidFill>
                <a:round/>
                <a:headEnd/>
                <a:tailEnd/>
              </a:ln>
              <a:effectLst/>
            </p:spPr>
            <p:txBody>
              <a:bodyPr wrap="none" anchor="ctr"/>
              <a:lstStyle/>
              <a:p>
                <a:endParaRPr lang="en-US"/>
              </a:p>
            </p:txBody>
          </p:sp>
          <p:sp>
            <p:nvSpPr>
              <p:cNvPr id="86075" name="Line 59"/>
              <p:cNvSpPr>
                <a:spLocks noChangeShapeType="1"/>
              </p:cNvSpPr>
              <p:nvPr/>
            </p:nvSpPr>
            <p:spPr bwMode="auto">
              <a:xfrm>
                <a:off x="2325" y="3611"/>
                <a:ext cx="16" cy="0"/>
              </a:xfrm>
              <a:prstGeom prst="line">
                <a:avLst/>
              </a:prstGeom>
              <a:noFill/>
              <a:ln w="12700">
                <a:solidFill>
                  <a:srgbClr val="000000"/>
                </a:solidFill>
                <a:round/>
                <a:headEnd/>
                <a:tailEnd/>
              </a:ln>
              <a:effectLst/>
            </p:spPr>
            <p:txBody>
              <a:bodyPr wrap="none" anchor="ctr"/>
              <a:lstStyle/>
              <a:p>
                <a:endParaRPr lang="en-US"/>
              </a:p>
            </p:txBody>
          </p:sp>
          <p:sp>
            <p:nvSpPr>
              <p:cNvPr id="86076" name="Line 60"/>
              <p:cNvSpPr>
                <a:spLocks noChangeShapeType="1"/>
              </p:cNvSpPr>
              <p:nvPr/>
            </p:nvSpPr>
            <p:spPr bwMode="auto">
              <a:xfrm>
                <a:off x="2325" y="3574"/>
                <a:ext cx="16" cy="0"/>
              </a:xfrm>
              <a:prstGeom prst="line">
                <a:avLst/>
              </a:prstGeom>
              <a:noFill/>
              <a:ln w="12700">
                <a:solidFill>
                  <a:srgbClr val="000000"/>
                </a:solidFill>
                <a:round/>
                <a:headEnd/>
                <a:tailEnd/>
              </a:ln>
              <a:effectLst/>
            </p:spPr>
            <p:txBody>
              <a:bodyPr wrap="none" anchor="ctr"/>
              <a:lstStyle/>
              <a:p>
                <a:endParaRPr lang="en-US"/>
              </a:p>
            </p:txBody>
          </p:sp>
          <p:sp>
            <p:nvSpPr>
              <p:cNvPr id="86077" name="Line 61"/>
              <p:cNvSpPr>
                <a:spLocks noChangeShapeType="1"/>
              </p:cNvSpPr>
              <p:nvPr/>
            </p:nvSpPr>
            <p:spPr bwMode="auto">
              <a:xfrm>
                <a:off x="2325" y="3535"/>
                <a:ext cx="16" cy="0"/>
              </a:xfrm>
              <a:prstGeom prst="line">
                <a:avLst/>
              </a:prstGeom>
              <a:noFill/>
              <a:ln w="12700">
                <a:solidFill>
                  <a:srgbClr val="000000"/>
                </a:solidFill>
                <a:round/>
                <a:headEnd/>
                <a:tailEnd/>
              </a:ln>
              <a:effectLst/>
            </p:spPr>
            <p:txBody>
              <a:bodyPr wrap="none" anchor="ctr"/>
              <a:lstStyle/>
              <a:p>
                <a:endParaRPr lang="en-US"/>
              </a:p>
            </p:txBody>
          </p:sp>
          <p:sp>
            <p:nvSpPr>
              <p:cNvPr id="86078" name="Line 62"/>
              <p:cNvSpPr>
                <a:spLocks noChangeShapeType="1"/>
              </p:cNvSpPr>
              <p:nvPr/>
            </p:nvSpPr>
            <p:spPr bwMode="auto">
              <a:xfrm>
                <a:off x="2325" y="3500"/>
                <a:ext cx="16" cy="0"/>
              </a:xfrm>
              <a:prstGeom prst="line">
                <a:avLst/>
              </a:prstGeom>
              <a:noFill/>
              <a:ln w="12700">
                <a:solidFill>
                  <a:srgbClr val="000000"/>
                </a:solidFill>
                <a:round/>
                <a:headEnd/>
                <a:tailEnd/>
              </a:ln>
              <a:effectLst/>
            </p:spPr>
            <p:txBody>
              <a:bodyPr wrap="none" anchor="ctr"/>
              <a:lstStyle/>
              <a:p>
                <a:endParaRPr lang="en-US"/>
              </a:p>
            </p:txBody>
          </p:sp>
          <p:sp>
            <p:nvSpPr>
              <p:cNvPr id="86079" name="Line 63"/>
              <p:cNvSpPr>
                <a:spLocks noChangeShapeType="1"/>
              </p:cNvSpPr>
              <p:nvPr/>
            </p:nvSpPr>
            <p:spPr bwMode="auto">
              <a:xfrm>
                <a:off x="2325" y="3462"/>
                <a:ext cx="16" cy="0"/>
              </a:xfrm>
              <a:prstGeom prst="line">
                <a:avLst/>
              </a:prstGeom>
              <a:noFill/>
              <a:ln w="12700">
                <a:solidFill>
                  <a:srgbClr val="000000"/>
                </a:solidFill>
                <a:round/>
                <a:headEnd/>
                <a:tailEnd/>
              </a:ln>
              <a:effectLst/>
            </p:spPr>
            <p:txBody>
              <a:bodyPr wrap="none" anchor="ctr"/>
              <a:lstStyle/>
              <a:p>
                <a:endParaRPr lang="en-US"/>
              </a:p>
            </p:txBody>
          </p:sp>
          <p:sp>
            <p:nvSpPr>
              <p:cNvPr id="86080" name="Line 64"/>
              <p:cNvSpPr>
                <a:spLocks noChangeShapeType="1"/>
              </p:cNvSpPr>
              <p:nvPr/>
            </p:nvSpPr>
            <p:spPr bwMode="auto">
              <a:xfrm>
                <a:off x="2325" y="3424"/>
                <a:ext cx="16" cy="0"/>
              </a:xfrm>
              <a:prstGeom prst="line">
                <a:avLst/>
              </a:prstGeom>
              <a:noFill/>
              <a:ln w="12700">
                <a:solidFill>
                  <a:srgbClr val="000000"/>
                </a:solidFill>
                <a:round/>
                <a:headEnd/>
                <a:tailEnd/>
              </a:ln>
              <a:effectLst/>
            </p:spPr>
            <p:txBody>
              <a:bodyPr wrap="none" anchor="ctr"/>
              <a:lstStyle/>
              <a:p>
                <a:endParaRPr lang="en-US"/>
              </a:p>
            </p:txBody>
          </p:sp>
          <p:sp>
            <p:nvSpPr>
              <p:cNvPr id="86081" name="Line 65"/>
              <p:cNvSpPr>
                <a:spLocks noChangeShapeType="1"/>
              </p:cNvSpPr>
              <p:nvPr/>
            </p:nvSpPr>
            <p:spPr bwMode="auto">
              <a:xfrm>
                <a:off x="2325" y="3385"/>
                <a:ext cx="16" cy="0"/>
              </a:xfrm>
              <a:prstGeom prst="line">
                <a:avLst/>
              </a:prstGeom>
              <a:noFill/>
              <a:ln w="12700">
                <a:solidFill>
                  <a:srgbClr val="000000"/>
                </a:solidFill>
                <a:round/>
                <a:headEnd/>
                <a:tailEnd/>
              </a:ln>
              <a:effectLst/>
            </p:spPr>
            <p:txBody>
              <a:bodyPr wrap="none" anchor="ctr"/>
              <a:lstStyle/>
              <a:p>
                <a:endParaRPr lang="en-US"/>
              </a:p>
            </p:txBody>
          </p:sp>
          <p:sp>
            <p:nvSpPr>
              <p:cNvPr id="86082" name="Line 66"/>
              <p:cNvSpPr>
                <a:spLocks noChangeShapeType="1"/>
              </p:cNvSpPr>
              <p:nvPr/>
            </p:nvSpPr>
            <p:spPr bwMode="auto">
              <a:xfrm>
                <a:off x="2325" y="3347"/>
                <a:ext cx="16" cy="0"/>
              </a:xfrm>
              <a:prstGeom prst="line">
                <a:avLst/>
              </a:prstGeom>
              <a:noFill/>
              <a:ln w="12700">
                <a:solidFill>
                  <a:srgbClr val="000000"/>
                </a:solidFill>
                <a:round/>
                <a:headEnd/>
                <a:tailEnd/>
              </a:ln>
              <a:effectLst/>
            </p:spPr>
            <p:txBody>
              <a:bodyPr wrap="none" anchor="ctr"/>
              <a:lstStyle/>
              <a:p>
                <a:endParaRPr lang="en-US"/>
              </a:p>
            </p:txBody>
          </p:sp>
          <p:sp>
            <p:nvSpPr>
              <p:cNvPr id="86083" name="Line 67"/>
              <p:cNvSpPr>
                <a:spLocks noChangeShapeType="1"/>
              </p:cNvSpPr>
              <p:nvPr/>
            </p:nvSpPr>
            <p:spPr bwMode="auto">
              <a:xfrm>
                <a:off x="2325" y="3310"/>
                <a:ext cx="16" cy="0"/>
              </a:xfrm>
              <a:prstGeom prst="line">
                <a:avLst/>
              </a:prstGeom>
              <a:noFill/>
              <a:ln w="12700">
                <a:solidFill>
                  <a:srgbClr val="000000"/>
                </a:solidFill>
                <a:round/>
                <a:headEnd/>
                <a:tailEnd/>
              </a:ln>
              <a:effectLst/>
            </p:spPr>
            <p:txBody>
              <a:bodyPr wrap="none" anchor="ctr"/>
              <a:lstStyle/>
              <a:p>
                <a:endParaRPr lang="en-US"/>
              </a:p>
            </p:txBody>
          </p:sp>
          <p:sp>
            <p:nvSpPr>
              <p:cNvPr id="86084" name="Line 68"/>
              <p:cNvSpPr>
                <a:spLocks noChangeShapeType="1"/>
              </p:cNvSpPr>
              <p:nvPr/>
            </p:nvSpPr>
            <p:spPr bwMode="auto">
              <a:xfrm>
                <a:off x="2325" y="3274"/>
                <a:ext cx="16" cy="0"/>
              </a:xfrm>
              <a:prstGeom prst="line">
                <a:avLst/>
              </a:prstGeom>
              <a:noFill/>
              <a:ln w="12700">
                <a:solidFill>
                  <a:srgbClr val="000000"/>
                </a:solidFill>
                <a:round/>
                <a:headEnd/>
                <a:tailEnd/>
              </a:ln>
              <a:effectLst/>
            </p:spPr>
            <p:txBody>
              <a:bodyPr wrap="none" anchor="ctr"/>
              <a:lstStyle/>
              <a:p>
                <a:endParaRPr lang="en-US"/>
              </a:p>
            </p:txBody>
          </p:sp>
          <p:sp>
            <p:nvSpPr>
              <p:cNvPr id="86085" name="Line 69"/>
              <p:cNvSpPr>
                <a:spLocks noChangeShapeType="1"/>
              </p:cNvSpPr>
              <p:nvPr/>
            </p:nvSpPr>
            <p:spPr bwMode="auto">
              <a:xfrm>
                <a:off x="2325" y="3234"/>
                <a:ext cx="16" cy="0"/>
              </a:xfrm>
              <a:prstGeom prst="line">
                <a:avLst/>
              </a:prstGeom>
              <a:noFill/>
              <a:ln w="12700">
                <a:solidFill>
                  <a:srgbClr val="000000"/>
                </a:solidFill>
                <a:round/>
                <a:headEnd/>
                <a:tailEnd/>
              </a:ln>
              <a:effectLst/>
            </p:spPr>
            <p:txBody>
              <a:bodyPr wrap="none" anchor="ctr"/>
              <a:lstStyle/>
              <a:p>
                <a:endParaRPr lang="en-US"/>
              </a:p>
            </p:txBody>
          </p:sp>
          <p:sp>
            <p:nvSpPr>
              <p:cNvPr id="86086" name="Line 70"/>
              <p:cNvSpPr>
                <a:spLocks noChangeShapeType="1"/>
              </p:cNvSpPr>
              <p:nvPr/>
            </p:nvSpPr>
            <p:spPr bwMode="auto">
              <a:xfrm>
                <a:off x="2325" y="3199"/>
                <a:ext cx="16" cy="0"/>
              </a:xfrm>
              <a:prstGeom prst="line">
                <a:avLst/>
              </a:prstGeom>
              <a:noFill/>
              <a:ln w="12700">
                <a:solidFill>
                  <a:srgbClr val="000000"/>
                </a:solidFill>
                <a:round/>
                <a:headEnd/>
                <a:tailEnd/>
              </a:ln>
              <a:effectLst/>
            </p:spPr>
            <p:txBody>
              <a:bodyPr wrap="none" anchor="ctr"/>
              <a:lstStyle/>
              <a:p>
                <a:endParaRPr lang="en-US"/>
              </a:p>
            </p:txBody>
          </p:sp>
          <p:sp>
            <p:nvSpPr>
              <p:cNvPr id="86087" name="Line 71"/>
              <p:cNvSpPr>
                <a:spLocks noChangeShapeType="1"/>
              </p:cNvSpPr>
              <p:nvPr/>
            </p:nvSpPr>
            <p:spPr bwMode="auto">
              <a:xfrm>
                <a:off x="2325" y="3161"/>
                <a:ext cx="16" cy="0"/>
              </a:xfrm>
              <a:prstGeom prst="line">
                <a:avLst/>
              </a:prstGeom>
              <a:noFill/>
              <a:ln w="12700">
                <a:solidFill>
                  <a:srgbClr val="000000"/>
                </a:solidFill>
                <a:round/>
                <a:headEnd/>
                <a:tailEnd/>
              </a:ln>
              <a:effectLst/>
            </p:spPr>
            <p:txBody>
              <a:bodyPr wrap="none" anchor="ctr"/>
              <a:lstStyle/>
              <a:p>
                <a:endParaRPr lang="en-US"/>
              </a:p>
            </p:txBody>
          </p:sp>
          <p:sp>
            <p:nvSpPr>
              <p:cNvPr id="86088" name="Line 72"/>
              <p:cNvSpPr>
                <a:spLocks noChangeShapeType="1"/>
              </p:cNvSpPr>
              <p:nvPr/>
            </p:nvSpPr>
            <p:spPr bwMode="auto">
              <a:xfrm>
                <a:off x="2325" y="3122"/>
                <a:ext cx="16" cy="0"/>
              </a:xfrm>
              <a:prstGeom prst="line">
                <a:avLst/>
              </a:prstGeom>
              <a:noFill/>
              <a:ln w="12700">
                <a:solidFill>
                  <a:srgbClr val="000000"/>
                </a:solidFill>
                <a:round/>
                <a:headEnd/>
                <a:tailEnd/>
              </a:ln>
              <a:effectLst/>
            </p:spPr>
            <p:txBody>
              <a:bodyPr wrap="none" anchor="ctr"/>
              <a:lstStyle/>
              <a:p>
                <a:endParaRPr lang="en-US"/>
              </a:p>
            </p:txBody>
          </p:sp>
          <p:sp>
            <p:nvSpPr>
              <p:cNvPr id="86089" name="Line 73"/>
              <p:cNvSpPr>
                <a:spLocks noChangeShapeType="1"/>
              </p:cNvSpPr>
              <p:nvPr/>
            </p:nvSpPr>
            <p:spPr bwMode="auto">
              <a:xfrm>
                <a:off x="2325" y="3085"/>
                <a:ext cx="16" cy="0"/>
              </a:xfrm>
              <a:prstGeom prst="line">
                <a:avLst/>
              </a:prstGeom>
              <a:noFill/>
              <a:ln w="12700">
                <a:solidFill>
                  <a:srgbClr val="000000"/>
                </a:solidFill>
                <a:round/>
                <a:headEnd/>
                <a:tailEnd/>
              </a:ln>
              <a:effectLst/>
            </p:spPr>
            <p:txBody>
              <a:bodyPr wrap="none" anchor="ctr"/>
              <a:lstStyle/>
              <a:p>
                <a:endParaRPr lang="en-US"/>
              </a:p>
            </p:txBody>
          </p:sp>
          <p:sp>
            <p:nvSpPr>
              <p:cNvPr id="86090" name="Line 74"/>
              <p:cNvSpPr>
                <a:spLocks noChangeShapeType="1"/>
              </p:cNvSpPr>
              <p:nvPr/>
            </p:nvSpPr>
            <p:spPr bwMode="auto">
              <a:xfrm>
                <a:off x="2325" y="3049"/>
                <a:ext cx="16" cy="0"/>
              </a:xfrm>
              <a:prstGeom prst="line">
                <a:avLst/>
              </a:prstGeom>
              <a:noFill/>
              <a:ln w="12700">
                <a:solidFill>
                  <a:srgbClr val="000000"/>
                </a:solidFill>
                <a:round/>
                <a:headEnd/>
                <a:tailEnd/>
              </a:ln>
              <a:effectLst/>
            </p:spPr>
            <p:txBody>
              <a:bodyPr wrap="none" anchor="ctr"/>
              <a:lstStyle/>
              <a:p>
                <a:endParaRPr lang="en-US"/>
              </a:p>
            </p:txBody>
          </p:sp>
          <p:sp>
            <p:nvSpPr>
              <p:cNvPr id="86091" name="Line 75"/>
              <p:cNvSpPr>
                <a:spLocks noChangeShapeType="1"/>
              </p:cNvSpPr>
              <p:nvPr/>
            </p:nvSpPr>
            <p:spPr bwMode="auto">
              <a:xfrm>
                <a:off x="2325" y="3011"/>
                <a:ext cx="16" cy="0"/>
              </a:xfrm>
              <a:prstGeom prst="line">
                <a:avLst/>
              </a:prstGeom>
              <a:noFill/>
              <a:ln w="12700">
                <a:solidFill>
                  <a:srgbClr val="000000"/>
                </a:solidFill>
                <a:round/>
                <a:headEnd/>
                <a:tailEnd/>
              </a:ln>
              <a:effectLst/>
            </p:spPr>
            <p:txBody>
              <a:bodyPr wrap="none" anchor="ctr"/>
              <a:lstStyle/>
              <a:p>
                <a:endParaRPr lang="en-US"/>
              </a:p>
            </p:txBody>
          </p:sp>
          <p:sp>
            <p:nvSpPr>
              <p:cNvPr id="86092" name="Line 76"/>
              <p:cNvSpPr>
                <a:spLocks noChangeShapeType="1"/>
              </p:cNvSpPr>
              <p:nvPr/>
            </p:nvSpPr>
            <p:spPr bwMode="auto">
              <a:xfrm>
                <a:off x="2325" y="2974"/>
                <a:ext cx="16" cy="0"/>
              </a:xfrm>
              <a:prstGeom prst="line">
                <a:avLst/>
              </a:prstGeom>
              <a:noFill/>
              <a:ln w="12700">
                <a:solidFill>
                  <a:srgbClr val="000000"/>
                </a:solidFill>
                <a:round/>
                <a:headEnd/>
                <a:tailEnd/>
              </a:ln>
              <a:effectLst/>
            </p:spPr>
            <p:txBody>
              <a:bodyPr wrap="none" anchor="ctr"/>
              <a:lstStyle/>
              <a:p>
                <a:endParaRPr lang="en-US"/>
              </a:p>
            </p:txBody>
          </p:sp>
          <p:sp>
            <p:nvSpPr>
              <p:cNvPr id="86093" name="Line 77"/>
              <p:cNvSpPr>
                <a:spLocks noChangeShapeType="1"/>
              </p:cNvSpPr>
              <p:nvPr/>
            </p:nvSpPr>
            <p:spPr bwMode="auto">
              <a:xfrm>
                <a:off x="2325" y="2934"/>
                <a:ext cx="16" cy="0"/>
              </a:xfrm>
              <a:prstGeom prst="line">
                <a:avLst/>
              </a:prstGeom>
              <a:noFill/>
              <a:ln w="12700">
                <a:solidFill>
                  <a:srgbClr val="000000"/>
                </a:solidFill>
                <a:round/>
                <a:headEnd/>
                <a:tailEnd/>
              </a:ln>
              <a:effectLst/>
            </p:spPr>
            <p:txBody>
              <a:bodyPr wrap="none" anchor="ctr"/>
              <a:lstStyle/>
              <a:p>
                <a:endParaRPr lang="en-US"/>
              </a:p>
            </p:txBody>
          </p:sp>
          <p:sp>
            <p:nvSpPr>
              <p:cNvPr id="86094" name="Line 78"/>
              <p:cNvSpPr>
                <a:spLocks noChangeShapeType="1"/>
              </p:cNvSpPr>
              <p:nvPr/>
            </p:nvSpPr>
            <p:spPr bwMode="auto">
              <a:xfrm>
                <a:off x="2325" y="2897"/>
                <a:ext cx="16" cy="0"/>
              </a:xfrm>
              <a:prstGeom prst="line">
                <a:avLst/>
              </a:prstGeom>
              <a:noFill/>
              <a:ln w="12700">
                <a:solidFill>
                  <a:srgbClr val="000000"/>
                </a:solidFill>
                <a:round/>
                <a:headEnd/>
                <a:tailEnd/>
              </a:ln>
              <a:effectLst/>
            </p:spPr>
            <p:txBody>
              <a:bodyPr wrap="none" anchor="ctr"/>
              <a:lstStyle/>
              <a:p>
                <a:endParaRPr lang="en-US"/>
              </a:p>
            </p:txBody>
          </p:sp>
          <p:sp>
            <p:nvSpPr>
              <p:cNvPr id="86095" name="Line 79"/>
              <p:cNvSpPr>
                <a:spLocks noChangeShapeType="1"/>
              </p:cNvSpPr>
              <p:nvPr/>
            </p:nvSpPr>
            <p:spPr bwMode="auto">
              <a:xfrm>
                <a:off x="2325" y="2857"/>
                <a:ext cx="16" cy="0"/>
              </a:xfrm>
              <a:prstGeom prst="line">
                <a:avLst/>
              </a:prstGeom>
              <a:noFill/>
              <a:ln w="12700">
                <a:solidFill>
                  <a:srgbClr val="000000"/>
                </a:solidFill>
                <a:round/>
                <a:headEnd/>
                <a:tailEnd/>
              </a:ln>
              <a:effectLst/>
            </p:spPr>
            <p:txBody>
              <a:bodyPr wrap="none" anchor="ctr"/>
              <a:lstStyle/>
              <a:p>
                <a:endParaRPr lang="en-US"/>
              </a:p>
            </p:txBody>
          </p:sp>
          <p:sp>
            <p:nvSpPr>
              <p:cNvPr id="86096" name="Line 80"/>
              <p:cNvSpPr>
                <a:spLocks noChangeShapeType="1"/>
              </p:cNvSpPr>
              <p:nvPr/>
            </p:nvSpPr>
            <p:spPr bwMode="auto">
              <a:xfrm>
                <a:off x="2325" y="2822"/>
                <a:ext cx="16" cy="0"/>
              </a:xfrm>
              <a:prstGeom prst="line">
                <a:avLst/>
              </a:prstGeom>
              <a:noFill/>
              <a:ln w="12700">
                <a:solidFill>
                  <a:srgbClr val="000000"/>
                </a:solidFill>
                <a:round/>
                <a:headEnd/>
                <a:tailEnd/>
              </a:ln>
              <a:effectLst/>
            </p:spPr>
            <p:txBody>
              <a:bodyPr wrap="none" anchor="ctr"/>
              <a:lstStyle/>
              <a:p>
                <a:endParaRPr lang="en-US"/>
              </a:p>
            </p:txBody>
          </p:sp>
          <p:sp>
            <p:nvSpPr>
              <p:cNvPr id="86097" name="Line 81"/>
              <p:cNvSpPr>
                <a:spLocks noChangeShapeType="1"/>
              </p:cNvSpPr>
              <p:nvPr/>
            </p:nvSpPr>
            <p:spPr bwMode="auto">
              <a:xfrm>
                <a:off x="2325" y="2784"/>
                <a:ext cx="16" cy="0"/>
              </a:xfrm>
              <a:prstGeom prst="line">
                <a:avLst/>
              </a:prstGeom>
              <a:noFill/>
              <a:ln w="12700">
                <a:solidFill>
                  <a:srgbClr val="000000"/>
                </a:solidFill>
                <a:round/>
                <a:headEnd/>
                <a:tailEnd/>
              </a:ln>
              <a:effectLst/>
            </p:spPr>
            <p:txBody>
              <a:bodyPr wrap="none" anchor="ctr"/>
              <a:lstStyle/>
              <a:p>
                <a:endParaRPr lang="en-US"/>
              </a:p>
            </p:txBody>
          </p:sp>
          <p:sp>
            <p:nvSpPr>
              <p:cNvPr id="86098" name="Line 82"/>
              <p:cNvSpPr>
                <a:spLocks noChangeShapeType="1"/>
              </p:cNvSpPr>
              <p:nvPr/>
            </p:nvSpPr>
            <p:spPr bwMode="auto">
              <a:xfrm>
                <a:off x="2325" y="2746"/>
                <a:ext cx="16" cy="0"/>
              </a:xfrm>
              <a:prstGeom prst="line">
                <a:avLst/>
              </a:prstGeom>
              <a:noFill/>
              <a:ln w="12700">
                <a:solidFill>
                  <a:srgbClr val="000000"/>
                </a:solidFill>
                <a:round/>
                <a:headEnd/>
                <a:tailEnd/>
              </a:ln>
              <a:effectLst/>
            </p:spPr>
            <p:txBody>
              <a:bodyPr wrap="none" anchor="ctr"/>
              <a:lstStyle/>
              <a:p>
                <a:endParaRPr lang="en-US"/>
              </a:p>
            </p:txBody>
          </p:sp>
          <p:sp>
            <p:nvSpPr>
              <p:cNvPr id="86099" name="Line 83"/>
              <p:cNvSpPr>
                <a:spLocks noChangeShapeType="1"/>
              </p:cNvSpPr>
              <p:nvPr/>
            </p:nvSpPr>
            <p:spPr bwMode="auto">
              <a:xfrm>
                <a:off x="2325" y="2709"/>
                <a:ext cx="16" cy="0"/>
              </a:xfrm>
              <a:prstGeom prst="line">
                <a:avLst/>
              </a:prstGeom>
              <a:noFill/>
              <a:ln w="12700">
                <a:solidFill>
                  <a:srgbClr val="000000"/>
                </a:solidFill>
                <a:round/>
                <a:headEnd/>
                <a:tailEnd/>
              </a:ln>
              <a:effectLst/>
            </p:spPr>
            <p:txBody>
              <a:bodyPr wrap="none" anchor="ctr"/>
              <a:lstStyle/>
              <a:p>
                <a:endParaRPr lang="en-US"/>
              </a:p>
            </p:txBody>
          </p:sp>
          <p:sp>
            <p:nvSpPr>
              <p:cNvPr id="86100" name="Line 84"/>
              <p:cNvSpPr>
                <a:spLocks noChangeShapeType="1"/>
              </p:cNvSpPr>
              <p:nvPr/>
            </p:nvSpPr>
            <p:spPr bwMode="auto">
              <a:xfrm>
                <a:off x="2325" y="2672"/>
                <a:ext cx="16" cy="0"/>
              </a:xfrm>
              <a:prstGeom prst="line">
                <a:avLst/>
              </a:prstGeom>
              <a:noFill/>
              <a:ln w="12700">
                <a:solidFill>
                  <a:srgbClr val="000000"/>
                </a:solidFill>
                <a:round/>
                <a:headEnd/>
                <a:tailEnd/>
              </a:ln>
              <a:effectLst/>
            </p:spPr>
            <p:txBody>
              <a:bodyPr wrap="none" anchor="ctr"/>
              <a:lstStyle/>
              <a:p>
                <a:endParaRPr lang="en-US"/>
              </a:p>
            </p:txBody>
          </p:sp>
          <p:sp>
            <p:nvSpPr>
              <p:cNvPr id="86101" name="Line 85"/>
              <p:cNvSpPr>
                <a:spLocks noChangeShapeType="1"/>
              </p:cNvSpPr>
              <p:nvPr/>
            </p:nvSpPr>
            <p:spPr bwMode="auto">
              <a:xfrm>
                <a:off x="2325" y="2635"/>
                <a:ext cx="16" cy="0"/>
              </a:xfrm>
              <a:prstGeom prst="line">
                <a:avLst/>
              </a:prstGeom>
              <a:noFill/>
              <a:ln w="12700">
                <a:solidFill>
                  <a:srgbClr val="000000"/>
                </a:solidFill>
                <a:round/>
                <a:headEnd/>
                <a:tailEnd/>
              </a:ln>
              <a:effectLst/>
            </p:spPr>
            <p:txBody>
              <a:bodyPr wrap="none" anchor="ctr"/>
              <a:lstStyle/>
              <a:p>
                <a:endParaRPr lang="en-US"/>
              </a:p>
            </p:txBody>
          </p:sp>
          <p:sp>
            <p:nvSpPr>
              <p:cNvPr id="86102" name="Line 86"/>
              <p:cNvSpPr>
                <a:spLocks noChangeShapeType="1"/>
              </p:cNvSpPr>
              <p:nvPr/>
            </p:nvSpPr>
            <p:spPr bwMode="auto">
              <a:xfrm>
                <a:off x="2325" y="2597"/>
                <a:ext cx="16" cy="0"/>
              </a:xfrm>
              <a:prstGeom prst="line">
                <a:avLst/>
              </a:prstGeom>
              <a:noFill/>
              <a:ln w="12700">
                <a:solidFill>
                  <a:srgbClr val="000000"/>
                </a:solidFill>
                <a:round/>
                <a:headEnd/>
                <a:tailEnd/>
              </a:ln>
              <a:effectLst/>
            </p:spPr>
            <p:txBody>
              <a:bodyPr wrap="none" anchor="ctr"/>
              <a:lstStyle/>
              <a:p>
                <a:endParaRPr lang="en-US"/>
              </a:p>
            </p:txBody>
          </p:sp>
          <p:sp>
            <p:nvSpPr>
              <p:cNvPr id="86103" name="Line 87"/>
              <p:cNvSpPr>
                <a:spLocks noChangeShapeType="1"/>
              </p:cNvSpPr>
              <p:nvPr/>
            </p:nvSpPr>
            <p:spPr bwMode="auto">
              <a:xfrm>
                <a:off x="2325" y="2560"/>
                <a:ext cx="16" cy="0"/>
              </a:xfrm>
              <a:prstGeom prst="line">
                <a:avLst/>
              </a:prstGeom>
              <a:noFill/>
              <a:ln w="12700">
                <a:solidFill>
                  <a:srgbClr val="000000"/>
                </a:solidFill>
                <a:round/>
                <a:headEnd/>
                <a:tailEnd/>
              </a:ln>
              <a:effectLst/>
            </p:spPr>
            <p:txBody>
              <a:bodyPr wrap="none" anchor="ctr"/>
              <a:lstStyle/>
              <a:p>
                <a:endParaRPr lang="en-US"/>
              </a:p>
            </p:txBody>
          </p:sp>
          <p:sp>
            <p:nvSpPr>
              <p:cNvPr id="86104" name="Line 88"/>
              <p:cNvSpPr>
                <a:spLocks noChangeShapeType="1"/>
              </p:cNvSpPr>
              <p:nvPr/>
            </p:nvSpPr>
            <p:spPr bwMode="auto">
              <a:xfrm>
                <a:off x="2325" y="2521"/>
                <a:ext cx="16" cy="0"/>
              </a:xfrm>
              <a:prstGeom prst="line">
                <a:avLst/>
              </a:prstGeom>
              <a:noFill/>
              <a:ln w="12700">
                <a:solidFill>
                  <a:srgbClr val="000000"/>
                </a:solidFill>
                <a:round/>
                <a:headEnd/>
                <a:tailEnd/>
              </a:ln>
              <a:effectLst/>
            </p:spPr>
            <p:txBody>
              <a:bodyPr wrap="none" anchor="ctr"/>
              <a:lstStyle/>
              <a:p>
                <a:endParaRPr lang="en-US"/>
              </a:p>
            </p:txBody>
          </p:sp>
          <p:sp>
            <p:nvSpPr>
              <p:cNvPr id="86105" name="Line 89"/>
              <p:cNvSpPr>
                <a:spLocks noChangeShapeType="1"/>
              </p:cNvSpPr>
              <p:nvPr/>
            </p:nvSpPr>
            <p:spPr bwMode="auto">
              <a:xfrm flipV="1">
                <a:off x="2345" y="4020"/>
                <a:ext cx="0" cy="26"/>
              </a:xfrm>
              <a:prstGeom prst="line">
                <a:avLst/>
              </a:prstGeom>
              <a:noFill/>
              <a:ln w="12700">
                <a:solidFill>
                  <a:srgbClr val="000000"/>
                </a:solidFill>
                <a:round/>
                <a:headEnd/>
                <a:tailEnd/>
              </a:ln>
              <a:effectLst/>
            </p:spPr>
            <p:txBody>
              <a:bodyPr wrap="none" anchor="ctr"/>
              <a:lstStyle/>
              <a:p>
                <a:endParaRPr lang="en-US"/>
              </a:p>
            </p:txBody>
          </p:sp>
          <p:sp>
            <p:nvSpPr>
              <p:cNvPr id="86106" name="Line 90"/>
              <p:cNvSpPr>
                <a:spLocks noChangeShapeType="1"/>
              </p:cNvSpPr>
              <p:nvPr/>
            </p:nvSpPr>
            <p:spPr bwMode="auto">
              <a:xfrm flipV="1">
                <a:off x="2427" y="4020"/>
                <a:ext cx="0" cy="26"/>
              </a:xfrm>
              <a:prstGeom prst="line">
                <a:avLst/>
              </a:prstGeom>
              <a:noFill/>
              <a:ln w="12700">
                <a:solidFill>
                  <a:srgbClr val="000000"/>
                </a:solidFill>
                <a:round/>
                <a:headEnd/>
                <a:tailEnd/>
              </a:ln>
              <a:effectLst/>
            </p:spPr>
            <p:txBody>
              <a:bodyPr wrap="none" anchor="ctr"/>
              <a:lstStyle/>
              <a:p>
                <a:endParaRPr lang="en-US"/>
              </a:p>
            </p:txBody>
          </p:sp>
          <p:sp>
            <p:nvSpPr>
              <p:cNvPr id="86107" name="Line 91"/>
              <p:cNvSpPr>
                <a:spLocks noChangeShapeType="1"/>
              </p:cNvSpPr>
              <p:nvPr/>
            </p:nvSpPr>
            <p:spPr bwMode="auto">
              <a:xfrm flipV="1">
                <a:off x="2507" y="4020"/>
                <a:ext cx="0" cy="26"/>
              </a:xfrm>
              <a:prstGeom prst="line">
                <a:avLst/>
              </a:prstGeom>
              <a:noFill/>
              <a:ln w="12700">
                <a:solidFill>
                  <a:srgbClr val="000000"/>
                </a:solidFill>
                <a:round/>
                <a:headEnd/>
                <a:tailEnd/>
              </a:ln>
              <a:effectLst/>
            </p:spPr>
            <p:txBody>
              <a:bodyPr wrap="none" anchor="ctr"/>
              <a:lstStyle/>
              <a:p>
                <a:endParaRPr lang="en-US"/>
              </a:p>
            </p:txBody>
          </p:sp>
          <p:sp>
            <p:nvSpPr>
              <p:cNvPr id="86108" name="Line 92"/>
              <p:cNvSpPr>
                <a:spLocks noChangeShapeType="1"/>
              </p:cNvSpPr>
              <p:nvPr/>
            </p:nvSpPr>
            <p:spPr bwMode="auto">
              <a:xfrm flipV="1">
                <a:off x="2595" y="4020"/>
                <a:ext cx="0" cy="26"/>
              </a:xfrm>
              <a:prstGeom prst="line">
                <a:avLst/>
              </a:prstGeom>
              <a:noFill/>
              <a:ln w="12700">
                <a:solidFill>
                  <a:srgbClr val="000000"/>
                </a:solidFill>
                <a:round/>
                <a:headEnd/>
                <a:tailEnd/>
              </a:ln>
              <a:effectLst/>
            </p:spPr>
            <p:txBody>
              <a:bodyPr wrap="none" anchor="ctr"/>
              <a:lstStyle/>
              <a:p>
                <a:endParaRPr lang="en-US"/>
              </a:p>
            </p:txBody>
          </p:sp>
          <p:sp>
            <p:nvSpPr>
              <p:cNvPr id="86109" name="Line 93"/>
              <p:cNvSpPr>
                <a:spLocks noChangeShapeType="1"/>
              </p:cNvSpPr>
              <p:nvPr/>
            </p:nvSpPr>
            <p:spPr bwMode="auto">
              <a:xfrm flipV="1">
                <a:off x="2672" y="4020"/>
                <a:ext cx="0" cy="26"/>
              </a:xfrm>
              <a:prstGeom prst="line">
                <a:avLst/>
              </a:prstGeom>
              <a:noFill/>
              <a:ln w="12700">
                <a:solidFill>
                  <a:srgbClr val="000000"/>
                </a:solidFill>
                <a:round/>
                <a:headEnd/>
                <a:tailEnd/>
              </a:ln>
              <a:effectLst/>
            </p:spPr>
            <p:txBody>
              <a:bodyPr wrap="none" anchor="ctr"/>
              <a:lstStyle/>
              <a:p>
                <a:endParaRPr lang="en-US"/>
              </a:p>
            </p:txBody>
          </p:sp>
          <p:sp>
            <p:nvSpPr>
              <p:cNvPr id="86110" name="Line 94"/>
              <p:cNvSpPr>
                <a:spLocks noChangeShapeType="1"/>
              </p:cNvSpPr>
              <p:nvPr/>
            </p:nvSpPr>
            <p:spPr bwMode="auto">
              <a:xfrm flipV="1">
                <a:off x="2757" y="4020"/>
                <a:ext cx="0" cy="26"/>
              </a:xfrm>
              <a:prstGeom prst="line">
                <a:avLst/>
              </a:prstGeom>
              <a:noFill/>
              <a:ln w="12700">
                <a:solidFill>
                  <a:srgbClr val="000000"/>
                </a:solidFill>
                <a:round/>
                <a:headEnd/>
                <a:tailEnd/>
              </a:ln>
              <a:effectLst/>
            </p:spPr>
            <p:txBody>
              <a:bodyPr wrap="none" anchor="ctr"/>
              <a:lstStyle/>
              <a:p>
                <a:endParaRPr lang="en-US"/>
              </a:p>
            </p:txBody>
          </p:sp>
          <p:sp>
            <p:nvSpPr>
              <p:cNvPr id="86111" name="Line 95"/>
              <p:cNvSpPr>
                <a:spLocks noChangeShapeType="1"/>
              </p:cNvSpPr>
              <p:nvPr/>
            </p:nvSpPr>
            <p:spPr bwMode="auto">
              <a:xfrm flipV="1">
                <a:off x="2839" y="4020"/>
                <a:ext cx="0" cy="26"/>
              </a:xfrm>
              <a:prstGeom prst="line">
                <a:avLst/>
              </a:prstGeom>
              <a:noFill/>
              <a:ln w="12700">
                <a:solidFill>
                  <a:srgbClr val="000000"/>
                </a:solidFill>
                <a:round/>
                <a:headEnd/>
                <a:tailEnd/>
              </a:ln>
              <a:effectLst/>
            </p:spPr>
            <p:txBody>
              <a:bodyPr wrap="none" anchor="ctr"/>
              <a:lstStyle/>
              <a:p>
                <a:endParaRPr lang="en-US"/>
              </a:p>
            </p:txBody>
          </p:sp>
          <p:sp>
            <p:nvSpPr>
              <p:cNvPr id="86112" name="Line 96"/>
              <p:cNvSpPr>
                <a:spLocks noChangeShapeType="1"/>
              </p:cNvSpPr>
              <p:nvPr/>
            </p:nvSpPr>
            <p:spPr bwMode="auto">
              <a:xfrm flipV="1">
                <a:off x="2922" y="4020"/>
                <a:ext cx="0" cy="26"/>
              </a:xfrm>
              <a:prstGeom prst="line">
                <a:avLst/>
              </a:prstGeom>
              <a:noFill/>
              <a:ln w="12700">
                <a:solidFill>
                  <a:srgbClr val="000000"/>
                </a:solidFill>
                <a:round/>
                <a:headEnd/>
                <a:tailEnd/>
              </a:ln>
              <a:effectLst/>
            </p:spPr>
            <p:txBody>
              <a:bodyPr wrap="none" anchor="ctr"/>
              <a:lstStyle/>
              <a:p>
                <a:endParaRPr lang="en-US"/>
              </a:p>
            </p:txBody>
          </p:sp>
          <p:sp>
            <p:nvSpPr>
              <p:cNvPr id="86113" name="Line 97"/>
              <p:cNvSpPr>
                <a:spLocks noChangeShapeType="1"/>
              </p:cNvSpPr>
              <p:nvPr/>
            </p:nvSpPr>
            <p:spPr bwMode="auto">
              <a:xfrm flipV="1">
                <a:off x="3004" y="4020"/>
                <a:ext cx="0" cy="26"/>
              </a:xfrm>
              <a:prstGeom prst="line">
                <a:avLst/>
              </a:prstGeom>
              <a:noFill/>
              <a:ln w="12700">
                <a:solidFill>
                  <a:srgbClr val="000000"/>
                </a:solidFill>
                <a:round/>
                <a:headEnd/>
                <a:tailEnd/>
              </a:ln>
              <a:effectLst/>
            </p:spPr>
            <p:txBody>
              <a:bodyPr wrap="none" anchor="ctr"/>
              <a:lstStyle/>
              <a:p>
                <a:endParaRPr lang="en-US"/>
              </a:p>
            </p:txBody>
          </p:sp>
          <p:sp>
            <p:nvSpPr>
              <p:cNvPr id="86114" name="Line 98"/>
              <p:cNvSpPr>
                <a:spLocks noChangeShapeType="1"/>
              </p:cNvSpPr>
              <p:nvPr/>
            </p:nvSpPr>
            <p:spPr bwMode="auto">
              <a:xfrm flipV="1">
                <a:off x="3087" y="4020"/>
                <a:ext cx="0" cy="26"/>
              </a:xfrm>
              <a:prstGeom prst="line">
                <a:avLst/>
              </a:prstGeom>
              <a:noFill/>
              <a:ln w="12700">
                <a:solidFill>
                  <a:srgbClr val="000000"/>
                </a:solidFill>
                <a:round/>
                <a:headEnd/>
                <a:tailEnd/>
              </a:ln>
              <a:effectLst/>
            </p:spPr>
            <p:txBody>
              <a:bodyPr wrap="none" anchor="ctr"/>
              <a:lstStyle/>
              <a:p>
                <a:endParaRPr lang="en-US"/>
              </a:p>
            </p:txBody>
          </p:sp>
          <p:sp>
            <p:nvSpPr>
              <p:cNvPr id="86115" name="Line 99"/>
              <p:cNvSpPr>
                <a:spLocks noChangeShapeType="1"/>
              </p:cNvSpPr>
              <p:nvPr/>
            </p:nvSpPr>
            <p:spPr bwMode="auto">
              <a:xfrm flipV="1">
                <a:off x="3169" y="4020"/>
                <a:ext cx="0" cy="26"/>
              </a:xfrm>
              <a:prstGeom prst="line">
                <a:avLst/>
              </a:prstGeom>
              <a:noFill/>
              <a:ln w="12700">
                <a:solidFill>
                  <a:srgbClr val="000000"/>
                </a:solidFill>
                <a:round/>
                <a:headEnd/>
                <a:tailEnd/>
              </a:ln>
              <a:effectLst/>
            </p:spPr>
            <p:txBody>
              <a:bodyPr wrap="none" anchor="ctr"/>
              <a:lstStyle/>
              <a:p>
                <a:endParaRPr lang="en-US"/>
              </a:p>
            </p:txBody>
          </p:sp>
          <p:sp>
            <p:nvSpPr>
              <p:cNvPr id="86116" name="Line 100"/>
              <p:cNvSpPr>
                <a:spLocks noChangeShapeType="1"/>
              </p:cNvSpPr>
              <p:nvPr/>
            </p:nvSpPr>
            <p:spPr bwMode="auto">
              <a:xfrm flipV="1">
                <a:off x="3247" y="4020"/>
                <a:ext cx="0" cy="26"/>
              </a:xfrm>
              <a:prstGeom prst="line">
                <a:avLst/>
              </a:prstGeom>
              <a:noFill/>
              <a:ln w="12700">
                <a:solidFill>
                  <a:srgbClr val="000000"/>
                </a:solidFill>
                <a:round/>
                <a:headEnd/>
                <a:tailEnd/>
              </a:ln>
              <a:effectLst/>
            </p:spPr>
            <p:txBody>
              <a:bodyPr wrap="none" anchor="ctr"/>
              <a:lstStyle/>
              <a:p>
                <a:endParaRPr lang="en-US"/>
              </a:p>
            </p:txBody>
          </p:sp>
          <p:sp>
            <p:nvSpPr>
              <p:cNvPr id="86117" name="Line 101"/>
              <p:cNvSpPr>
                <a:spLocks noChangeShapeType="1"/>
              </p:cNvSpPr>
              <p:nvPr/>
            </p:nvSpPr>
            <p:spPr bwMode="auto">
              <a:xfrm flipV="1">
                <a:off x="3331" y="4020"/>
                <a:ext cx="0" cy="26"/>
              </a:xfrm>
              <a:prstGeom prst="line">
                <a:avLst/>
              </a:prstGeom>
              <a:noFill/>
              <a:ln w="12700">
                <a:solidFill>
                  <a:srgbClr val="000000"/>
                </a:solidFill>
                <a:round/>
                <a:headEnd/>
                <a:tailEnd/>
              </a:ln>
              <a:effectLst/>
            </p:spPr>
            <p:txBody>
              <a:bodyPr wrap="none" anchor="ctr"/>
              <a:lstStyle/>
              <a:p>
                <a:endParaRPr lang="en-US"/>
              </a:p>
            </p:txBody>
          </p:sp>
          <p:sp>
            <p:nvSpPr>
              <p:cNvPr id="86118" name="Line 102"/>
              <p:cNvSpPr>
                <a:spLocks noChangeShapeType="1"/>
              </p:cNvSpPr>
              <p:nvPr/>
            </p:nvSpPr>
            <p:spPr bwMode="auto">
              <a:xfrm flipV="1">
                <a:off x="3412" y="4020"/>
                <a:ext cx="0" cy="26"/>
              </a:xfrm>
              <a:prstGeom prst="line">
                <a:avLst/>
              </a:prstGeom>
              <a:noFill/>
              <a:ln w="12700">
                <a:solidFill>
                  <a:srgbClr val="000000"/>
                </a:solidFill>
                <a:round/>
                <a:headEnd/>
                <a:tailEnd/>
              </a:ln>
              <a:effectLst/>
            </p:spPr>
            <p:txBody>
              <a:bodyPr wrap="none" anchor="ctr"/>
              <a:lstStyle/>
              <a:p>
                <a:endParaRPr lang="en-US"/>
              </a:p>
            </p:txBody>
          </p:sp>
          <p:sp>
            <p:nvSpPr>
              <p:cNvPr id="86119" name="Line 103"/>
              <p:cNvSpPr>
                <a:spLocks noChangeShapeType="1"/>
              </p:cNvSpPr>
              <p:nvPr/>
            </p:nvSpPr>
            <p:spPr bwMode="auto">
              <a:xfrm flipV="1">
                <a:off x="3495" y="4020"/>
                <a:ext cx="0" cy="26"/>
              </a:xfrm>
              <a:prstGeom prst="line">
                <a:avLst/>
              </a:prstGeom>
              <a:noFill/>
              <a:ln w="12700">
                <a:solidFill>
                  <a:srgbClr val="000000"/>
                </a:solidFill>
                <a:round/>
                <a:headEnd/>
                <a:tailEnd/>
              </a:ln>
              <a:effectLst/>
            </p:spPr>
            <p:txBody>
              <a:bodyPr wrap="none" anchor="ctr"/>
              <a:lstStyle/>
              <a:p>
                <a:endParaRPr lang="en-US"/>
              </a:p>
            </p:txBody>
          </p:sp>
          <p:sp>
            <p:nvSpPr>
              <p:cNvPr id="86120" name="Line 104"/>
              <p:cNvSpPr>
                <a:spLocks noChangeShapeType="1"/>
              </p:cNvSpPr>
              <p:nvPr/>
            </p:nvSpPr>
            <p:spPr bwMode="auto">
              <a:xfrm flipV="1">
                <a:off x="3577" y="4020"/>
                <a:ext cx="0" cy="26"/>
              </a:xfrm>
              <a:prstGeom prst="line">
                <a:avLst/>
              </a:prstGeom>
              <a:noFill/>
              <a:ln w="12700">
                <a:solidFill>
                  <a:srgbClr val="000000"/>
                </a:solidFill>
                <a:round/>
                <a:headEnd/>
                <a:tailEnd/>
              </a:ln>
              <a:effectLst/>
            </p:spPr>
            <p:txBody>
              <a:bodyPr wrap="none" anchor="ctr"/>
              <a:lstStyle/>
              <a:p>
                <a:endParaRPr lang="en-US"/>
              </a:p>
            </p:txBody>
          </p:sp>
          <p:sp>
            <p:nvSpPr>
              <p:cNvPr id="86121" name="Line 105"/>
              <p:cNvSpPr>
                <a:spLocks noChangeShapeType="1"/>
              </p:cNvSpPr>
              <p:nvPr/>
            </p:nvSpPr>
            <p:spPr bwMode="auto">
              <a:xfrm flipV="1">
                <a:off x="3660" y="4020"/>
                <a:ext cx="0" cy="26"/>
              </a:xfrm>
              <a:prstGeom prst="line">
                <a:avLst/>
              </a:prstGeom>
              <a:noFill/>
              <a:ln w="12700">
                <a:solidFill>
                  <a:srgbClr val="000000"/>
                </a:solidFill>
                <a:round/>
                <a:headEnd/>
                <a:tailEnd/>
              </a:ln>
              <a:effectLst/>
            </p:spPr>
            <p:txBody>
              <a:bodyPr wrap="none" anchor="ctr"/>
              <a:lstStyle/>
              <a:p>
                <a:endParaRPr lang="en-US"/>
              </a:p>
            </p:txBody>
          </p:sp>
          <p:sp>
            <p:nvSpPr>
              <p:cNvPr id="86122" name="Line 106"/>
              <p:cNvSpPr>
                <a:spLocks noChangeShapeType="1"/>
              </p:cNvSpPr>
              <p:nvPr/>
            </p:nvSpPr>
            <p:spPr bwMode="auto">
              <a:xfrm flipV="1">
                <a:off x="3744" y="4020"/>
                <a:ext cx="0" cy="26"/>
              </a:xfrm>
              <a:prstGeom prst="line">
                <a:avLst/>
              </a:prstGeom>
              <a:noFill/>
              <a:ln w="12700">
                <a:solidFill>
                  <a:srgbClr val="000000"/>
                </a:solidFill>
                <a:round/>
                <a:headEnd/>
                <a:tailEnd/>
              </a:ln>
              <a:effectLst/>
            </p:spPr>
            <p:txBody>
              <a:bodyPr wrap="none" anchor="ctr"/>
              <a:lstStyle/>
              <a:p>
                <a:endParaRPr lang="en-US"/>
              </a:p>
            </p:txBody>
          </p:sp>
          <p:sp>
            <p:nvSpPr>
              <p:cNvPr id="86123" name="Line 107"/>
              <p:cNvSpPr>
                <a:spLocks noChangeShapeType="1"/>
              </p:cNvSpPr>
              <p:nvPr/>
            </p:nvSpPr>
            <p:spPr bwMode="auto">
              <a:xfrm flipV="1">
                <a:off x="3826" y="4020"/>
                <a:ext cx="0" cy="26"/>
              </a:xfrm>
              <a:prstGeom prst="line">
                <a:avLst/>
              </a:prstGeom>
              <a:noFill/>
              <a:ln w="12700">
                <a:solidFill>
                  <a:srgbClr val="000000"/>
                </a:solidFill>
                <a:round/>
                <a:headEnd/>
                <a:tailEnd/>
              </a:ln>
              <a:effectLst/>
            </p:spPr>
            <p:txBody>
              <a:bodyPr wrap="none" anchor="ctr"/>
              <a:lstStyle/>
              <a:p>
                <a:endParaRPr lang="en-US"/>
              </a:p>
            </p:txBody>
          </p:sp>
          <p:sp>
            <p:nvSpPr>
              <p:cNvPr id="86124" name="Line 108"/>
              <p:cNvSpPr>
                <a:spLocks noChangeShapeType="1"/>
              </p:cNvSpPr>
              <p:nvPr/>
            </p:nvSpPr>
            <p:spPr bwMode="auto">
              <a:xfrm flipV="1">
                <a:off x="3909" y="4020"/>
                <a:ext cx="0" cy="26"/>
              </a:xfrm>
              <a:prstGeom prst="line">
                <a:avLst/>
              </a:prstGeom>
              <a:noFill/>
              <a:ln w="12700">
                <a:solidFill>
                  <a:srgbClr val="000000"/>
                </a:solidFill>
                <a:round/>
                <a:headEnd/>
                <a:tailEnd/>
              </a:ln>
              <a:effectLst/>
            </p:spPr>
            <p:txBody>
              <a:bodyPr wrap="none" anchor="ctr"/>
              <a:lstStyle/>
              <a:p>
                <a:endParaRPr lang="en-US"/>
              </a:p>
            </p:txBody>
          </p:sp>
          <p:sp>
            <p:nvSpPr>
              <p:cNvPr id="86125" name="Line 109"/>
              <p:cNvSpPr>
                <a:spLocks noChangeShapeType="1"/>
              </p:cNvSpPr>
              <p:nvPr/>
            </p:nvSpPr>
            <p:spPr bwMode="auto">
              <a:xfrm flipV="1">
                <a:off x="3991" y="4020"/>
                <a:ext cx="0" cy="26"/>
              </a:xfrm>
              <a:prstGeom prst="line">
                <a:avLst/>
              </a:prstGeom>
              <a:noFill/>
              <a:ln w="12700">
                <a:solidFill>
                  <a:srgbClr val="000000"/>
                </a:solidFill>
                <a:round/>
                <a:headEnd/>
                <a:tailEnd/>
              </a:ln>
              <a:effectLst/>
            </p:spPr>
            <p:txBody>
              <a:bodyPr wrap="none" anchor="ctr"/>
              <a:lstStyle/>
              <a:p>
                <a:endParaRPr lang="en-US"/>
              </a:p>
            </p:txBody>
          </p:sp>
          <p:sp>
            <p:nvSpPr>
              <p:cNvPr id="86126" name="Line 110"/>
              <p:cNvSpPr>
                <a:spLocks noChangeShapeType="1"/>
              </p:cNvSpPr>
              <p:nvPr/>
            </p:nvSpPr>
            <p:spPr bwMode="auto">
              <a:xfrm flipV="1">
                <a:off x="4071" y="4020"/>
                <a:ext cx="0" cy="26"/>
              </a:xfrm>
              <a:prstGeom prst="line">
                <a:avLst/>
              </a:prstGeom>
              <a:noFill/>
              <a:ln w="12700">
                <a:solidFill>
                  <a:srgbClr val="000000"/>
                </a:solidFill>
                <a:round/>
                <a:headEnd/>
                <a:tailEnd/>
              </a:ln>
              <a:effectLst/>
            </p:spPr>
            <p:txBody>
              <a:bodyPr wrap="none" anchor="ctr"/>
              <a:lstStyle/>
              <a:p>
                <a:endParaRPr lang="en-US"/>
              </a:p>
            </p:txBody>
          </p:sp>
          <p:sp>
            <p:nvSpPr>
              <p:cNvPr id="86127" name="Line 111"/>
              <p:cNvSpPr>
                <a:spLocks noChangeShapeType="1"/>
              </p:cNvSpPr>
              <p:nvPr/>
            </p:nvSpPr>
            <p:spPr bwMode="auto">
              <a:xfrm flipV="1">
                <a:off x="4154" y="4020"/>
                <a:ext cx="0" cy="26"/>
              </a:xfrm>
              <a:prstGeom prst="line">
                <a:avLst/>
              </a:prstGeom>
              <a:noFill/>
              <a:ln w="12700">
                <a:solidFill>
                  <a:srgbClr val="000000"/>
                </a:solidFill>
                <a:round/>
                <a:headEnd/>
                <a:tailEnd/>
              </a:ln>
              <a:effectLst/>
            </p:spPr>
            <p:txBody>
              <a:bodyPr wrap="none" anchor="ctr"/>
              <a:lstStyle/>
              <a:p>
                <a:endParaRPr lang="en-US"/>
              </a:p>
            </p:txBody>
          </p:sp>
          <p:sp>
            <p:nvSpPr>
              <p:cNvPr id="86128" name="Line 112"/>
              <p:cNvSpPr>
                <a:spLocks noChangeShapeType="1"/>
              </p:cNvSpPr>
              <p:nvPr/>
            </p:nvSpPr>
            <p:spPr bwMode="auto">
              <a:xfrm flipV="1">
                <a:off x="4235" y="4020"/>
                <a:ext cx="0" cy="26"/>
              </a:xfrm>
              <a:prstGeom prst="line">
                <a:avLst/>
              </a:prstGeom>
              <a:noFill/>
              <a:ln w="12700">
                <a:solidFill>
                  <a:srgbClr val="000000"/>
                </a:solidFill>
                <a:round/>
                <a:headEnd/>
                <a:tailEnd/>
              </a:ln>
              <a:effectLst/>
            </p:spPr>
            <p:txBody>
              <a:bodyPr wrap="none" anchor="ctr"/>
              <a:lstStyle/>
              <a:p>
                <a:endParaRPr lang="en-US"/>
              </a:p>
            </p:txBody>
          </p:sp>
          <p:sp>
            <p:nvSpPr>
              <p:cNvPr id="86129" name="Line 113"/>
              <p:cNvSpPr>
                <a:spLocks noChangeShapeType="1"/>
              </p:cNvSpPr>
              <p:nvPr/>
            </p:nvSpPr>
            <p:spPr bwMode="auto">
              <a:xfrm flipV="1">
                <a:off x="4320" y="4020"/>
                <a:ext cx="0" cy="26"/>
              </a:xfrm>
              <a:prstGeom prst="line">
                <a:avLst/>
              </a:prstGeom>
              <a:noFill/>
              <a:ln w="12700">
                <a:solidFill>
                  <a:srgbClr val="000000"/>
                </a:solidFill>
                <a:round/>
                <a:headEnd/>
                <a:tailEnd/>
              </a:ln>
              <a:effectLst/>
            </p:spPr>
            <p:txBody>
              <a:bodyPr wrap="none" anchor="ctr"/>
              <a:lstStyle/>
              <a:p>
                <a:endParaRPr lang="en-US"/>
              </a:p>
            </p:txBody>
          </p:sp>
          <p:sp>
            <p:nvSpPr>
              <p:cNvPr id="86130" name="Line 114"/>
              <p:cNvSpPr>
                <a:spLocks noChangeShapeType="1"/>
              </p:cNvSpPr>
              <p:nvPr/>
            </p:nvSpPr>
            <p:spPr bwMode="auto">
              <a:xfrm flipV="1">
                <a:off x="4401" y="4020"/>
                <a:ext cx="0" cy="26"/>
              </a:xfrm>
              <a:prstGeom prst="line">
                <a:avLst/>
              </a:prstGeom>
              <a:noFill/>
              <a:ln w="12700">
                <a:solidFill>
                  <a:srgbClr val="000000"/>
                </a:solidFill>
                <a:round/>
                <a:headEnd/>
                <a:tailEnd/>
              </a:ln>
              <a:effectLst/>
            </p:spPr>
            <p:txBody>
              <a:bodyPr wrap="none" anchor="ctr"/>
              <a:lstStyle/>
              <a:p>
                <a:endParaRPr lang="en-US"/>
              </a:p>
            </p:txBody>
          </p:sp>
          <p:sp>
            <p:nvSpPr>
              <p:cNvPr id="86131" name="Line 115"/>
              <p:cNvSpPr>
                <a:spLocks noChangeShapeType="1"/>
              </p:cNvSpPr>
              <p:nvPr/>
            </p:nvSpPr>
            <p:spPr bwMode="auto">
              <a:xfrm>
                <a:off x="2301" y="4024"/>
                <a:ext cx="40" cy="0"/>
              </a:xfrm>
              <a:prstGeom prst="line">
                <a:avLst/>
              </a:prstGeom>
              <a:noFill/>
              <a:ln w="12700">
                <a:solidFill>
                  <a:srgbClr val="000000"/>
                </a:solidFill>
                <a:round/>
                <a:headEnd/>
                <a:tailEnd/>
              </a:ln>
              <a:effectLst/>
            </p:spPr>
            <p:txBody>
              <a:bodyPr wrap="none" anchor="ctr"/>
              <a:lstStyle/>
              <a:p>
                <a:endParaRPr lang="en-US"/>
              </a:p>
            </p:txBody>
          </p:sp>
          <p:sp>
            <p:nvSpPr>
              <p:cNvPr id="86132" name="Line 116"/>
              <p:cNvSpPr>
                <a:spLocks noChangeShapeType="1"/>
              </p:cNvSpPr>
              <p:nvPr/>
            </p:nvSpPr>
            <p:spPr bwMode="auto">
              <a:xfrm>
                <a:off x="2301" y="3835"/>
                <a:ext cx="40" cy="0"/>
              </a:xfrm>
              <a:prstGeom prst="line">
                <a:avLst/>
              </a:prstGeom>
              <a:noFill/>
              <a:ln w="12700">
                <a:solidFill>
                  <a:srgbClr val="000000"/>
                </a:solidFill>
                <a:round/>
                <a:headEnd/>
                <a:tailEnd/>
              </a:ln>
              <a:effectLst/>
            </p:spPr>
            <p:txBody>
              <a:bodyPr wrap="none" anchor="ctr"/>
              <a:lstStyle/>
              <a:p>
                <a:endParaRPr lang="en-US"/>
              </a:p>
            </p:txBody>
          </p:sp>
          <p:sp>
            <p:nvSpPr>
              <p:cNvPr id="86133" name="Line 117"/>
              <p:cNvSpPr>
                <a:spLocks noChangeShapeType="1"/>
              </p:cNvSpPr>
              <p:nvPr/>
            </p:nvSpPr>
            <p:spPr bwMode="auto">
              <a:xfrm>
                <a:off x="2301" y="3651"/>
                <a:ext cx="40" cy="0"/>
              </a:xfrm>
              <a:prstGeom prst="line">
                <a:avLst/>
              </a:prstGeom>
              <a:noFill/>
              <a:ln w="12700">
                <a:solidFill>
                  <a:srgbClr val="000000"/>
                </a:solidFill>
                <a:round/>
                <a:headEnd/>
                <a:tailEnd/>
              </a:ln>
              <a:effectLst/>
            </p:spPr>
            <p:txBody>
              <a:bodyPr wrap="none" anchor="ctr"/>
              <a:lstStyle/>
              <a:p>
                <a:endParaRPr lang="en-US"/>
              </a:p>
            </p:txBody>
          </p:sp>
          <p:sp>
            <p:nvSpPr>
              <p:cNvPr id="86134" name="Line 118"/>
              <p:cNvSpPr>
                <a:spLocks noChangeShapeType="1"/>
              </p:cNvSpPr>
              <p:nvPr/>
            </p:nvSpPr>
            <p:spPr bwMode="auto">
              <a:xfrm>
                <a:off x="2301" y="3462"/>
                <a:ext cx="40" cy="0"/>
              </a:xfrm>
              <a:prstGeom prst="line">
                <a:avLst/>
              </a:prstGeom>
              <a:noFill/>
              <a:ln w="12700">
                <a:solidFill>
                  <a:srgbClr val="000000"/>
                </a:solidFill>
                <a:round/>
                <a:headEnd/>
                <a:tailEnd/>
              </a:ln>
              <a:effectLst/>
            </p:spPr>
            <p:txBody>
              <a:bodyPr wrap="none" anchor="ctr"/>
              <a:lstStyle/>
              <a:p>
                <a:endParaRPr lang="en-US"/>
              </a:p>
            </p:txBody>
          </p:sp>
          <p:sp>
            <p:nvSpPr>
              <p:cNvPr id="86135" name="Line 119"/>
              <p:cNvSpPr>
                <a:spLocks noChangeShapeType="1"/>
              </p:cNvSpPr>
              <p:nvPr/>
            </p:nvSpPr>
            <p:spPr bwMode="auto">
              <a:xfrm>
                <a:off x="2301" y="3274"/>
                <a:ext cx="40" cy="0"/>
              </a:xfrm>
              <a:prstGeom prst="line">
                <a:avLst/>
              </a:prstGeom>
              <a:noFill/>
              <a:ln w="12700">
                <a:solidFill>
                  <a:srgbClr val="000000"/>
                </a:solidFill>
                <a:round/>
                <a:headEnd/>
                <a:tailEnd/>
              </a:ln>
              <a:effectLst/>
            </p:spPr>
            <p:txBody>
              <a:bodyPr wrap="none" anchor="ctr"/>
              <a:lstStyle/>
              <a:p>
                <a:endParaRPr lang="en-US"/>
              </a:p>
            </p:txBody>
          </p:sp>
          <p:sp>
            <p:nvSpPr>
              <p:cNvPr id="86136" name="Line 120"/>
              <p:cNvSpPr>
                <a:spLocks noChangeShapeType="1"/>
              </p:cNvSpPr>
              <p:nvPr/>
            </p:nvSpPr>
            <p:spPr bwMode="auto">
              <a:xfrm>
                <a:off x="2301" y="3085"/>
                <a:ext cx="40" cy="0"/>
              </a:xfrm>
              <a:prstGeom prst="line">
                <a:avLst/>
              </a:prstGeom>
              <a:noFill/>
              <a:ln w="12700">
                <a:solidFill>
                  <a:srgbClr val="000000"/>
                </a:solidFill>
                <a:round/>
                <a:headEnd/>
                <a:tailEnd/>
              </a:ln>
              <a:effectLst/>
            </p:spPr>
            <p:txBody>
              <a:bodyPr wrap="none" anchor="ctr"/>
              <a:lstStyle/>
              <a:p>
                <a:endParaRPr lang="en-US"/>
              </a:p>
            </p:txBody>
          </p:sp>
          <p:sp>
            <p:nvSpPr>
              <p:cNvPr id="86137" name="Line 121"/>
              <p:cNvSpPr>
                <a:spLocks noChangeShapeType="1"/>
              </p:cNvSpPr>
              <p:nvPr/>
            </p:nvSpPr>
            <p:spPr bwMode="auto">
              <a:xfrm>
                <a:off x="2301" y="2897"/>
                <a:ext cx="40" cy="0"/>
              </a:xfrm>
              <a:prstGeom prst="line">
                <a:avLst/>
              </a:prstGeom>
              <a:noFill/>
              <a:ln w="12700">
                <a:solidFill>
                  <a:srgbClr val="000000"/>
                </a:solidFill>
                <a:round/>
                <a:headEnd/>
                <a:tailEnd/>
              </a:ln>
              <a:effectLst/>
            </p:spPr>
            <p:txBody>
              <a:bodyPr wrap="none" anchor="ctr"/>
              <a:lstStyle/>
              <a:p>
                <a:endParaRPr lang="en-US"/>
              </a:p>
            </p:txBody>
          </p:sp>
          <p:sp>
            <p:nvSpPr>
              <p:cNvPr id="86138" name="Line 122"/>
              <p:cNvSpPr>
                <a:spLocks noChangeShapeType="1"/>
              </p:cNvSpPr>
              <p:nvPr/>
            </p:nvSpPr>
            <p:spPr bwMode="auto">
              <a:xfrm>
                <a:off x="2301" y="2709"/>
                <a:ext cx="40" cy="0"/>
              </a:xfrm>
              <a:prstGeom prst="line">
                <a:avLst/>
              </a:prstGeom>
              <a:noFill/>
              <a:ln w="12700">
                <a:solidFill>
                  <a:srgbClr val="000000"/>
                </a:solidFill>
                <a:round/>
                <a:headEnd/>
                <a:tailEnd/>
              </a:ln>
              <a:effectLst/>
            </p:spPr>
            <p:txBody>
              <a:bodyPr wrap="none" anchor="ctr"/>
              <a:lstStyle/>
              <a:p>
                <a:endParaRPr lang="en-US"/>
              </a:p>
            </p:txBody>
          </p:sp>
          <p:sp>
            <p:nvSpPr>
              <p:cNvPr id="86139" name="Line 123"/>
              <p:cNvSpPr>
                <a:spLocks noChangeShapeType="1"/>
              </p:cNvSpPr>
              <p:nvPr/>
            </p:nvSpPr>
            <p:spPr bwMode="auto">
              <a:xfrm>
                <a:off x="2301" y="2521"/>
                <a:ext cx="40" cy="0"/>
              </a:xfrm>
              <a:prstGeom prst="line">
                <a:avLst/>
              </a:prstGeom>
              <a:noFill/>
              <a:ln w="12700">
                <a:solidFill>
                  <a:srgbClr val="000000"/>
                </a:solidFill>
                <a:round/>
                <a:headEnd/>
                <a:tailEnd/>
              </a:ln>
              <a:effectLst/>
            </p:spPr>
            <p:txBody>
              <a:bodyPr wrap="none" anchor="ctr"/>
              <a:lstStyle/>
              <a:p>
                <a:endParaRPr lang="en-US"/>
              </a:p>
            </p:txBody>
          </p:sp>
          <p:sp>
            <p:nvSpPr>
              <p:cNvPr id="86140" name="Line 124"/>
              <p:cNvSpPr>
                <a:spLocks noChangeShapeType="1"/>
              </p:cNvSpPr>
              <p:nvPr/>
            </p:nvSpPr>
            <p:spPr bwMode="auto">
              <a:xfrm flipV="1">
                <a:off x="2345" y="4020"/>
                <a:ext cx="0" cy="44"/>
              </a:xfrm>
              <a:prstGeom prst="line">
                <a:avLst/>
              </a:prstGeom>
              <a:noFill/>
              <a:ln w="12700">
                <a:solidFill>
                  <a:srgbClr val="000000"/>
                </a:solidFill>
                <a:round/>
                <a:headEnd/>
                <a:tailEnd/>
              </a:ln>
              <a:effectLst/>
            </p:spPr>
            <p:txBody>
              <a:bodyPr wrap="none" anchor="ctr"/>
              <a:lstStyle/>
              <a:p>
                <a:endParaRPr lang="en-US"/>
              </a:p>
            </p:txBody>
          </p:sp>
          <p:sp>
            <p:nvSpPr>
              <p:cNvPr id="86141" name="Line 125"/>
              <p:cNvSpPr>
                <a:spLocks noChangeShapeType="1"/>
              </p:cNvSpPr>
              <p:nvPr/>
            </p:nvSpPr>
            <p:spPr bwMode="auto">
              <a:xfrm flipV="1">
                <a:off x="2757" y="4020"/>
                <a:ext cx="0" cy="44"/>
              </a:xfrm>
              <a:prstGeom prst="line">
                <a:avLst/>
              </a:prstGeom>
              <a:noFill/>
              <a:ln w="12700">
                <a:solidFill>
                  <a:srgbClr val="000000"/>
                </a:solidFill>
                <a:round/>
                <a:headEnd/>
                <a:tailEnd/>
              </a:ln>
              <a:effectLst/>
            </p:spPr>
            <p:txBody>
              <a:bodyPr wrap="none" anchor="ctr"/>
              <a:lstStyle/>
              <a:p>
                <a:endParaRPr lang="en-US"/>
              </a:p>
            </p:txBody>
          </p:sp>
          <p:sp>
            <p:nvSpPr>
              <p:cNvPr id="86142" name="Line 126"/>
              <p:cNvSpPr>
                <a:spLocks noChangeShapeType="1"/>
              </p:cNvSpPr>
              <p:nvPr/>
            </p:nvSpPr>
            <p:spPr bwMode="auto">
              <a:xfrm flipV="1">
                <a:off x="3169" y="4020"/>
                <a:ext cx="0" cy="44"/>
              </a:xfrm>
              <a:prstGeom prst="line">
                <a:avLst/>
              </a:prstGeom>
              <a:noFill/>
              <a:ln w="12700">
                <a:solidFill>
                  <a:srgbClr val="000000"/>
                </a:solidFill>
                <a:round/>
                <a:headEnd/>
                <a:tailEnd/>
              </a:ln>
              <a:effectLst/>
            </p:spPr>
            <p:txBody>
              <a:bodyPr wrap="none" anchor="ctr"/>
              <a:lstStyle/>
              <a:p>
                <a:endParaRPr lang="en-US"/>
              </a:p>
            </p:txBody>
          </p:sp>
          <p:sp>
            <p:nvSpPr>
              <p:cNvPr id="86143" name="Line 127"/>
              <p:cNvSpPr>
                <a:spLocks noChangeShapeType="1"/>
              </p:cNvSpPr>
              <p:nvPr/>
            </p:nvSpPr>
            <p:spPr bwMode="auto">
              <a:xfrm flipV="1">
                <a:off x="3577" y="4020"/>
                <a:ext cx="0" cy="44"/>
              </a:xfrm>
              <a:prstGeom prst="line">
                <a:avLst/>
              </a:prstGeom>
              <a:noFill/>
              <a:ln w="12700">
                <a:solidFill>
                  <a:srgbClr val="000000"/>
                </a:solidFill>
                <a:round/>
                <a:headEnd/>
                <a:tailEnd/>
              </a:ln>
              <a:effectLst/>
            </p:spPr>
            <p:txBody>
              <a:bodyPr wrap="none" anchor="ctr"/>
              <a:lstStyle/>
              <a:p>
                <a:endParaRPr lang="en-US"/>
              </a:p>
            </p:txBody>
          </p:sp>
          <p:sp>
            <p:nvSpPr>
              <p:cNvPr id="86144" name="Line 128"/>
              <p:cNvSpPr>
                <a:spLocks noChangeShapeType="1"/>
              </p:cNvSpPr>
              <p:nvPr/>
            </p:nvSpPr>
            <p:spPr bwMode="auto">
              <a:xfrm flipV="1">
                <a:off x="3991" y="4020"/>
                <a:ext cx="0" cy="44"/>
              </a:xfrm>
              <a:prstGeom prst="line">
                <a:avLst/>
              </a:prstGeom>
              <a:noFill/>
              <a:ln w="12700">
                <a:solidFill>
                  <a:srgbClr val="000000"/>
                </a:solidFill>
                <a:round/>
                <a:headEnd/>
                <a:tailEnd/>
              </a:ln>
              <a:effectLst/>
            </p:spPr>
            <p:txBody>
              <a:bodyPr wrap="none" anchor="ctr"/>
              <a:lstStyle/>
              <a:p>
                <a:endParaRPr lang="en-US"/>
              </a:p>
            </p:txBody>
          </p:sp>
          <p:sp>
            <p:nvSpPr>
              <p:cNvPr id="86145" name="Line 129"/>
              <p:cNvSpPr>
                <a:spLocks noChangeShapeType="1"/>
              </p:cNvSpPr>
              <p:nvPr/>
            </p:nvSpPr>
            <p:spPr bwMode="auto">
              <a:xfrm flipV="1">
                <a:off x="4401" y="4020"/>
                <a:ext cx="0" cy="44"/>
              </a:xfrm>
              <a:prstGeom prst="line">
                <a:avLst/>
              </a:prstGeom>
              <a:noFill/>
              <a:ln w="12700">
                <a:solidFill>
                  <a:srgbClr val="000000"/>
                </a:solidFill>
                <a:round/>
                <a:headEnd/>
                <a:tailEnd/>
              </a:ln>
              <a:effectLst/>
            </p:spPr>
            <p:txBody>
              <a:bodyPr wrap="none" anchor="ctr"/>
              <a:lstStyle/>
              <a:p>
                <a:endParaRPr lang="en-US"/>
              </a:p>
            </p:txBody>
          </p:sp>
          <p:sp>
            <p:nvSpPr>
              <p:cNvPr id="86146" name="Line 130"/>
              <p:cNvSpPr>
                <a:spLocks noChangeShapeType="1"/>
              </p:cNvSpPr>
              <p:nvPr/>
            </p:nvSpPr>
            <p:spPr bwMode="auto">
              <a:xfrm>
                <a:off x="2349" y="4024"/>
                <a:ext cx="2048" cy="0"/>
              </a:xfrm>
              <a:prstGeom prst="line">
                <a:avLst/>
              </a:prstGeom>
              <a:noFill/>
              <a:ln w="12700">
                <a:solidFill>
                  <a:srgbClr val="000000"/>
                </a:solidFill>
                <a:round/>
                <a:headEnd/>
                <a:tailEnd/>
              </a:ln>
              <a:effectLst/>
            </p:spPr>
            <p:txBody>
              <a:bodyPr wrap="none" anchor="ctr"/>
              <a:lstStyle/>
              <a:p>
                <a:endParaRPr lang="en-US"/>
              </a:p>
            </p:txBody>
          </p:sp>
          <p:sp>
            <p:nvSpPr>
              <p:cNvPr id="86147" name="Line 131"/>
              <p:cNvSpPr>
                <a:spLocks noChangeShapeType="1"/>
              </p:cNvSpPr>
              <p:nvPr/>
            </p:nvSpPr>
            <p:spPr bwMode="auto">
              <a:xfrm>
                <a:off x="2349" y="3835"/>
                <a:ext cx="2048" cy="0"/>
              </a:xfrm>
              <a:prstGeom prst="line">
                <a:avLst/>
              </a:prstGeom>
              <a:noFill/>
              <a:ln w="12700">
                <a:solidFill>
                  <a:srgbClr val="000000"/>
                </a:solidFill>
                <a:round/>
                <a:headEnd/>
                <a:tailEnd/>
              </a:ln>
              <a:effectLst/>
            </p:spPr>
            <p:txBody>
              <a:bodyPr wrap="none" anchor="ctr"/>
              <a:lstStyle/>
              <a:p>
                <a:endParaRPr lang="en-US"/>
              </a:p>
            </p:txBody>
          </p:sp>
          <p:sp>
            <p:nvSpPr>
              <p:cNvPr id="86148" name="Line 132"/>
              <p:cNvSpPr>
                <a:spLocks noChangeShapeType="1"/>
              </p:cNvSpPr>
              <p:nvPr/>
            </p:nvSpPr>
            <p:spPr bwMode="auto">
              <a:xfrm>
                <a:off x="2349" y="3651"/>
                <a:ext cx="2048" cy="0"/>
              </a:xfrm>
              <a:prstGeom prst="line">
                <a:avLst/>
              </a:prstGeom>
              <a:noFill/>
              <a:ln w="12700">
                <a:solidFill>
                  <a:srgbClr val="000000"/>
                </a:solidFill>
                <a:round/>
                <a:headEnd/>
                <a:tailEnd/>
              </a:ln>
              <a:effectLst/>
            </p:spPr>
            <p:txBody>
              <a:bodyPr wrap="none" anchor="ctr"/>
              <a:lstStyle/>
              <a:p>
                <a:endParaRPr lang="en-US"/>
              </a:p>
            </p:txBody>
          </p:sp>
          <p:sp>
            <p:nvSpPr>
              <p:cNvPr id="86149" name="Line 133"/>
              <p:cNvSpPr>
                <a:spLocks noChangeShapeType="1"/>
              </p:cNvSpPr>
              <p:nvPr/>
            </p:nvSpPr>
            <p:spPr bwMode="auto">
              <a:xfrm>
                <a:off x="2349" y="3462"/>
                <a:ext cx="2048" cy="0"/>
              </a:xfrm>
              <a:prstGeom prst="line">
                <a:avLst/>
              </a:prstGeom>
              <a:noFill/>
              <a:ln w="12700">
                <a:solidFill>
                  <a:srgbClr val="000000"/>
                </a:solidFill>
                <a:round/>
                <a:headEnd/>
                <a:tailEnd/>
              </a:ln>
              <a:effectLst/>
            </p:spPr>
            <p:txBody>
              <a:bodyPr wrap="none" anchor="ctr"/>
              <a:lstStyle/>
              <a:p>
                <a:endParaRPr lang="en-US"/>
              </a:p>
            </p:txBody>
          </p:sp>
          <p:sp>
            <p:nvSpPr>
              <p:cNvPr id="86150" name="Line 134"/>
              <p:cNvSpPr>
                <a:spLocks noChangeShapeType="1"/>
              </p:cNvSpPr>
              <p:nvPr/>
            </p:nvSpPr>
            <p:spPr bwMode="auto">
              <a:xfrm>
                <a:off x="2349" y="3274"/>
                <a:ext cx="2048" cy="0"/>
              </a:xfrm>
              <a:prstGeom prst="line">
                <a:avLst/>
              </a:prstGeom>
              <a:noFill/>
              <a:ln w="12700">
                <a:solidFill>
                  <a:srgbClr val="000000"/>
                </a:solidFill>
                <a:round/>
                <a:headEnd/>
                <a:tailEnd/>
              </a:ln>
              <a:effectLst/>
            </p:spPr>
            <p:txBody>
              <a:bodyPr wrap="none" anchor="ctr"/>
              <a:lstStyle/>
              <a:p>
                <a:endParaRPr lang="en-US"/>
              </a:p>
            </p:txBody>
          </p:sp>
          <p:sp>
            <p:nvSpPr>
              <p:cNvPr id="86151" name="Line 135"/>
              <p:cNvSpPr>
                <a:spLocks noChangeShapeType="1"/>
              </p:cNvSpPr>
              <p:nvPr/>
            </p:nvSpPr>
            <p:spPr bwMode="auto">
              <a:xfrm>
                <a:off x="2349" y="3085"/>
                <a:ext cx="2048" cy="0"/>
              </a:xfrm>
              <a:prstGeom prst="line">
                <a:avLst/>
              </a:prstGeom>
              <a:noFill/>
              <a:ln w="12700">
                <a:solidFill>
                  <a:srgbClr val="000000"/>
                </a:solidFill>
                <a:round/>
                <a:headEnd/>
                <a:tailEnd/>
              </a:ln>
              <a:effectLst/>
            </p:spPr>
            <p:txBody>
              <a:bodyPr wrap="none" anchor="ctr"/>
              <a:lstStyle/>
              <a:p>
                <a:endParaRPr lang="en-US"/>
              </a:p>
            </p:txBody>
          </p:sp>
          <p:sp>
            <p:nvSpPr>
              <p:cNvPr id="86152" name="Line 136"/>
              <p:cNvSpPr>
                <a:spLocks noChangeShapeType="1"/>
              </p:cNvSpPr>
              <p:nvPr/>
            </p:nvSpPr>
            <p:spPr bwMode="auto">
              <a:xfrm>
                <a:off x="2349" y="2897"/>
                <a:ext cx="2048" cy="0"/>
              </a:xfrm>
              <a:prstGeom prst="line">
                <a:avLst/>
              </a:prstGeom>
              <a:noFill/>
              <a:ln w="12700">
                <a:solidFill>
                  <a:srgbClr val="000000"/>
                </a:solidFill>
                <a:round/>
                <a:headEnd/>
                <a:tailEnd/>
              </a:ln>
              <a:effectLst/>
            </p:spPr>
            <p:txBody>
              <a:bodyPr wrap="none" anchor="ctr"/>
              <a:lstStyle/>
              <a:p>
                <a:endParaRPr lang="en-US"/>
              </a:p>
            </p:txBody>
          </p:sp>
          <p:sp>
            <p:nvSpPr>
              <p:cNvPr id="86153" name="Line 137"/>
              <p:cNvSpPr>
                <a:spLocks noChangeShapeType="1"/>
              </p:cNvSpPr>
              <p:nvPr/>
            </p:nvSpPr>
            <p:spPr bwMode="auto">
              <a:xfrm>
                <a:off x="2349" y="2709"/>
                <a:ext cx="2048" cy="0"/>
              </a:xfrm>
              <a:prstGeom prst="line">
                <a:avLst/>
              </a:prstGeom>
              <a:noFill/>
              <a:ln w="12700">
                <a:solidFill>
                  <a:srgbClr val="000000"/>
                </a:solidFill>
                <a:round/>
                <a:headEnd/>
                <a:tailEnd/>
              </a:ln>
              <a:effectLst/>
            </p:spPr>
            <p:txBody>
              <a:bodyPr wrap="none" anchor="ctr"/>
              <a:lstStyle/>
              <a:p>
                <a:endParaRPr lang="en-US"/>
              </a:p>
            </p:txBody>
          </p:sp>
          <p:sp>
            <p:nvSpPr>
              <p:cNvPr id="86154" name="Line 138"/>
              <p:cNvSpPr>
                <a:spLocks noChangeShapeType="1"/>
              </p:cNvSpPr>
              <p:nvPr/>
            </p:nvSpPr>
            <p:spPr bwMode="auto">
              <a:xfrm>
                <a:off x="2349" y="2521"/>
                <a:ext cx="2048" cy="0"/>
              </a:xfrm>
              <a:prstGeom prst="line">
                <a:avLst/>
              </a:prstGeom>
              <a:noFill/>
              <a:ln w="12700">
                <a:solidFill>
                  <a:srgbClr val="000000"/>
                </a:solidFill>
                <a:round/>
                <a:headEnd/>
                <a:tailEnd/>
              </a:ln>
              <a:effectLst/>
            </p:spPr>
            <p:txBody>
              <a:bodyPr wrap="none" anchor="ctr"/>
              <a:lstStyle/>
              <a:p>
                <a:endParaRPr lang="en-US"/>
              </a:p>
            </p:txBody>
          </p:sp>
          <p:sp>
            <p:nvSpPr>
              <p:cNvPr id="86155" name="Line 139"/>
              <p:cNvSpPr>
                <a:spLocks noChangeShapeType="1"/>
              </p:cNvSpPr>
              <p:nvPr/>
            </p:nvSpPr>
            <p:spPr bwMode="auto">
              <a:xfrm flipV="1">
                <a:off x="2345" y="2517"/>
                <a:ext cx="0" cy="1511"/>
              </a:xfrm>
              <a:prstGeom prst="line">
                <a:avLst/>
              </a:prstGeom>
              <a:noFill/>
              <a:ln w="12700">
                <a:solidFill>
                  <a:srgbClr val="000000"/>
                </a:solidFill>
                <a:round/>
                <a:headEnd/>
                <a:tailEnd/>
              </a:ln>
              <a:effectLst/>
            </p:spPr>
            <p:txBody>
              <a:bodyPr wrap="none" anchor="ctr"/>
              <a:lstStyle/>
              <a:p>
                <a:endParaRPr lang="en-US"/>
              </a:p>
            </p:txBody>
          </p:sp>
          <p:sp>
            <p:nvSpPr>
              <p:cNvPr id="86156" name="Line 140"/>
              <p:cNvSpPr>
                <a:spLocks noChangeShapeType="1"/>
              </p:cNvSpPr>
              <p:nvPr/>
            </p:nvSpPr>
            <p:spPr bwMode="auto">
              <a:xfrm flipV="1">
                <a:off x="2757" y="2517"/>
                <a:ext cx="0" cy="1511"/>
              </a:xfrm>
              <a:prstGeom prst="line">
                <a:avLst/>
              </a:prstGeom>
              <a:noFill/>
              <a:ln w="12700">
                <a:solidFill>
                  <a:srgbClr val="000000"/>
                </a:solidFill>
                <a:round/>
                <a:headEnd/>
                <a:tailEnd/>
              </a:ln>
              <a:effectLst/>
            </p:spPr>
            <p:txBody>
              <a:bodyPr wrap="none" anchor="ctr"/>
              <a:lstStyle/>
              <a:p>
                <a:endParaRPr lang="en-US"/>
              </a:p>
            </p:txBody>
          </p:sp>
          <p:sp>
            <p:nvSpPr>
              <p:cNvPr id="86157" name="Line 141"/>
              <p:cNvSpPr>
                <a:spLocks noChangeShapeType="1"/>
              </p:cNvSpPr>
              <p:nvPr/>
            </p:nvSpPr>
            <p:spPr bwMode="auto">
              <a:xfrm flipV="1">
                <a:off x="3169" y="2517"/>
                <a:ext cx="0" cy="1511"/>
              </a:xfrm>
              <a:prstGeom prst="line">
                <a:avLst/>
              </a:prstGeom>
              <a:noFill/>
              <a:ln w="12700">
                <a:solidFill>
                  <a:srgbClr val="000000"/>
                </a:solidFill>
                <a:round/>
                <a:headEnd/>
                <a:tailEnd/>
              </a:ln>
              <a:effectLst/>
            </p:spPr>
            <p:txBody>
              <a:bodyPr wrap="none" anchor="ctr"/>
              <a:lstStyle/>
              <a:p>
                <a:endParaRPr lang="en-US"/>
              </a:p>
            </p:txBody>
          </p:sp>
          <p:sp>
            <p:nvSpPr>
              <p:cNvPr id="86158" name="Line 142"/>
              <p:cNvSpPr>
                <a:spLocks noChangeShapeType="1"/>
              </p:cNvSpPr>
              <p:nvPr/>
            </p:nvSpPr>
            <p:spPr bwMode="auto">
              <a:xfrm flipV="1">
                <a:off x="3577" y="2517"/>
                <a:ext cx="0" cy="1511"/>
              </a:xfrm>
              <a:prstGeom prst="line">
                <a:avLst/>
              </a:prstGeom>
              <a:noFill/>
              <a:ln w="12700">
                <a:solidFill>
                  <a:srgbClr val="000000"/>
                </a:solidFill>
                <a:round/>
                <a:headEnd/>
                <a:tailEnd/>
              </a:ln>
              <a:effectLst/>
            </p:spPr>
            <p:txBody>
              <a:bodyPr wrap="none" anchor="ctr"/>
              <a:lstStyle/>
              <a:p>
                <a:endParaRPr lang="en-US"/>
              </a:p>
            </p:txBody>
          </p:sp>
          <p:sp>
            <p:nvSpPr>
              <p:cNvPr id="86159" name="Line 143"/>
              <p:cNvSpPr>
                <a:spLocks noChangeShapeType="1"/>
              </p:cNvSpPr>
              <p:nvPr/>
            </p:nvSpPr>
            <p:spPr bwMode="auto">
              <a:xfrm flipV="1">
                <a:off x="3991" y="2517"/>
                <a:ext cx="0" cy="1511"/>
              </a:xfrm>
              <a:prstGeom prst="line">
                <a:avLst/>
              </a:prstGeom>
              <a:noFill/>
              <a:ln w="12700">
                <a:solidFill>
                  <a:srgbClr val="000000"/>
                </a:solidFill>
                <a:round/>
                <a:headEnd/>
                <a:tailEnd/>
              </a:ln>
              <a:effectLst/>
            </p:spPr>
            <p:txBody>
              <a:bodyPr wrap="none" anchor="ctr"/>
              <a:lstStyle/>
              <a:p>
                <a:endParaRPr lang="en-US"/>
              </a:p>
            </p:txBody>
          </p:sp>
          <p:sp>
            <p:nvSpPr>
              <p:cNvPr id="86160" name="Line 144"/>
              <p:cNvSpPr>
                <a:spLocks noChangeShapeType="1"/>
              </p:cNvSpPr>
              <p:nvPr/>
            </p:nvSpPr>
            <p:spPr bwMode="auto">
              <a:xfrm flipV="1">
                <a:off x="4401" y="2517"/>
                <a:ext cx="0" cy="1511"/>
              </a:xfrm>
              <a:prstGeom prst="line">
                <a:avLst/>
              </a:prstGeom>
              <a:noFill/>
              <a:ln w="12700">
                <a:solidFill>
                  <a:srgbClr val="000000"/>
                </a:solidFill>
                <a:round/>
                <a:headEnd/>
                <a:tailEnd/>
              </a:ln>
              <a:effectLst/>
            </p:spPr>
            <p:txBody>
              <a:bodyPr wrap="none" anchor="ctr"/>
              <a:lstStyle/>
              <a:p>
                <a:endParaRPr lang="en-US"/>
              </a:p>
            </p:txBody>
          </p:sp>
          <p:sp>
            <p:nvSpPr>
              <p:cNvPr id="86161" name="Line 145"/>
              <p:cNvSpPr>
                <a:spLocks noChangeShapeType="1"/>
              </p:cNvSpPr>
              <p:nvPr/>
            </p:nvSpPr>
            <p:spPr bwMode="auto">
              <a:xfrm flipV="1">
                <a:off x="2345" y="2517"/>
                <a:ext cx="0" cy="1511"/>
              </a:xfrm>
              <a:prstGeom prst="line">
                <a:avLst/>
              </a:prstGeom>
              <a:noFill/>
              <a:ln w="12700">
                <a:solidFill>
                  <a:srgbClr val="000000"/>
                </a:solidFill>
                <a:round/>
                <a:headEnd/>
                <a:tailEnd/>
              </a:ln>
              <a:effectLst/>
            </p:spPr>
            <p:txBody>
              <a:bodyPr wrap="none" anchor="ctr"/>
              <a:lstStyle/>
              <a:p>
                <a:endParaRPr lang="en-US"/>
              </a:p>
            </p:txBody>
          </p:sp>
          <p:sp>
            <p:nvSpPr>
              <p:cNvPr id="86162" name="Line 146"/>
              <p:cNvSpPr>
                <a:spLocks noChangeShapeType="1"/>
              </p:cNvSpPr>
              <p:nvPr/>
            </p:nvSpPr>
            <p:spPr bwMode="auto">
              <a:xfrm>
                <a:off x="2349" y="4024"/>
                <a:ext cx="2048" cy="0"/>
              </a:xfrm>
              <a:prstGeom prst="line">
                <a:avLst/>
              </a:prstGeom>
              <a:noFill/>
              <a:ln w="12700">
                <a:solidFill>
                  <a:srgbClr val="000000"/>
                </a:solidFill>
                <a:round/>
                <a:headEnd/>
                <a:tailEnd/>
              </a:ln>
              <a:effectLst/>
            </p:spPr>
            <p:txBody>
              <a:bodyPr wrap="none" anchor="ctr"/>
              <a:lstStyle/>
              <a:p>
                <a:endParaRPr lang="en-US"/>
              </a:p>
            </p:txBody>
          </p:sp>
          <p:sp>
            <p:nvSpPr>
              <p:cNvPr id="86163" name="Line 147"/>
              <p:cNvSpPr>
                <a:spLocks noChangeShapeType="1"/>
              </p:cNvSpPr>
              <p:nvPr/>
            </p:nvSpPr>
            <p:spPr bwMode="auto">
              <a:xfrm flipH="1" flipV="1">
                <a:off x="4161" y="2570"/>
                <a:ext cx="25" cy="9"/>
              </a:xfrm>
              <a:prstGeom prst="line">
                <a:avLst/>
              </a:prstGeom>
              <a:noFill/>
              <a:ln w="12700">
                <a:solidFill>
                  <a:srgbClr val="FF0000"/>
                </a:solidFill>
                <a:round/>
                <a:headEnd/>
                <a:tailEnd/>
              </a:ln>
              <a:effectLst/>
            </p:spPr>
            <p:txBody>
              <a:bodyPr wrap="none" anchor="ctr"/>
              <a:lstStyle/>
              <a:p>
                <a:endParaRPr lang="en-US"/>
              </a:p>
            </p:txBody>
          </p:sp>
          <p:sp>
            <p:nvSpPr>
              <p:cNvPr id="86164" name="Line 148"/>
              <p:cNvSpPr>
                <a:spLocks noChangeShapeType="1"/>
              </p:cNvSpPr>
              <p:nvPr/>
            </p:nvSpPr>
            <p:spPr bwMode="auto">
              <a:xfrm flipH="1">
                <a:off x="4145" y="2578"/>
                <a:ext cx="24" cy="20"/>
              </a:xfrm>
              <a:prstGeom prst="line">
                <a:avLst/>
              </a:prstGeom>
              <a:noFill/>
              <a:ln w="12700">
                <a:solidFill>
                  <a:srgbClr val="FF0000"/>
                </a:solidFill>
                <a:round/>
                <a:headEnd/>
                <a:tailEnd/>
              </a:ln>
              <a:effectLst/>
            </p:spPr>
            <p:txBody>
              <a:bodyPr wrap="none" anchor="ctr"/>
              <a:lstStyle/>
              <a:p>
                <a:endParaRPr lang="en-US"/>
              </a:p>
            </p:txBody>
          </p:sp>
          <p:sp>
            <p:nvSpPr>
              <p:cNvPr id="86165" name="Line 149"/>
              <p:cNvSpPr>
                <a:spLocks noChangeShapeType="1"/>
              </p:cNvSpPr>
              <p:nvPr/>
            </p:nvSpPr>
            <p:spPr bwMode="auto">
              <a:xfrm flipH="1" flipV="1">
                <a:off x="4128" y="2586"/>
                <a:ext cx="25" cy="20"/>
              </a:xfrm>
              <a:prstGeom prst="line">
                <a:avLst/>
              </a:prstGeom>
              <a:noFill/>
              <a:ln w="12700">
                <a:solidFill>
                  <a:srgbClr val="FF0000"/>
                </a:solidFill>
                <a:round/>
                <a:headEnd/>
                <a:tailEnd/>
              </a:ln>
              <a:effectLst/>
            </p:spPr>
            <p:txBody>
              <a:bodyPr wrap="none" anchor="ctr"/>
              <a:lstStyle/>
              <a:p>
                <a:endParaRPr lang="en-US"/>
              </a:p>
            </p:txBody>
          </p:sp>
          <p:sp>
            <p:nvSpPr>
              <p:cNvPr id="86166" name="Line 150"/>
              <p:cNvSpPr>
                <a:spLocks noChangeShapeType="1"/>
              </p:cNvSpPr>
              <p:nvPr/>
            </p:nvSpPr>
            <p:spPr bwMode="auto">
              <a:xfrm flipH="1" flipV="1">
                <a:off x="4111" y="2576"/>
                <a:ext cx="25" cy="18"/>
              </a:xfrm>
              <a:prstGeom prst="line">
                <a:avLst/>
              </a:prstGeom>
              <a:noFill/>
              <a:ln w="12700">
                <a:solidFill>
                  <a:srgbClr val="FF0000"/>
                </a:solidFill>
                <a:round/>
                <a:headEnd/>
                <a:tailEnd/>
              </a:ln>
              <a:effectLst/>
            </p:spPr>
            <p:txBody>
              <a:bodyPr wrap="none" anchor="ctr"/>
              <a:lstStyle/>
              <a:p>
                <a:endParaRPr lang="en-US"/>
              </a:p>
            </p:txBody>
          </p:sp>
          <p:sp>
            <p:nvSpPr>
              <p:cNvPr id="86167" name="Line 151"/>
              <p:cNvSpPr>
                <a:spLocks noChangeShapeType="1"/>
              </p:cNvSpPr>
              <p:nvPr/>
            </p:nvSpPr>
            <p:spPr bwMode="auto">
              <a:xfrm flipH="1">
                <a:off x="4093" y="2580"/>
                <a:ext cx="26" cy="7"/>
              </a:xfrm>
              <a:prstGeom prst="line">
                <a:avLst/>
              </a:prstGeom>
              <a:noFill/>
              <a:ln w="12700">
                <a:solidFill>
                  <a:srgbClr val="FF0000"/>
                </a:solidFill>
                <a:round/>
                <a:headEnd/>
                <a:tailEnd/>
              </a:ln>
              <a:effectLst/>
            </p:spPr>
            <p:txBody>
              <a:bodyPr wrap="none" anchor="ctr"/>
              <a:lstStyle/>
              <a:p>
                <a:endParaRPr lang="en-US"/>
              </a:p>
            </p:txBody>
          </p:sp>
          <p:sp>
            <p:nvSpPr>
              <p:cNvPr id="86168" name="Line 152"/>
              <p:cNvSpPr>
                <a:spLocks noChangeShapeType="1"/>
              </p:cNvSpPr>
              <p:nvPr/>
            </p:nvSpPr>
            <p:spPr bwMode="auto">
              <a:xfrm flipH="1">
                <a:off x="4080" y="2587"/>
                <a:ext cx="21" cy="5"/>
              </a:xfrm>
              <a:prstGeom prst="line">
                <a:avLst/>
              </a:prstGeom>
              <a:noFill/>
              <a:ln w="12700">
                <a:solidFill>
                  <a:srgbClr val="FF0000"/>
                </a:solidFill>
                <a:round/>
                <a:headEnd/>
                <a:tailEnd/>
              </a:ln>
              <a:effectLst/>
            </p:spPr>
            <p:txBody>
              <a:bodyPr wrap="none" anchor="ctr"/>
              <a:lstStyle/>
              <a:p>
                <a:endParaRPr lang="en-US"/>
              </a:p>
            </p:txBody>
          </p:sp>
          <p:sp>
            <p:nvSpPr>
              <p:cNvPr id="86169" name="Line 153"/>
              <p:cNvSpPr>
                <a:spLocks noChangeShapeType="1"/>
              </p:cNvSpPr>
              <p:nvPr/>
            </p:nvSpPr>
            <p:spPr bwMode="auto">
              <a:xfrm flipH="1" flipV="1">
                <a:off x="4062" y="2558"/>
                <a:ext cx="26" cy="38"/>
              </a:xfrm>
              <a:prstGeom prst="line">
                <a:avLst/>
              </a:prstGeom>
              <a:noFill/>
              <a:ln w="12700">
                <a:solidFill>
                  <a:srgbClr val="FF0000"/>
                </a:solidFill>
                <a:round/>
                <a:headEnd/>
                <a:tailEnd/>
              </a:ln>
              <a:effectLst/>
            </p:spPr>
            <p:txBody>
              <a:bodyPr wrap="none" anchor="ctr"/>
              <a:lstStyle/>
              <a:p>
                <a:endParaRPr lang="en-US"/>
              </a:p>
            </p:txBody>
          </p:sp>
          <p:sp>
            <p:nvSpPr>
              <p:cNvPr id="86170" name="Line 154"/>
              <p:cNvSpPr>
                <a:spLocks noChangeShapeType="1"/>
              </p:cNvSpPr>
              <p:nvPr/>
            </p:nvSpPr>
            <p:spPr bwMode="auto">
              <a:xfrm flipH="1">
                <a:off x="4046" y="2566"/>
                <a:ext cx="24" cy="5"/>
              </a:xfrm>
              <a:prstGeom prst="line">
                <a:avLst/>
              </a:prstGeom>
              <a:noFill/>
              <a:ln w="12700">
                <a:solidFill>
                  <a:srgbClr val="FF0000"/>
                </a:solidFill>
                <a:round/>
                <a:headEnd/>
                <a:tailEnd/>
              </a:ln>
              <a:effectLst/>
            </p:spPr>
            <p:txBody>
              <a:bodyPr wrap="none" anchor="ctr"/>
              <a:lstStyle/>
              <a:p>
                <a:endParaRPr lang="en-US"/>
              </a:p>
            </p:txBody>
          </p:sp>
          <p:sp>
            <p:nvSpPr>
              <p:cNvPr id="86171" name="Line 155"/>
              <p:cNvSpPr>
                <a:spLocks noChangeShapeType="1"/>
              </p:cNvSpPr>
              <p:nvPr/>
            </p:nvSpPr>
            <p:spPr bwMode="auto">
              <a:xfrm flipH="1">
                <a:off x="4031" y="2575"/>
                <a:ext cx="23" cy="2"/>
              </a:xfrm>
              <a:prstGeom prst="line">
                <a:avLst/>
              </a:prstGeom>
              <a:noFill/>
              <a:ln w="12700">
                <a:solidFill>
                  <a:srgbClr val="FF0000"/>
                </a:solidFill>
                <a:round/>
                <a:headEnd/>
                <a:tailEnd/>
              </a:ln>
              <a:effectLst/>
            </p:spPr>
            <p:txBody>
              <a:bodyPr wrap="none" anchor="ctr"/>
              <a:lstStyle/>
              <a:p>
                <a:endParaRPr lang="en-US"/>
              </a:p>
            </p:txBody>
          </p:sp>
          <p:sp>
            <p:nvSpPr>
              <p:cNvPr id="86172" name="Line 156"/>
              <p:cNvSpPr>
                <a:spLocks noChangeShapeType="1"/>
              </p:cNvSpPr>
              <p:nvPr/>
            </p:nvSpPr>
            <p:spPr bwMode="auto">
              <a:xfrm flipH="1">
                <a:off x="4013" y="2577"/>
                <a:ext cx="26" cy="0"/>
              </a:xfrm>
              <a:prstGeom prst="line">
                <a:avLst/>
              </a:prstGeom>
              <a:noFill/>
              <a:ln w="12700">
                <a:solidFill>
                  <a:srgbClr val="FF0000"/>
                </a:solidFill>
                <a:round/>
                <a:headEnd/>
                <a:tailEnd/>
              </a:ln>
              <a:effectLst/>
            </p:spPr>
            <p:txBody>
              <a:bodyPr wrap="none" anchor="ctr"/>
              <a:lstStyle/>
              <a:p>
                <a:endParaRPr lang="en-US"/>
              </a:p>
            </p:txBody>
          </p:sp>
          <p:sp>
            <p:nvSpPr>
              <p:cNvPr id="86173" name="Line 157"/>
              <p:cNvSpPr>
                <a:spLocks noChangeShapeType="1"/>
              </p:cNvSpPr>
              <p:nvPr/>
            </p:nvSpPr>
            <p:spPr bwMode="auto">
              <a:xfrm flipH="1" flipV="1">
                <a:off x="3997" y="2538"/>
                <a:ext cx="24" cy="43"/>
              </a:xfrm>
              <a:prstGeom prst="line">
                <a:avLst/>
              </a:prstGeom>
              <a:noFill/>
              <a:ln w="12700">
                <a:solidFill>
                  <a:srgbClr val="FF0000"/>
                </a:solidFill>
                <a:round/>
                <a:headEnd/>
                <a:tailEnd/>
              </a:ln>
              <a:effectLst/>
            </p:spPr>
            <p:txBody>
              <a:bodyPr wrap="none" anchor="ctr"/>
              <a:lstStyle/>
              <a:p>
                <a:endParaRPr lang="en-US"/>
              </a:p>
            </p:txBody>
          </p:sp>
          <p:sp>
            <p:nvSpPr>
              <p:cNvPr id="86174" name="Line 158"/>
              <p:cNvSpPr>
                <a:spLocks noChangeShapeType="1"/>
              </p:cNvSpPr>
              <p:nvPr/>
            </p:nvSpPr>
            <p:spPr bwMode="auto">
              <a:xfrm flipH="1">
                <a:off x="3981" y="2546"/>
                <a:ext cx="24" cy="25"/>
              </a:xfrm>
              <a:prstGeom prst="line">
                <a:avLst/>
              </a:prstGeom>
              <a:noFill/>
              <a:ln w="12700">
                <a:solidFill>
                  <a:srgbClr val="FF0000"/>
                </a:solidFill>
                <a:round/>
                <a:headEnd/>
                <a:tailEnd/>
              </a:ln>
              <a:effectLst/>
            </p:spPr>
            <p:txBody>
              <a:bodyPr wrap="none" anchor="ctr"/>
              <a:lstStyle/>
              <a:p>
                <a:endParaRPr lang="en-US"/>
              </a:p>
            </p:txBody>
          </p:sp>
          <p:sp>
            <p:nvSpPr>
              <p:cNvPr id="86175" name="Line 159"/>
              <p:cNvSpPr>
                <a:spLocks noChangeShapeType="1"/>
              </p:cNvSpPr>
              <p:nvPr/>
            </p:nvSpPr>
            <p:spPr bwMode="auto">
              <a:xfrm flipH="1" flipV="1">
                <a:off x="3962" y="2566"/>
                <a:ext cx="27" cy="13"/>
              </a:xfrm>
              <a:prstGeom prst="line">
                <a:avLst/>
              </a:prstGeom>
              <a:noFill/>
              <a:ln w="12700">
                <a:solidFill>
                  <a:srgbClr val="FF0000"/>
                </a:solidFill>
                <a:round/>
                <a:headEnd/>
                <a:tailEnd/>
              </a:ln>
              <a:effectLst/>
            </p:spPr>
            <p:txBody>
              <a:bodyPr wrap="none" anchor="ctr"/>
              <a:lstStyle/>
              <a:p>
                <a:endParaRPr lang="en-US"/>
              </a:p>
            </p:txBody>
          </p:sp>
          <p:sp>
            <p:nvSpPr>
              <p:cNvPr id="86176" name="Line 160"/>
              <p:cNvSpPr>
                <a:spLocks noChangeShapeType="1"/>
              </p:cNvSpPr>
              <p:nvPr/>
            </p:nvSpPr>
            <p:spPr bwMode="auto">
              <a:xfrm flipH="1">
                <a:off x="3948" y="2570"/>
                <a:ext cx="22" cy="7"/>
              </a:xfrm>
              <a:prstGeom prst="line">
                <a:avLst/>
              </a:prstGeom>
              <a:noFill/>
              <a:ln w="12700">
                <a:solidFill>
                  <a:srgbClr val="FF0000"/>
                </a:solidFill>
                <a:round/>
                <a:headEnd/>
                <a:tailEnd/>
              </a:ln>
              <a:effectLst/>
            </p:spPr>
            <p:txBody>
              <a:bodyPr wrap="none" anchor="ctr"/>
              <a:lstStyle/>
              <a:p>
                <a:endParaRPr lang="en-US"/>
              </a:p>
            </p:txBody>
          </p:sp>
          <p:sp>
            <p:nvSpPr>
              <p:cNvPr id="86177" name="Line 161"/>
              <p:cNvSpPr>
                <a:spLocks noChangeShapeType="1"/>
              </p:cNvSpPr>
              <p:nvPr/>
            </p:nvSpPr>
            <p:spPr bwMode="auto">
              <a:xfrm flipH="1">
                <a:off x="3932" y="2581"/>
                <a:ext cx="24" cy="7"/>
              </a:xfrm>
              <a:prstGeom prst="line">
                <a:avLst/>
              </a:prstGeom>
              <a:noFill/>
              <a:ln w="12700">
                <a:solidFill>
                  <a:srgbClr val="FF0000"/>
                </a:solidFill>
                <a:round/>
                <a:headEnd/>
                <a:tailEnd/>
              </a:ln>
              <a:effectLst/>
            </p:spPr>
            <p:txBody>
              <a:bodyPr wrap="none" anchor="ctr"/>
              <a:lstStyle/>
              <a:p>
                <a:endParaRPr lang="en-US"/>
              </a:p>
            </p:txBody>
          </p:sp>
          <p:sp>
            <p:nvSpPr>
              <p:cNvPr id="86178" name="Line 162"/>
              <p:cNvSpPr>
                <a:spLocks noChangeShapeType="1"/>
              </p:cNvSpPr>
              <p:nvPr/>
            </p:nvSpPr>
            <p:spPr bwMode="auto">
              <a:xfrm flipH="1" flipV="1">
                <a:off x="3915" y="2562"/>
                <a:ext cx="25" cy="34"/>
              </a:xfrm>
              <a:prstGeom prst="line">
                <a:avLst/>
              </a:prstGeom>
              <a:noFill/>
              <a:ln w="12700">
                <a:solidFill>
                  <a:srgbClr val="FF0000"/>
                </a:solidFill>
                <a:round/>
                <a:headEnd/>
                <a:tailEnd/>
              </a:ln>
              <a:effectLst/>
            </p:spPr>
            <p:txBody>
              <a:bodyPr wrap="none" anchor="ctr"/>
              <a:lstStyle/>
              <a:p>
                <a:endParaRPr lang="en-US"/>
              </a:p>
            </p:txBody>
          </p:sp>
          <p:sp>
            <p:nvSpPr>
              <p:cNvPr id="86179" name="Line 163"/>
              <p:cNvSpPr>
                <a:spLocks noChangeShapeType="1"/>
              </p:cNvSpPr>
              <p:nvPr/>
            </p:nvSpPr>
            <p:spPr bwMode="auto">
              <a:xfrm flipH="1" flipV="1">
                <a:off x="3897" y="2551"/>
                <a:ext cx="26" cy="19"/>
              </a:xfrm>
              <a:prstGeom prst="line">
                <a:avLst/>
              </a:prstGeom>
              <a:noFill/>
              <a:ln w="12700">
                <a:solidFill>
                  <a:srgbClr val="FF0000"/>
                </a:solidFill>
                <a:round/>
                <a:headEnd/>
                <a:tailEnd/>
              </a:ln>
              <a:effectLst/>
            </p:spPr>
            <p:txBody>
              <a:bodyPr wrap="none" anchor="ctr"/>
              <a:lstStyle/>
              <a:p>
                <a:endParaRPr lang="en-US"/>
              </a:p>
            </p:txBody>
          </p:sp>
          <p:sp>
            <p:nvSpPr>
              <p:cNvPr id="86180" name="Line 164"/>
              <p:cNvSpPr>
                <a:spLocks noChangeShapeType="1"/>
              </p:cNvSpPr>
              <p:nvPr/>
            </p:nvSpPr>
            <p:spPr bwMode="auto">
              <a:xfrm flipH="1">
                <a:off x="3886" y="2555"/>
                <a:ext cx="19" cy="2"/>
              </a:xfrm>
              <a:prstGeom prst="line">
                <a:avLst/>
              </a:prstGeom>
              <a:noFill/>
              <a:ln w="12700">
                <a:solidFill>
                  <a:srgbClr val="FF0000"/>
                </a:solidFill>
                <a:round/>
                <a:headEnd/>
                <a:tailEnd/>
              </a:ln>
              <a:effectLst/>
            </p:spPr>
            <p:txBody>
              <a:bodyPr wrap="none" anchor="ctr"/>
              <a:lstStyle/>
              <a:p>
                <a:endParaRPr lang="en-US"/>
              </a:p>
            </p:txBody>
          </p:sp>
          <p:sp>
            <p:nvSpPr>
              <p:cNvPr id="86181" name="Line 165"/>
              <p:cNvSpPr>
                <a:spLocks noChangeShapeType="1"/>
              </p:cNvSpPr>
              <p:nvPr/>
            </p:nvSpPr>
            <p:spPr bwMode="auto">
              <a:xfrm flipH="1" flipV="1">
                <a:off x="3866" y="2551"/>
                <a:ext cx="28" cy="10"/>
              </a:xfrm>
              <a:prstGeom prst="line">
                <a:avLst/>
              </a:prstGeom>
              <a:noFill/>
              <a:ln w="12700">
                <a:solidFill>
                  <a:srgbClr val="FF0000"/>
                </a:solidFill>
                <a:round/>
                <a:headEnd/>
                <a:tailEnd/>
              </a:ln>
              <a:effectLst/>
            </p:spPr>
            <p:txBody>
              <a:bodyPr wrap="none" anchor="ctr"/>
              <a:lstStyle/>
              <a:p>
                <a:endParaRPr lang="en-US"/>
              </a:p>
            </p:txBody>
          </p:sp>
          <p:sp>
            <p:nvSpPr>
              <p:cNvPr id="86182" name="Line 166"/>
              <p:cNvSpPr>
                <a:spLocks noChangeShapeType="1"/>
              </p:cNvSpPr>
              <p:nvPr/>
            </p:nvSpPr>
            <p:spPr bwMode="auto">
              <a:xfrm flipH="1">
                <a:off x="3851" y="2559"/>
                <a:ext cx="23" cy="7"/>
              </a:xfrm>
              <a:prstGeom prst="line">
                <a:avLst/>
              </a:prstGeom>
              <a:noFill/>
              <a:ln w="12700">
                <a:solidFill>
                  <a:srgbClr val="FF0000"/>
                </a:solidFill>
                <a:round/>
                <a:headEnd/>
                <a:tailEnd/>
              </a:ln>
              <a:effectLst/>
            </p:spPr>
            <p:txBody>
              <a:bodyPr wrap="none" anchor="ctr"/>
              <a:lstStyle/>
              <a:p>
                <a:endParaRPr lang="en-US"/>
              </a:p>
            </p:txBody>
          </p:sp>
          <p:sp>
            <p:nvSpPr>
              <p:cNvPr id="86183" name="Line 167"/>
              <p:cNvSpPr>
                <a:spLocks noChangeShapeType="1"/>
              </p:cNvSpPr>
              <p:nvPr/>
            </p:nvSpPr>
            <p:spPr bwMode="auto">
              <a:xfrm flipH="1" flipV="1">
                <a:off x="3836" y="2553"/>
                <a:ext cx="23" cy="21"/>
              </a:xfrm>
              <a:prstGeom prst="line">
                <a:avLst/>
              </a:prstGeom>
              <a:noFill/>
              <a:ln w="12700">
                <a:solidFill>
                  <a:srgbClr val="FF0000"/>
                </a:solidFill>
                <a:round/>
                <a:headEnd/>
                <a:tailEnd/>
              </a:ln>
              <a:effectLst/>
            </p:spPr>
            <p:txBody>
              <a:bodyPr wrap="none" anchor="ctr"/>
              <a:lstStyle/>
              <a:p>
                <a:endParaRPr lang="en-US"/>
              </a:p>
            </p:txBody>
          </p:sp>
          <p:sp>
            <p:nvSpPr>
              <p:cNvPr id="86184" name="Line 168"/>
              <p:cNvSpPr>
                <a:spLocks noChangeShapeType="1"/>
              </p:cNvSpPr>
              <p:nvPr/>
            </p:nvSpPr>
            <p:spPr bwMode="auto">
              <a:xfrm flipH="1">
                <a:off x="3813" y="2557"/>
                <a:ext cx="31" cy="5"/>
              </a:xfrm>
              <a:prstGeom prst="line">
                <a:avLst/>
              </a:prstGeom>
              <a:noFill/>
              <a:ln w="12700">
                <a:solidFill>
                  <a:srgbClr val="FF0000"/>
                </a:solidFill>
                <a:round/>
                <a:headEnd/>
                <a:tailEnd/>
              </a:ln>
              <a:effectLst/>
            </p:spPr>
            <p:txBody>
              <a:bodyPr wrap="none" anchor="ctr"/>
              <a:lstStyle/>
              <a:p>
                <a:endParaRPr lang="en-US"/>
              </a:p>
            </p:txBody>
          </p:sp>
          <p:sp>
            <p:nvSpPr>
              <p:cNvPr id="86185" name="Line 169"/>
              <p:cNvSpPr>
                <a:spLocks noChangeShapeType="1"/>
              </p:cNvSpPr>
              <p:nvPr/>
            </p:nvSpPr>
            <p:spPr bwMode="auto">
              <a:xfrm flipH="1" flipV="1">
                <a:off x="3798" y="2538"/>
                <a:ext cx="23" cy="28"/>
              </a:xfrm>
              <a:prstGeom prst="line">
                <a:avLst/>
              </a:prstGeom>
              <a:noFill/>
              <a:ln w="12700">
                <a:solidFill>
                  <a:srgbClr val="FF0000"/>
                </a:solidFill>
                <a:round/>
                <a:headEnd/>
                <a:tailEnd/>
              </a:ln>
              <a:effectLst/>
            </p:spPr>
            <p:txBody>
              <a:bodyPr wrap="none" anchor="ctr"/>
              <a:lstStyle/>
              <a:p>
                <a:endParaRPr lang="en-US"/>
              </a:p>
            </p:txBody>
          </p:sp>
          <p:sp>
            <p:nvSpPr>
              <p:cNvPr id="86186" name="Line 170"/>
              <p:cNvSpPr>
                <a:spLocks noChangeShapeType="1"/>
              </p:cNvSpPr>
              <p:nvPr/>
            </p:nvSpPr>
            <p:spPr bwMode="auto">
              <a:xfrm flipH="1">
                <a:off x="3781" y="2546"/>
                <a:ext cx="25" cy="40"/>
              </a:xfrm>
              <a:prstGeom prst="line">
                <a:avLst/>
              </a:prstGeom>
              <a:noFill/>
              <a:ln w="12700">
                <a:solidFill>
                  <a:srgbClr val="FF0000"/>
                </a:solidFill>
                <a:round/>
                <a:headEnd/>
                <a:tailEnd/>
              </a:ln>
              <a:effectLst/>
            </p:spPr>
            <p:txBody>
              <a:bodyPr wrap="none" anchor="ctr"/>
              <a:lstStyle/>
              <a:p>
                <a:endParaRPr lang="en-US"/>
              </a:p>
            </p:txBody>
          </p:sp>
          <p:sp>
            <p:nvSpPr>
              <p:cNvPr id="86187" name="Line 171"/>
              <p:cNvSpPr>
                <a:spLocks noChangeShapeType="1"/>
              </p:cNvSpPr>
              <p:nvPr/>
            </p:nvSpPr>
            <p:spPr bwMode="auto">
              <a:xfrm flipH="1" flipV="1">
                <a:off x="3767" y="2547"/>
                <a:ext cx="22" cy="47"/>
              </a:xfrm>
              <a:prstGeom prst="line">
                <a:avLst/>
              </a:prstGeom>
              <a:noFill/>
              <a:ln w="12700">
                <a:solidFill>
                  <a:srgbClr val="FF0000"/>
                </a:solidFill>
                <a:round/>
                <a:headEnd/>
                <a:tailEnd/>
              </a:ln>
              <a:effectLst/>
            </p:spPr>
            <p:txBody>
              <a:bodyPr wrap="none" anchor="ctr"/>
              <a:lstStyle/>
              <a:p>
                <a:endParaRPr lang="en-US"/>
              </a:p>
            </p:txBody>
          </p:sp>
          <p:sp>
            <p:nvSpPr>
              <p:cNvPr id="86188" name="Line 172"/>
              <p:cNvSpPr>
                <a:spLocks noChangeShapeType="1"/>
              </p:cNvSpPr>
              <p:nvPr/>
            </p:nvSpPr>
            <p:spPr bwMode="auto">
              <a:xfrm flipH="1" flipV="1">
                <a:off x="3751" y="2530"/>
                <a:ext cx="24" cy="25"/>
              </a:xfrm>
              <a:prstGeom prst="line">
                <a:avLst/>
              </a:prstGeom>
              <a:noFill/>
              <a:ln w="12700">
                <a:solidFill>
                  <a:srgbClr val="FF0000"/>
                </a:solidFill>
                <a:round/>
                <a:headEnd/>
                <a:tailEnd/>
              </a:ln>
              <a:effectLst/>
            </p:spPr>
            <p:txBody>
              <a:bodyPr wrap="none" anchor="ctr"/>
              <a:lstStyle/>
              <a:p>
                <a:endParaRPr lang="en-US"/>
              </a:p>
            </p:txBody>
          </p:sp>
          <p:sp>
            <p:nvSpPr>
              <p:cNvPr id="86189" name="Line 173"/>
              <p:cNvSpPr>
                <a:spLocks noChangeShapeType="1"/>
              </p:cNvSpPr>
              <p:nvPr/>
            </p:nvSpPr>
            <p:spPr bwMode="auto">
              <a:xfrm flipH="1">
                <a:off x="3736" y="2538"/>
                <a:ext cx="23" cy="18"/>
              </a:xfrm>
              <a:prstGeom prst="line">
                <a:avLst/>
              </a:prstGeom>
              <a:noFill/>
              <a:ln w="12700">
                <a:solidFill>
                  <a:srgbClr val="FF0000"/>
                </a:solidFill>
                <a:round/>
                <a:headEnd/>
                <a:tailEnd/>
              </a:ln>
              <a:effectLst/>
            </p:spPr>
            <p:txBody>
              <a:bodyPr wrap="none" anchor="ctr"/>
              <a:lstStyle/>
              <a:p>
                <a:endParaRPr lang="en-US"/>
              </a:p>
            </p:txBody>
          </p:sp>
          <p:sp>
            <p:nvSpPr>
              <p:cNvPr id="86190" name="Line 174"/>
              <p:cNvSpPr>
                <a:spLocks noChangeShapeType="1"/>
              </p:cNvSpPr>
              <p:nvPr/>
            </p:nvSpPr>
            <p:spPr bwMode="auto">
              <a:xfrm flipH="1" flipV="1">
                <a:off x="3718" y="2538"/>
                <a:ext cx="26" cy="26"/>
              </a:xfrm>
              <a:prstGeom prst="line">
                <a:avLst/>
              </a:prstGeom>
              <a:noFill/>
              <a:ln w="12700">
                <a:solidFill>
                  <a:srgbClr val="FF0000"/>
                </a:solidFill>
                <a:round/>
                <a:headEnd/>
                <a:tailEnd/>
              </a:ln>
              <a:effectLst/>
            </p:spPr>
            <p:txBody>
              <a:bodyPr wrap="none" anchor="ctr"/>
              <a:lstStyle/>
              <a:p>
                <a:endParaRPr lang="en-US"/>
              </a:p>
            </p:txBody>
          </p:sp>
          <p:sp>
            <p:nvSpPr>
              <p:cNvPr id="86191" name="Line 175"/>
              <p:cNvSpPr>
                <a:spLocks noChangeShapeType="1"/>
              </p:cNvSpPr>
              <p:nvPr/>
            </p:nvSpPr>
            <p:spPr bwMode="auto">
              <a:xfrm flipH="1">
                <a:off x="3702" y="2546"/>
                <a:ext cx="24" cy="22"/>
              </a:xfrm>
              <a:prstGeom prst="line">
                <a:avLst/>
              </a:prstGeom>
              <a:noFill/>
              <a:ln w="12700">
                <a:solidFill>
                  <a:srgbClr val="FF0000"/>
                </a:solidFill>
                <a:round/>
                <a:headEnd/>
                <a:tailEnd/>
              </a:ln>
              <a:effectLst/>
            </p:spPr>
            <p:txBody>
              <a:bodyPr wrap="none" anchor="ctr"/>
              <a:lstStyle/>
              <a:p>
                <a:endParaRPr lang="en-US"/>
              </a:p>
            </p:txBody>
          </p:sp>
          <p:sp>
            <p:nvSpPr>
              <p:cNvPr id="86192" name="Line 176"/>
              <p:cNvSpPr>
                <a:spLocks noChangeShapeType="1"/>
              </p:cNvSpPr>
              <p:nvPr/>
            </p:nvSpPr>
            <p:spPr bwMode="auto">
              <a:xfrm flipH="1">
                <a:off x="3686" y="2572"/>
                <a:ext cx="24" cy="0"/>
              </a:xfrm>
              <a:prstGeom prst="line">
                <a:avLst/>
              </a:prstGeom>
              <a:noFill/>
              <a:ln w="12700">
                <a:solidFill>
                  <a:srgbClr val="FF0000"/>
                </a:solidFill>
                <a:round/>
                <a:headEnd/>
                <a:tailEnd/>
              </a:ln>
              <a:effectLst/>
            </p:spPr>
            <p:txBody>
              <a:bodyPr wrap="none" anchor="ctr"/>
              <a:lstStyle/>
              <a:p>
                <a:endParaRPr lang="en-US"/>
              </a:p>
            </p:txBody>
          </p:sp>
          <p:sp>
            <p:nvSpPr>
              <p:cNvPr id="86193" name="Line 177"/>
              <p:cNvSpPr>
                <a:spLocks noChangeShapeType="1"/>
              </p:cNvSpPr>
              <p:nvPr/>
            </p:nvSpPr>
            <p:spPr bwMode="auto">
              <a:xfrm flipH="1" flipV="1">
                <a:off x="3668" y="2560"/>
                <a:ext cx="26" cy="16"/>
              </a:xfrm>
              <a:prstGeom prst="line">
                <a:avLst/>
              </a:prstGeom>
              <a:noFill/>
              <a:ln w="12700">
                <a:solidFill>
                  <a:srgbClr val="FF0000"/>
                </a:solidFill>
                <a:round/>
                <a:headEnd/>
                <a:tailEnd/>
              </a:ln>
              <a:effectLst/>
            </p:spPr>
            <p:txBody>
              <a:bodyPr wrap="none" anchor="ctr"/>
              <a:lstStyle/>
              <a:p>
                <a:endParaRPr lang="en-US"/>
              </a:p>
            </p:txBody>
          </p:sp>
          <p:sp>
            <p:nvSpPr>
              <p:cNvPr id="86194" name="Line 178"/>
              <p:cNvSpPr>
                <a:spLocks noChangeShapeType="1"/>
              </p:cNvSpPr>
              <p:nvPr/>
            </p:nvSpPr>
            <p:spPr bwMode="auto">
              <a:xfrm flipH="1">
                <a:off x="3653" y="2568"/>
                <a:ext cx="23" cy="12"/>
              </a:xfrm>
              <a:prstGeom prst="line">
                <a:avLst/>
              </a:prstGeom>
              <a:noFill/>
              <a:ln w="12700">
                <a:solidFill>
                  <a:srgbClr val="FF0000"/>
                </a:solidFill>
                <a:round/>
                <a:headEnd/>
                <a:tailEnd/>
              </a:ln>
              <a:effectLst/>
            </p:spPr>
            <p:txBody>
              <a:bodyPr wrap="none" anchor="ctr"/>
              <a:lstStyle/>
              <a:p>
                <a:endParaRPr lang="en-US"/>
              </a:p>
            </p:txBody>
          </p:sp>
          <p:sp>
            <p:nvSpPr>
              <p:cNvPr id="86195" name="Line 179"/>
              <p:cNvSpPr>
                <a:spLocks noChangeShapeType="1"/>
              </p:cNvSpPr>
              <p:nvPr/>
            </p:nvSpPr>
            <p:spPr bwMode="auto">
              <a:xfrm flipH="1" flipV="1">
                <a:off x="3637" y="2536"/>
                <a:ext cx="24" cy="52"/>
              </a:xfrm>
              <a:prstGeom prst="line">
                <a:avLst/>
              </a:prstGeom>
              <a:noFill/>
              <a:ln w="12700">
                <a:solidFill>
                  <a:srgbClr val="FF0000"/>
                </a:solidFill>
                <a:round/>
                <a:headEnd/>
                <a:tailEnd/>
              </a:ln>
              <a:effectLst/>
            </p:spPr>
            <p:txBody>
              <a:bodyPr wrap="none" anchor="ctr"/>
              <a:lstStyle/>
              <a:p>
                <a:endParaRPr lang="en-US"/>
              </a:p>
            </p:txBody>
          </p:sp>
          <p:sp>
            <p:nvSpPr>
              <p:cNvPr id="86196" name="Line 180"/>
              <p:cNvSpPr>
                <a:spLocks noChangeShapeType="1"/>
              </p:cNvSpPr>
              <p:nvPr/>
            </p:nvSpPr>
            <p:spPr bwMode="auto">
              <a:xfrm flipH="1">
                <a:off x="3620" y="2540"/>
                <a:ext cx="25" cy="6"/>
              </a:xfrm>
              <a:prstGeom prst="line">
                <a:avLst/>
              </a:prstGeom>
              <a:noFill/>
              <a:ln w="12700">
                <a:solidFill>
                  <a:srgbClr val="FF0000"/>
                </a:solidFill>
                <a:round/>
                <a:headEnd/>
                <a:tailEnd/>
              </a:ln>
              <a:effectLst/>
            </p:spPr>
            <p:txBody>
              <a:bodyPr wrap="none" anchor="ctr"/>
              <a:lstStyle/>
              <a:p>
                <a:endParaRPr lang="en-US"/>
              </a:p>
            </p:txBody>
          </p:sp>
          <p:sp>
            <p:nvSpPr>
              <p:cNvPr id="86197" name="Line 181"/>
              <p:cNvSpPr>
                <a:spLocks noChangeShapeType="1"/>
              </p:cNvSpPr>
              <p:nvPr/>
            </p:nvSpPr>
            <p:spPr bwMode="auto">
              <a:xfrm flipH="1">
                <a:off x="3603" y="2550"/>
                <a:ext cx="25" cy="20"/>
              </a:xfrm>
              <a:prstGeom prst="line">
                <a:avLst/>
              </a:prstGeom>
              <a:noFill/>
              <a:ln w="12700">
                <a:solidFill>
                  <a:srgbClr val="FF0000"/>
                </a:solidFill>
                <a:round/>
                <a:headEnd/>
                <a:tailEnd/>
              </a:ln>
              <a:effectLst/>
            </p:spPr>
            <p:txBody>
              <a:bodyPr wrap="none" anchor="ctr"/>
              <a:lstStyle/>
              <a:p>
                <a:endParaRPr lang="en-US"/>
              </a:p>
            </p:txBody>
          </p:sp>
          <p:sp>
            <p:nvSpPr>
              <p:cNvPr id="86198" name="Line 182"/>
              <p:cNvSpPr>
                <a:spLocks noChangeShapeType="1"/>
              </p:cNvSpPr>
              <p:nvPr/>
            </p:nvSpPr>
            <p:spPr bwMode="auto">
              <a:xfrm flipH="1">
                <a:off x="3586" y="2578"/>
                <a:ext cx="25" cy="2"/>
              </a:xfrm>
              <a:prstGeom prst="line">
                <a:avLst/>
              </a:prstGeom>
              <a:noFill/>
              <a:ln w="12700">
                <a:solidFill>
                  <a:srgbClr val="FF0000"/>
                </a:solidFill>
                <a:round/>
                <a:headEnd/>
                <a:tailEnd/>
              </a:ln>
              <a:effectLst/>
            </p:spPr>
            <p:txBody>
              <a:bodyPr wrap="none" anchor="ctr"/>
              <a:lstStyle/>
              <a:p>
                <a:endParaRPr lang="en-US"/>
              </a:p>
            </p:txBody>
          </p:sp>
          <p:sp>
            <p:nvSpPr>
              <p:cNvPr id="86199" name="Line 183"/>
              <p:cNvSpPr>
                <a:spLocks noChangeShapeType="1"/>
              </p:cNvSpPr>
              <p:nvPr/>
            </p:nvSpPr>
            <p:spPr bwMode="auto">
              <a:xfrm flipH="1">
                <a:off x="3572" y="2588"/>
                <a:ext cx="22" cy="7"/>
              </a:xfrm>
              <a:prstGeom prst="line">
                <a:avLst/>
              </a:prstGeom>
              <a:noFill/>
              <a:ln w="12700">
                <a:solidFill>
                  <a:srgbClr val="FF0000"/>
                </a:solidFill>
                <a:round/>
                <a:headEnd/>
                <a:tailEnd/>
              </a:ln>
              <a:effectLst/>
            </p:spPr>
            <p:txBody>
              <a:bodyPr wrap="none" anchor="ctr"/>
              <a:lstStyle/>
              <a:p>
                <a:endParaRPr lang="en-US"/>
              </a:p>
            </p:txBody>
          </p:sp>
          <p:sp>
            <p:nvSpPr>
              <p:cNvPr id="86200" name="Line 184"/>
              <p:cNvSpPr>
                <a:spLocks noChangeShapeType="1"/>
              </p:cNvSpPr>
              <p:nvPr/>
            </p:nvSpPr>
            <p:spPr bwMode="auto">
              <a:xfrm flipH="1" flipV="1">
                <a:off x="3555" y="2590"/>
                <a:ext cx="25" cy="13"/>
              </a:xfrm>
              <a:prstGeom prst="line">
                <a:avLst/>
              </a:prstGeom>
              <a:noFill/>
              <a:ln w="12700">
                <a:solidFill>
                  <a:srgbClr val="FF0000"/>
                </a:solidFill>
                <a:round/>
                <a:headEnd/>
                <a:tailEnd/>
              </a:ln>
              <a:effectLst/>
            </p:spPr>
            <p:txBody>
              <a:bodyPr wrap="none" anchor="ctr"/>
              <a:lstStyle/>
              <a:p>
                <a:endParaRPr lang="en-US"/>
              </a:p>
            </p:txBody>
          </p:sp>
          <p:sp>
            <p:nvSpPr>
              <p:cNvPr id="86201" name="Line 185"/>
              <p:cNvSpPr>
                <a:spLocks noChangeShapeType="1"/>
              </p:cNvSpPr>
              <p:nvPr/>
            </p:nvSpPr>
            <p:spPr bwMode="auto">
              <a:xfrm flipH="1">
                <a:off x="3537" y="2598"/>
                <a:ext cx="26" cy="20"/>
              </a:xfrm>
              <a:prstGeom prst="line">
                <a:avLst/>
              </a:prstGeom>
              <a:noFill/>
              <a:ln w="12700">
                <a:solidFill>
                  <a:srgbClr val="FF0000"/>
                </a:solidFill>
                <a:round/>
                <a:headEnd/>
                <a:tailEnd/>
              </a:ln>
              <a:effectLst/>
            </p:spPr>
            <p:txBody>
              <a:bodyPr wrap="none" anchor="ctr"/>
              <a:lstStyle/>
              <a:p>
                <a:endParaRPr lang="en-US"/>
              </a:p>
            </p:txBody>
          </p:sp>
          <p:sp>
            <p:nvSpPr>
              <p:cNvPr id="86202" name="Line 186"/>
              <p:cNvSpPr>
                <a:spLocks noChangeShapeType="1"/>
              </p:cNvSpPr>
              <p:nvPr/>
            </p:nvSpPr>
            <p:spPr bwMode="auto">
              <a:xfrm flipH="1" flipV="1">
                <a:off x="3521" y="2606"/>
                <a:ext cx="24" cy="20"/>
              </a:xfrm>
              <a:prstGeom prst="line">
                <a:avLst/>
              </a:prstGeom>
              <a:noFill/>
              <a:ln w="12700">
                <a:solidFill>
                  <a:srgbClr val="FF0000"/>
                </a:solidFill>
                <a:round/>
                <a:headEnd/>
                <a:tailEnd/>
              </a:ln>
              <a:effectLst/>
            </p:spPr>
            <p:txBody>
              <a:bodyPr wrap="none" anchor="ctr"/>
              <a:lstStyle/>
              <a:p>
                <a:endParaRPr lang="en-US"/>
              </a:p>
            </p:txBody>
          </p:sp>
          <p:sp>
            <p:nvSpPr>
              <p:cNvPr id="86203" name="Line 187"/>
              <p:cNvSpPr>
                <a:spLocks noChangeShapeType="1"/>
              </p:cNvSpPr>
              <p:nvPr/>
            </p:nvSpPr>
            <p:spPr bwMode="auto">
              <a:xfrm flipH="1">
                <a:off x="3505" y="2614"/>
                <a:ext cx="24" cy="19"/>
              </a:xfrm>
              <a:prstGeom prst="line">
                <a:avLst/>
              </a:prstGeom>
              <a:noFill/>
              <a:ln w="12700">
                <a:solidFill>
                  <a:srgbClr val="FF0000"/>
                </a:solidFill>
                <a:round/>
                <a:headEnd/>
                <a:tailEnd/>
              </a:ln>
              <a:effectLst/>
            </p:spPr>
            <p:txBody>
              <a:bodyPr wrap="none" anchor="ctr"/>
              <a:lstStyle/>
              <a:p>
                <a:endParaRPr lang="en-US"/>
              </a:p>
            </p:txBody>
          </p:sp>
          <p:sp>
            <p:nvSpPr>
              <p:cNvPr id="86204" name="Line 188"/>
              <p:cNvSpPr>
                <a:spLocks noChangeShapeType="1"/>
              </p:cNvSpPr>
              <p:nvPr/>
            </p:nvSpPr>
            <p:spPr bwMode="auto">
              <a:xfrm flipH="1">
                <a:off x="3490" y="2641"/>
                <a:ext cx="23" cy="6"/>
              </a:xfrm>
              <a:prstGeom prst="line">
                <a:avLst/>
              </a:prstGeom>
              <a:noFill/>
              <a:ln w="12700">
                <a:solidFill>
                  <a:srgbClr val="FF0000"/>
                </a:solidFill>
                <a:round/>
                <a:headEnd/>
                <a:tailEnd/>
              </a:ln>
              <a:effectLst/>
            </p:spPr>
            <p:txBody>
              <a:bodyPr wrap="none" anchor="ctr"/>
              <a:lstStyle/>
              <a:p>
                <a:endParaRPr lang="en-US"/>
              </a:p>
            </p:txBody>
          </p:sp>
          <p:sp>
            <p:nvSpPr>
              <p:cNvPr id="86205" name="Line 189"/>
              <p:cNvSpPr>
                <a:spLocks noChangeShapeType="1"/>
              </p:cNvSpPr>
              <p:nvPr/>
            </p:nvSpPr>
            <p:spPr bwMode="auto">
              <a:xfrm flipH="1">
                <a:off x="3472" y="2655"/>
                <a:ext cx="26" cy="2"/>
              </a:xfrm>
              <a:prstGeom prst="line">
                <a:avLst/>
              </a:prstGeom>
              <a:noFill/>
              <a:ln w="12700">
                <a:solidFill>
                  <a:srgbClr val="FF0000"/>
                </a:solidFill>
                <a:round/>
                <a:headEnd/>
                <a:tailEnd/>
              </a:ln>
              <a:effectLst/>
            </p:spPr>
            <p:txBody>
              <a:bodyPr wrap="none" anchor="ctr"/>
              <a:lstStyle/>
              <a:p>
                <a:endParaRPr lang="en-US"/>
              </a:p>
            </p:txBody>
          </p:sp>
          <p:sp>
            <p:nvSpPr>
              <p:cNvPr id="86206" name="Line 190"/>
              <p:cNvSpPr>
                <a:spLocks noChangeShapeType="1"/>
              </p:cNvSpPr>
              <p:nvPr/>
            </p:nvSpPr>
            <p:spPr bwMode="auto">
              <a:xfrm flipH="1">
                <a:off x="3451" y="2665"/>
                <a:ext cx="29" cy="35"/>
              </a:xfrm>
              <a:prstGeom prst="line">
                <a:avLst/>
              </a:prstGeom>
              <a:noFill/>
              <a:ln w="12700">
                <a:solidFill>
                  <a:srgbClr val="FF0000"/>
                </a:solidFill>
                <a:round/>
                <a:headEnd/>
                <a:tailEnd/>
              </a:ln>
              <a:effectLst/>
            </p:spPr>
            <p:txBody>
              <a:bodyPr wrap="none" anchor="ctr"/>
              <a:lstStyle/>
              <a:p>
                <a:endParaRPr lang="en-US"/>
              </a:p>
            </p:txBody>
          </p:sp>
          <p:sp>
            <p:nvSpPr>
              <p:cNvPr id="86207" name="Line 191"/>
              <p:cNvSpPr>
                <a:spLocks noChangeShapeType="1"/>
              </p:cNvSpPr>
              <p:nvPr/>
            </p:nvSpPr>
            <p:spPr bwMode="auto">
              <a:xfrm flipH="1">
                <a:off x="3438" y="2711"/>
                <a:ext cx="41" cy="20"/>
              </a:xfrm>
              <a:prstGeom prst="line">
                <a:avLst/>
              </a:prstGeom>
              <a:noFill/>
              <a:ln w="12700">
                <a:solidFill>
                  <a:srgbClr val="FF0000"/>
                </a:solidFill>
                <a:round/>
                <a:headEnd/>
                <a:tailEnd/>
              </a:ln>
              <a:effectLst/>
            </p:spPr>
            <p:txBody>
              <a:bodyPr wrap="none" anchor="ctr"/>
              <a:lstStyle/>
              <a:p>
                <a:endParaRPr lang="en-US"/>
              </a:p>
            </p:txBody>
          </p:sp>
          <p:sp>
            <p:nvSpPr>
              <p:cNvPr id="86208" name="Line 192"/>
              <p:cNvSpPr>
                <a:spLocks noChangeShapeType="1"/>
              </p:cNvSpPr>
              <p:nvPr/>
            </p:nvSpPr>
            <p:spPr bwMode="auto">
              <a:xfrm flipH="1" flipV="1">
                <a:off x="3422" y="2721"/>
                <a:ext cx="24" cy="18"/>
              </a:xfrm>
              <a:prstGeom prst="line">
                <a:avLst/>
              </a:prstGeom>
              <a:noFill/>
              <a:ln w="12700">
                <a:solidFill>
                  <a:srgbClr val="FF0000"/>
                </a:solidFill>
                <a:round/>
                <a:headEnd/>
                <a:tailEnd/>
              </a:ln>
              <a:effectLst/>
            </p:spPr>
            <p:txBody>
              <a:bodyPr wrap="none" anchor="ctr"/>
              <a:lstStyle/>
              <a:p>
                <a:endParaRPr lang="en-US"/>
              </a:p>
            </p:txBody>
          </p:sp>
          <p:sp>
            <p:nvSpPr>
              <p:cNvPr id="86209" name="Line 193"/>
              <p:cNvSpPr>
                <a:spLocks noChangeShapeType="1"/>
              </p:cNvSpPr>
              <p:nvPr/>
            </p:nvSpPr>
            <p:spPr bwMode="auto">
              <a:xfrm flipH="1">
                <a:off x="3402" y="2729"/>
                <a:ext cx="28" cy="19"/>
              </a:xfrm>
              <a:prstGeom prst="line">
                <a:avLst/>
              </a:prstGeom>
              <a:noFill/>
              <a:ln w="12700">
                <a:solidFill>
                  <a:srgbClr val="FF0000"/>
                </a:solidFill>
                <a:round/>
                <a:headEnd/>
                <a:tailEnd/>
              </a:ln>
              <a:effectLst/>
            </p:spPr>
            <p:txBody>
              <a:bodyPr wrap="none" anchor="ctr"/>
              <a:lstStyle/>
              <a:p>
                <a:endParaRPr lang="en-US"/>
              </a:p>
            </p:txBody>
          </p:sp>
          <p:sp>
            <p:nvSpPr>
              <p:cNvPr id="86210" name="Line 194"/>
              <p:cNvSpPr>
                <a:spLocks noChangeShapeType="1"/>
              </p:cNvSpPr>
              <p:nvPr/>
            </p:nvSpPr>
            <p:spPr bwMode="auto">
              <a:xfrm flipH="1">
                <a:off x="3388" y="2756"/>
                <a:ext cx="22" cy="31"/>
              </a:xfrm>
              <a:prstGeom prst="line">
                <a:avLst/>
              </a:prstGeom>
              <a:noFill/>
              <a:ln w="12700">
                <a:solidFill>
                  <a:srgbClr val="FF0000"/>
                </a:solidFill>
                <a:round/>
                <a:headEnd/>
                <a:tailEnd/>
              </a:ln>
              <a:effectLst/>
            </p:spPr>
            <p:txBody>
              <a:bodyPr wrap="none" anchor="ctr"/>
              <a:lstStyle/>
              <a:p>
                <a:endParaRPr lang="en-US"/>
              </a:p>
            </p:txBody>
          </p:sp>
          <p:sp>
            <p:nvSpPr>
              <p:cNvPr id="86211" name="Line 195"/>
              <p:cNvSpPr>
                <a:spLocks noChangeShapeType="1"/>
              </p:cNvSpPr>
              <p:nvPr/>
            </p:nvSpPr>
            <p:spPr bwMode="auto">
              <a:xfrm flipH="1" flipV="1">
                <a:off x="3372" y="2780"/>
                <a:ext cx="24" cy="15"/>
              </a:xfrm>
              <a:prstGeom prst="line">
                <a:avLst/>
              </a:prstGeom>
              <a:noFill/>
              <a:ln w="12700">
                <a:solidFill>
                  <a:srgbClr val="FF0000"/>
                </a:solidFill>
                <a:round/>
                <a:headEnd/>
                <a:tailEnd/>
              </a:ln>
              <a:effectLst/>
            </p:spPr>
            <p:txBody>
              <a:bodyPr wrap="none" anchor="ctr"/>
              <a:lstStyle/>
              <a:p>
                <a:endParaRPr lang="en-US"/>
              </a:p>
            </p:txBody>
          </p:sp>
          <p:sp>
            <p:nvSpPr>
              <p:cNvPr id="86212" name="Line 196"/>
              <p:cNvSpPr>
                <a:spLocks noChangeShapeType="1"/>
              </p:cNvSpPr>
              <p:nvPr/>
            </p:nvSpPr>
            <p:spPr bwMode="auto">
              <a:xfrm flipH="1">
                <a:off x="3356" y="2788"/>
                <a:ext cx="24" cy="18"/>
              </a:xfrm>
              <a:prstGeom prst="line">
                <a:avLst/>
              </a:prstGeom>
              <a:noFill/>
              <a:ln w="12700">
                <a:solidFill>
                  <a:srgbClr val="FF0000"/>
                </a:solidFill>
                <a:round/>
                <a:headEnd/>
                <a:tailEnd/>
              </a:ln>
              <a:effectLst/>
            </p:spPr>
            <p:txBody>
              <a:bodyPr wrap="none" anchor="ctr"/>
              <a:lstStyle/>
              <a:p>
                <a:endParaRPr lang="en-US"/>
              </a:p>
            </p:txBody>
          </p:sp>
          <p:sp>
            <p:nvSpPr>
              <p:cNvPr id="86213" name="Line 197"/>
              <p:cNvSpPr>
                <a:spLocks noChangeShapeType="1"/>
              </p:cNvSpPr>
              <p:nvPr/>
            </p:nvSpPr>
            <p:spPr bwMode="auto">
              <a:xfrm flipH="1">
                <a:off x="3338" y="2810"/>
                <a:ext cx="26" cy="4"/>
              </a:xfrm>
              <a:prstGeom prst="line">
                <a:avLst/>
              </a:prstGeom>
              <a:noFill/>
              <a:ln w="12700">
                <a:solidFill>
                  <a:srgbClr val="FF0000"/>
                </a:solidFill>
                <a:round/>
                <a:headEnd/>
                <a:tailEnd/>
              </a:ln>
              <a:effectLst/>
            </p:spPr>
            <p:txBody>
              <a:bodyPr wrap="none" anchor="ctr"/>
              <a:lstStyle/>
              <a:p>
                <a:endParaRPr lang="en-US"/>
              </a:p>
            </p:txBody>
          </p:sp>
          <p:sp>
            <p:nvSpPr>
              <p:cNvPr id="86214" name="Line 198"/>
              <p:cNvSpPr>
                <a:spLocks noChangeShapeType="1"/>
              </p:cNvSpPr>
              <p:nvPr/>
            </p:nvSpPr>
            <p:spPr bwMode="auto">
              <a:xfrm flipH="1" flipV="1">
                <a:off x="3321" y="2790"/>
                <a:ext cx="25" cy="28"/>
              </a:xfrm>
              <a:prstGeom prst="line">
                <a:avLst/>
              </a:prstGeom>
              <a:noFill/>
              <a:ln w="12700">
                <a:solidFill>
                  <a:srgbClr val="FF0000"/>
                </a:solidFill>
                <a:round/>
                <a:headEnd/>
                <a:tailEnd/>
              </a:ln>
              <a:effectLst/>
            </p:spPr>
            <p:txBody>
              <a:bodyPr wrap="none" anchor="ctr"/>
              <a:lstStyle/>
              <a:p>
                <a:endParaRPr lang="en-US"/>
              </a:p>
            </p:txBody>
          </p:sp>
          <p:sp>
            <p:nvSpPr>
              <p:cNvPr id="86215" name="Line 199"/>
              <p:cNvSpPr>
                <a:spLocks noChangeShapeType="1"/>
              </p:cNvSpPr>
              <p:nvPr/>
            </p:nvSpPr>
            <p:spPr bwMode="auto">
              <a:xfrm flipH="1">
                <a:off x="3307" y="2798"/>
                <a:ext cx="22" cy="42"/>
              </a:xfrm>
              <a:prstGeom prst="line">
                <a:avLst/>
              </a:prstGeom>
              <a:noFill/>
              <a:ln w="12700">
                <a:solidFill>
                  <a:srgbClr val="FF0000"/>
                </a:solidFill>
                <a:round/>
                <a:headEnd/>
                <a:tailEnd/>
              </a:ln>
              <a:effectLst/>
            </p:spPr>
            <p:txBody>
              <a:bodyPr wrap="none" anchor="ctr"/>
              <a:lstStyle/>
              <a:p>
                <a:endParaRPr lang="en-US"/>
              </a:p>
            </p:txBody>
          </p:sp>
          <p:sp>
            <p:nvSpPr>
              <p:cNvPr id="86216" name="Line 200"/>
              <p:cNvSpPr>
                <a:spLocks noChangeShapeType="1"/>
              </p:cNvSpPr>
              <p:nvPr/>
            </p:nvSpPr>
            <p:spPr bwMode="auto">
              <a:xfrm flipH="1" flipV="1">
                <a:off x="3291" y="2831"/>
                <a:ext cx="24" cy="17"/>
              </a:xfrm>
              <a:prstGeom prst="line">
                <a:avLst/>
              </a:prstGeom>
              <a:noFill/>
              <a:ln w="12700">
                <a:solidFill>
                  <a:srgbClr val="FF0000"/>
                </a:solidFill>
                <a:round/>
                <a:headEnd/>
                <a:tailEnd/>
              </a:ln>
              <a:effectLst/>
            </p:spPr>
            <p:txBody>
              <a:bodyPr wrap="none" anchor="ctr"/>
              <a:lstStyle/>
              <a:p>
                <a:endParaRPr lang="en-US"/>
              </a:p>
            </p:txBody>
          </p:sp>
          <p:sp>
            <p:nvSpPr>
              <p:cNvPr id="86217" name="Line 201"/>
              <p:cNvSpPr>
                <a:spLocks noChangeShapeType="1"/>
              </p:cNvSpPr>
              <p:nvPr/>
            </p:nvSpPr>
            <p:spPr bwMode="auto">
              <a:xfrm flipH="1">
                <a:off x="3272" y="2839"/>
                <a:ext cx="27" cy="27"/>
              </a:xfrm>
              <a:prstGeom prst="line">
                <a:avLst/>
              </a:prstGeom>
              <a:noFill/>
              <a:ln w="12700">
                <a:solidFill>
                  <a:srgbClr val="FF0000"/>
                </a:solidFill>
                <a:round/>
                <a:headEnd/>
                <a:tailEnd/>
              </a:ln>
              <a:effectLst/>
            </p:spPr>
            <p:txBody>
              <a:bodyPr wrap="none" anchor="ctr"/>
              <a:lstStyle/>
              <a:p>
                <a:endParaRPr lang="en-US"/>
              </a:p>
            </p:txBody>
          </p:sp>
          <p:sp>
            <p:nvSpPr>
              <p:cNvPr id="86218" name="Line 202"/>
              <p:cNvSpPr>
                <a:spLocks noChangeShapeType="1"/>
              </p:cNvSpPr>
              <p:nvPr/>
            </p:nvSpPr>
            <p:spPr bwMode="auto">
              <a:xfrm flipH="1">
                <a:off x="3257" y="2874"/>
                <a:ext cx="23" cy="12"/>
              </a:xfrm>
              <a:prstGeom prst="line">
                <a:avLst/>
              </a:prstGeom>
              <a:noFill/>
              <a:ln w="12700">
                <a:solidFill>
                  <a:srgbClr val="FF0000"/>
                </a:solidFill>
                <a:round/>
                <a:headEnd/>
                <a:tailEnd/>
              </a:ln>
              <a:effectLst/>
            </p:spPr>
            <p:txBody>
              <a:bodyPr wrap="none" anchor="ctr"/>
              <a:lstStyle/>
              <a:p>
                <a:endParaRPr lang="en-US"/>
              </a:p>
            </p:txBody>
          </p:sp>
          <p:sp>
            <p:nvSpPr>
              <p:cNvPr id="86219" name="Line 203"/>
              <p:cNvSpPr>
                <a:spLocks noChangeShapeType="1"/>
              </p:cNvSpPr>
              <p:nvPr/>
            </p:nvSpPr>
            <p:spPr bwMode="auto">
              <a:xfrm flipH="1">
                <a:off x="3240" y="2894"/>
                <a:ext cx="25" cy="33"/>
              </a:xfrm>
              <a:prstGeom prst="line">
                <a:avLst/>
              </a:prstGeom>
              <a:noFill/>
              <a:ln w="12700">
                <a:solidFill>
                  <a:srgbClr val="FF0000"/>
                </a:solidFill>
                <a:round/>
                <a:headEnd/>
                <a:tailEnd/>
              </a:ln>
              <a:effectLst/>
            </p:spPr>
            <p:txBody>
              <a:bodyPr wrap="none" anchor="ctr"/>
              <a:lstStyle/>
              <a:p>
                <a:endParaRPr lang="en-US"/>
              </a:p>
            </p:txBody>
          </p:sp>
          <p:sp>
            <p:nvSpPr>
              <p:cNvPr id="86220" name="Line 204"/>
              <p:cNvSpPr>
                <a:spLocks noChangeShapeType="1"/>
              </p:cNvSpPr>
              <p:nvPr/>
            </p:nvSpPr>
            <p:spPr bwMode="auto">
              <a:xfrm flipH="1">
                <a:off x="3226" y="2935"/>
                <a:ext cx="22" cy="251"/>
              </a:xfrm>
              <a:prstGeom prst="line">
                <a:avLst/>
              </a:prstGeom>
              <a:noFill/>
              <a:ln w="12700">
                <a:solidFill>
                  <a:srgbClr val="FF0000"/>
                </a:solidFill>
                <a:round/>
                <a:headEnd/>
                <a:tailEnd/>
              </a:ln>
              <a:effectLst/>
            </p:spPr>
            <p:txBody>
              <a:bodyPr wrap="none" anchor="ctr"/>
              <a:lstStyle/>
              <a:p>
                <a:endParaRPr lang="en-US"/>
              </a:p>
            </p:txBody>
          </p:sp>
          <p:sp>
            <p:nvSpPr>
              <p:cNvPr id="86221" name="Line 205"/>
              <p:cNvSpPr>
                <a:spLocks noChangeShapeType="1"/>
              </p:cNvSpPr>
              <p:nvPr/>
            </p:nvSpPr>
            <p:spPr bwMode="auto">
              <a:xfrm flipH="1">
                <a:off x="3208" y="3194"/>
                <a:ext cx="26" cy="424"/>
              </a:xfrm>
              <a:prstGeom prst="line">
                <a:avLst/>
              </a:prstGeom>
              <a:noFill/>
              <a:ln w="12700">
                <a:solidFill>
                  <a:srgbClr val="FF0000"/>
                </a:solidFill>
                <a:round/>
                <a:headEnd/>
                <a:tailEnd/>
              </a:ln>
              <a:effectLst/>
            </p:spPr>
            <p:txBody>
              <a:bodyPr wrap="none" anchor="ctr"/>
              <a:lstStyle/>
              <a:p>
                <a:endParaRPr lang="en-US"/>
              </a:p>
            </p:txBody>
          </p:sp>
          <p:sp>
            <p:nvSpPr>
              <p:cNvPr id="86222" name="Line 206"/>
              <p:cNvSpPr>
                <a:spLocks noChangeShapeType="1"/>
              </p:cNvSpPr>
              <p:nvPr/>
            </p:nvSpPr>
            <p:spPr bwMode="auto">
              <a:xfrm flipH="1">
                <a:off x="3191" y="3626"/>
                <a:ext cx="25" cy="57"/>
              </a:xfrm>
              <a:prstGeom prst="line">
                <a:avLst/>
              </a:prstGeom>
              <a:noFill/>
              <a:ln w="12700">
                <a:solidFill>
                  <a:srgbClr val="FF0000"/>
                </a:solidFill>
                <a:round/>
                <a:headEnd/>
                <a:tailEnd/>
              </a:ln>
              <a:effectLst/>
            </p:spPr>
            <p:txBody>
              <a:bodyPr wrap="none" anchor="ctr"/>
              <a:lstStyle/>
              <a:p>
                <a:endParaRPr lang="en-US"/>
              </a:p>
            </p:txBody>
          </p:sp>
          <p:sp>
            <p:nvSpPr>
              <p:cNvPr id="86223" name="Line 207"/>
              <p:cNvSpPr>
                <a:spLocks noChangeShapeType="1"/>
              </p:cNvSpPr>
              <p:nvPr/>
            </p:nvSpPr>
            <p:spPr bwMode="auto">
              <a:xfrm flipH="1" flipV="1">
                <a:off x="3177" y="3667"/>
                <a:ext cx="22" cy="24"/>
              </a:xfrm>
              <a:prstGeom prst="line">
                <a:avLst/>
              </a:prstGeom>
              <a:noFill/>
              <a:ln w="12700">
                <a:solidFill>
                  <a:srgbClr val="FF0000"/>
                </a:solidFill>
                <a:round/>
                <a:headEnd/>
                <a:tailEnd/>
              </a:ln>
              <a:effectLst/>
            </p:spPr>
            <p:txBody>
              <a:bodyPr wrap="none" anchor="ctr"/>
              <a:lstStyle/>
              <a:p>
                <a:endParaRPr lang="en-US"/>
              </a:p>
            </p:txBody>
          </p:sp>
          <p:sp>
            <p:nvSpPr>
              <p:cNvPr id="86224" name="Line 208"/>
              <p:cNvSpPr>
                <a:spLocks noChangeShapeType="1"/>
              </p:cNvSpPr>
              <p:nvPr/>
            </p:nvSpPr>
            <p:spPr bwMode="auto">
              <a:xfrm flipH="1">
                <a:off x="3161" y="3671"/>
                <a:ext cx="24" cy="0"/>
              </a:xfrm>
              <a:prstGeom prst="line">
                <a:avLst/>
              </a:prstGeom>
              <a:noFill/>
              <a:ln w="12700">
                <a:solidFill>
                  <a:srgbClr val="FF0000"/>
                </a:solidFill>
                <a:round/>
                <a:headEnd/>
                <a:tailEnd/>
              </a:ln>
              <a:effectLst/>
            </p:spPr>
            <p:txBody>
              <a:bodyPr wrap="none" anchor="ctr"/>
              <a:lstStyle/>
              <a:p>
                <a:endParaRPr lang="en-US"/>
              </a:p>
            </p:txBody>
          </p:sp>
          <p:sp>
            <p:nvSpPr>
              <p:cNvPr id="86225" name="Line 209"/>
              <p:cNvSpPr>
                <a:spLocks noChangeShapeType="1"/>
              </p:cNvSpPr>
              <p:nvPr/>
            </p:nvSpPr>
            <p:spPr bwMode="auto">
              <a:xfrm flipH="1">
                <a:off x="3141" y="3675"/>
                <a:ext cx="28" cy="0"/>
              </a:xfrm>
              <a:prstGeom prst="line">
                <a:avLst/>
              </a:prstGeom>
              <a:noFill/>
              <a:ln w="12700">
                <a:solidFill>
                  <a:srgbClr val="FF0000"/>
                </a:solidFill>
                <a:round/>
                <a:headEnd/>
                <a:tailEnd/>
              </a:ln>
              <a:effectLst/>
            </p:spPr>
            <p:txBody>
              <a:bodyPr wrap="none" anchor="ctr"/>
              <a:lstStyle/>
              <a:p>
                <a:endParaRPr lang="en-US"/>
              </a:p>
            </p:txBody>
          </p:sp>
          <p:sp>
            <p:nvSpPr>
              <p:cNvPr id="86226" name="Line 210"/>
              <p:cNvSpPr>
                <a:spLocks noChangeShapeType="1"/>
              </p:cNvSpPr>
              <p:nvPr/>
            </p:nvSpPr>
            <p:spPr bwMode="auto">
              <a:xfrm flipH="1" flipV="1">
                <a:off x="3123" y="3667"/>
                <a:ext cx="26" cy="16"/>
              </a:xfrm>
              <a:prstGeom prst="line">
                <a:avLst/>
              </a:prstGeom>
              <a:noFill/>
              <a:ln w="12700">
                <a:solidFill>
                  <a:srgbClr val="FF0000"/>
                </a:solidFill>
                <a:round/>
                <a:headEnd/>
                <a:tailEnd/>
              </a:ln>
              <a:effectLst/>
            </p:spPr>
            <p:txBody>
              <a:bodyPr wrap="none" anchor="ctr"/>
              <a:lstStyle/>
              <a:p>
                <a:endParaRPr lang="en-US"/>
              </a:p>
            </p:txBody>
          </p:sp>
          <p:sp>
            <p:nvSpPr>
              <p:cNvPr id="86227" name="Line 211"/>
              <p:cNvSpPr>
                <a:spLocks noChangeShapeType="1"/>
              </p:cNvSpPr>
              <p:nvPr/>
            </p:nvSpPr>
            <p:spPr bwMode="auto">
              <a:xfrm flipH="1" flipV="1">
                <a:off x="3108" y="3663"/>
                <a:ext cx="23" cy="12"/>
              </a:xfrm>
              <a:prstGeom prst="line">
                <a:avLst/>
              </a:prstGeom>
              <a:noFill/>
              <a:ln w="12700">
                <a:solidFill>
                  <a:srgbClr val="FF0000"/>
                </a:solidFill>
                <a:round/>
                <a:headEnd/>
                <a:tailEnd/>
              </a:ln>
              <a:effectLst/>
            </p:spPr>
            <p:txBody>
              <a:bodyPr wrap="none" anchor="ctr"/>
              <a:lstStyle/>
              <a:p>
                <a:endParaRPr lang="en-US"/>
              </a:p>
            </p:txBody>
          </p:sp>
          <p:sp>
            <p:nvSpPr>
              <p:cNvPr id="86228" name="Line 212"/>
              <p:cNvSpPr>
                <a:spLocks noChangeShapeType="1"/>
              </p:cNvSpPr>
              <p:nvPr/>
            </p:nvSpPr>
            <p:spPr bwMode="auto">
              <a:xfrm flipH="1">
                <a:off x="3090" y="3671"/>
                <a:ext cx="26" cy="4"/>
              </a:xfrm>
              <a:prstGeom prst="line">
                <a:avLst/>
              </a:prstGeom>
              <a:noFill/>
              <a:ln w="12700">
                <a:solidFill>
                  <a:srgbClr val="FF0000"/>
                </a:solidFill>
                <a:round/>
                <a:headEnd/>
                <a:tailEnd/>
              </a:ln>
              <a:effectLst/>
            </p:spPr>
            <p:txBody>
              <a:bodyPr wrap="none" anchor="ctr"/>
              <a:lstStyle/>
              <a:p>
                <a:endParaRPr lang="en-US"/>
              </a:p>
            </p:txBody>
          </p:sp>
          <p:sp>
            <p:nvSpPr>
              <p:cNvPr id="86229" name="Line 213"/>
              <p:cNvSpPr>
                <a:spLocks noChangeShapeType="1"/>
              </p:cNvSpPr>
              <p:nvPr/>
            </p:nvSpPr>
            <p:spPr bwMode="auto">
              <a:xfrm flipH="1">
                <a:off x="3073" y="3679"/>
                <a:ext cx="25" cy="0"/>
              </a:xfrm>
              <a:prstGeom prst="line">
                <a:avLst/>
              </a:prstGeom>
              <a:noFill/>
              <a:ln w="12700">
                <a:solidFill>
                  <a:srgbClr val="FF0000"/>
                </a:solidFill>
                <a:round/>
                <a:headEnd/>
                <a:tailEnd/>
              </a:ln>
              <a:effectLst/>
            </p:spPr>
            <p:txBody>
              <a:bodyPr wrap="none" anchor="ctr"/>
              <a:lstStyle/>
              <a:p>
                <a:endParaRPr lang="en-US"/>
              </a:p>
            </p:txBody>
          </p:sp>
          <p:sp>
            <p:nvSpPr>
              <p:cNvPr id="86230" name="Line 214"/>
              <p:cNvSpPr>
                <a:spLocks noChangeShapeType="1"/>
              </p:cNvSpPr>
              <p:nvPr/>
            </p:nvSpPr>
            <p:spPr bwMode="auto">
              <a:xfrm flipH="1" flipV="1">
                <a:off x="3062" y="3671"/>
                <a:ext cx="19" cy="12"/>
              </a:xfrm>
              <a:prstGeom prst="line">
                <a:avLst/>
              </a:prstGeom>
              <a:noFill/>
              <a:ln w="12700">
                <a:solidFill>
                  <a:srgbClr val="FF0000"/>
                </a:solidFill>
                <a:round/>
                <a:headEnd/>
                <a:tailEnd/>
              </a:ln>
              <a:effectLst/>
            </p:spPr>
            <p:txBody>
              <a:bodyPr wrap="none" anchor="ctr"/>
              <a:lstStyle/>
              <a:p>
                <a:endParaRPr lang="en-US"/>
              </a:p>
            </p:txBody>
          </p:sp>
          <p:sp>
            <p:nvSpPr>
              <p:cNvPr id="86231" name="Line 215"/>
              <p:cNvSpPr>
                <a:spLocks noChangeShapeType="1"/>
              </p:cNvSpPr>
              <p:nvPr/>
            </p:nvSpPr>
            <p:spPr bwMode="auto">
              <a:xfrm flipH="1" flipV="1">
                <a:off x="3041" y="3663"/>
                <a:ext cx="29" cy="16"/>
              </a:xfrm>
              <a:prstGeom prst="line">
                <a:avLst/>
              </a:prstGeom>
              <a:noFill/>
              <a:ln w="12700">
                <a:solidFill>
                  <a:srgbClr val="FF0000"/>
                </a:solidFill>
                <a:round/>
                <a:headEnd/>
                <a:tailEnd/>
              </a:ln>
              <a:effectLst/>
            </p:spPr>
            <p:txBody>
              <a:bodyPr wrap="none" anchor="ctr"/>
              <a:lstStyle/>
              <a:p>
                <a:endParaRPr lang="en-US"/>
              </a:p>
            </p:txBody>
          </p:sp>
          <p:sp>
            <p:nvSpPr>
              <p:cNvPr id="86232" name="Line 216"/>
              <p:cNvSpPr>
                <a:spLocks noChangeShapeType="1"/>
              </p:cNvSpPr>
              <p:nvPr/>
            </p:nvSpPr>
            <p:spPr bwMode="auto">
              <a:xfrm flipH="1">
                <a:off x="3027" y="3671"/>
                <a:ext cx="22" cy="0"/>
              </a:xfrm>
              <a:prstGeom prst="line">
                <a:avLst/>
              </a:prstGeom>
              <a:noFill/>
              <a:ln w="12700">
                <a:solidFill>
                  <a:srgbClr val="FF0000"/>
                </a:solidFill>
                <a:round/>
                <a:headEnd/>
                <a:tailEnd/>
              </a:ln>
              <a:effectLst/>
            </p:spPr>
            <p:txBody>
              <a:bodyPr wrap="none" anchor="ctr"/>
              <a:lstStyle/>
              <a:p>
                <a:endParaRPr lang="en-US"/>
              </a:p>
            </p:txBody>
          </p:sp>
          <p:sp>
            <p:nvSpPr>
              <p:cNvPr id="86233" name="Line 217"/>
              <p:cNvSpPr>
                <a:spLocks noChangeShapeType="1"/>
              </p:cNvSpPr>
              <p:nvPr/>
            </p:nvSpPr>
            <p:spPr bwMode="auto">
              <a:xfrm flipH="1" flipV="1">
                <a:off x="3012" y="3670"/>
                <a:ext cx="23" cy="9"/>
              </a:xfrm>
              <a:prstGeom prst="line">
                <a:avLst/>
              </a:prstGeom>
              <a:noFill/>
              <a:ln w="12700">
                <a:solidFill>
                  <a:srgbClr val="FF0000"/>
                </a:solidFill>
                <a:round/>
                <a:headEnd/>
                <a:tailEnd/>
              </a:ln>
              <a:effectLst/>
            </p:spPr>
            <p:txBody>
              <a:bodyPr wrap="none" anchor="ctr"/>
              <a:lstStyle/>
              <a:p>
                <a:endParaRPr lang="en-US"/>
              </a:p>
            </p:txBody>
          </p:sp>
          <p:sp>
            <p:nvSpPr>
              <p:cNvPr id="86234" name="Line 218"/>
              <p:cNvSpPr>
                <a:spLocks noChangeShapeType="1"/>
              </p:cNvSpPr>
              <p:nvPr/>
            </p:nvSpPr>
            <p:spPr bwMode="auto">
              <a:xfrm flipH="1">
                <a:off x="2995" y="3674"/>
                <a:ext cx="25" cy="1"/>
              </a:xfrm>
              <a:prstGeom prst="line">
                <a:avLst/>
              </a:prstGeom>
              <a:noFill/>
              <a:ln w="12700">
                <a:solidFill>
                  <a:srgbClr val="FF0000"/>
                </a:solidFill>
                <a:round/>
                <a:headEnd/>
                <a:tailEnd/>
              </a:ln>
              <a:effectLst/>
            </p:spPr>
            <p:txBody>
              <a:bodyPr wrap="none" anchor="ctr"/>
              <a:lstStyle/>
              <a:p>
                <a:endParaRPr lang="en-US"/>
              </a:p>
            </p:txBody>
          </p:sp>
          <p:sp>
            <p:nvSpPr>
              <p:cNvPr id="86235" name="Line 219"/>
              <p:cNvSpPr>
                <a:spLocks noChangeShapeType="1"/>
              </p:cNvSpPr>
              <p:nvPr/>
            </p:nvSpPr>
            <p:spPr bwMode="auto">
              <a:xfrm flipH="1">
                <a:off x="2978" y="3675"/>
                <a:ext cx="25" cy="4"/>
              </a:xfrm>
              <a:prstGeom prst="line">
                <a:avLst/>
              </a:prstGeom>
              <a:noFill/>
              <a:ln w="12700">
                <a:solidFill>
                  <a:srgbClr val="FF0000"/>
                </a:solidFill>
                <a:round/>
                <a:headEnd/>
                <a:tailEnd/>
              </a:ln>
              <a:effectLst/>
            </p:spPr>
            <p:txBody>
              <a:bodyPr wrap="none" anchor="ctr"/>
              <a:lstStyle/>
              <a:p>
                <a:endParaRPr lang="en-US"/>
              </a:p>
            </p:txBody>
          </p:sp>
          <p:sp>
            <p:nvSpPr>
              <p:cNvPr id="86236" name="Line 220"/>
              <p:cNvSpPr>
                <a:spLocks noChangeShapeType="1"/>
              </p:cNvSpPr>
              <p:nvPr/>
            </p:nvSpPr>
            <p:spPr bwMode="auto">
              <a:xfrm flipH="1" flipV="1">
                <a:off x="2961" y="3671"/>
                <a:ext cx="25" cy="12"/>
              </a:xfrm>
              <a:prstGeom prst="line">
                <a:avLst/>
              </a:prstGeom>
              <a:noFill/>
              <a:ln w="12700">
                <a:solidFill>
                  <a:srgbClr val="FF0000"/>
                </a:solidFill>
                <a:round/>
                <a:headEnd/>
                <a:tailEnd/>
              </a:ln>
              <a:effectLst/>
            </p:spPr>
            <p:txBody>
              <a:bodyPr wrap="none" anchor="ctr"/>
              <a:lstStyle/>
              <a:p>
                <a:endParaRPr lang="en-US"/>
              </a:p>
            </p:txBody>
          </p:sp>
          <p:sp>
            <p:nvSpPr>
              <p:cNvPr id="86237" name="Line 221"/>
              <p:cNvSpPr>
                <a:spLocks noChangeShapeType="1"/>
              </p:cNvSpPr>
              <p:nvPr/>
            </p:nvSpPr>
            <p:spPr bwMode="auto">
              <a:xfrm flipH="1" flipV="1">
                <a:off x="2945" y="3666"/>
                <a:ext cx="24" cy="13"/>
              </a:xfrm>
              <a:prstGeom prst="line">
                <a:avLst/>
              </a:prstGeom>
              <a:noFill/>
              <a:ln w="12700">
                <a:solidFill>
                  <a:srgbClr val="FF0000"/>
                </a:solidFill>
                <a:round/>
                <a:headEnd/>
                <a:tailEnd/>
              </a:ln>
              <a:effectLst/>
            </p:spPr>
            <p:txBody>
              <a:bodyPr wrap="none" anchor="ctr"/>
              <a:lstStyle/>
              <a:p>
                <a:endParaRPr lang="en-US"/>
              </a:p>
            </p:txBody>
          </p:sp>
          <p:sp>
            <p:nvSpPr>
              <p:cNvPr id="86238" name="Line 222"/>
              <p:cNvSpPr>
                <a:spLocks noChangeShapeType="1"/>
              </p:cNvSpPr>
              <p:nvPr/>
            </p:nvSpPr>
            <p:spPr bwMode="auto">
              <a:xfrm flipH="1">
                <a:off x="2930" y="3670"/>
                <a:ext cx="23" cy="4"/>
              </a:xfrm>
              <a:prstGeom prst="line">
                <a:avLst/>
              </a:prstGeom>
              <a:noFill/>
              <a:ln w="12700">
                <a:solidFill>
                  <a:srgbClr val="FF0000"/>
                </a:solidFill>
                <a:round/>
                <a:headEnd/>
                <a:tailEnd/>
              </a:ln>
              <a:effectLst/>
            </p:spPr>
            <p:txBody>
              <a:bodyPr wrap="none" anchor="ctr"/>
              <a:lstStyle/>
              <a:p>
                <a:endParaRPr lang="en-US"/>
              </a:p>
            </p:txBody>
          </p:sp>
          <p:sp>
            <p:nvSpPr>
              <p:cNvPr id="86239" name="Line 223"/>
              <p:cNvSpPr>
                <a:spLocks noChangeShapeType="1"/>
              </p:cNvSpPr>
              <p:nvPr/>
            </p:nvSpPr>
            <p:spPr bwMode="auto">
              <a:xfrm flipH="1">
                <a:off x="2912" y="3674"/>
                <a:ext cx="26" cy="0"/>
              </a:xfrm>
              <a:prstGeom prst="line">
                <a:avLst/>
              </a:prstGeom>
              <a:noFill/>
              <a:ln w="12700">
                <a:solidFill>
                  <a:srgbClr val="FF0000"/>
                </a:solidFill>
                <a:round/>
                <a:headEnd/>
                <a:tailEnd/>
              </a:ln>
              <a:effectLst/>
            </p:spPr>
            <p:txBody>
              <a:bodyPr wrap="none" anchor="ctr"/>
              <a:lstStyle/>
              <a:p>
                <a:endParaRPr lang="en-US"/>
              </a:p>
            </p:txBody>
          </p:sp>
          <p:sp>
            <p:nvSpPr>
              <p:cNvPr id="86240" name="Line 224"/>
              <p:cNvSpPr>
                <a:spLocks noChangeShapeType="1"/>
              </p:cNvSpPr>
              <p:nvPr/>
            </p:nvSpPr>
            <p:spPr bwMode="auto">
              <a:xfrm flipH="1">
                <a:off x="2896" y="3674"/>
                <a:ext cx="24" cy="1"/>
              </a:xfrm>
              <a:prstGeom prst="line">
                <a:avLst/>
              </a:prstGeom>
              <a:noFill/>
              <a:ln w="12700">
                <a:solidFill>
                  <a:srgbClr val="FF0000"/>
                </a:solidFill>
                <a:round/>
                <a:headEnd/>
                <a:tailEnd/>
              </a:ln>
              <a:effectLst/>
            </p:spPr>
            <p:txBody>
              <a:bodyPr wrap="none" anchor="ctr"/>
              <a:lstStyle/>
              <a:p>
                <a:endParaRPr lang="en-US"/>
              </a:p>
            </p:txBody>
          </p:sp>
          <p:sp>
            <p:nvSpPr>
              <p:cNvPr id="86241" name="Line 225"/>
              <p:cNvSpPr>
                <a:spLocks noChangeShapeType="1"/>
              </p:cNvSpPr>
              <p:nvPr/>
            </p:nvSpPr>
            <p:spPr bwMode="auto">
              <a:xfrm flipH="1" flipV="1">
                <a:off x="2880" y="3666"/>
                <a:ext cx="24" cy="13"/>
              </a:xfrm>
              <a:prstGeom prst="line">
                <a:avLst/>
              </a:prstGeom>
              <a:noFill/>
              <a:ln w="12700">
                <a:solidFill>
                  <a:srgbClr val="FF0000"/>
                </a:solidFill>
                <a:round/>
                <a:headEnd/>
                <a:tailEnd/>
              </a:ln>
              <a:effectLst/>
            </p:spPr>
            <p:txBody>
              <a:bodyPr wrap="none" anchor="ctr"/>
              <a:lstStyle/>
              <a:p>
                <a:endParaRPr lang="en-US"/>
              </a:p>
            </p:txBody>
          </p:sp>
          <p:sp>
            <p:nvSpPr>
              <p:cNvPr id="86242" name="Line 226"/>
              <p:cNvSpPr>
                <a:spLocks noChangeShapeType="1"/>
              </p:cNvSpPr>
              <p:nvPr/>
            </p:nvSpPr>
            <p:spPr bwMode="auto">
              <a:xfrm flipH="1">
                <a:off x="2865" y="3670"/>
                <a:ext cx="23" cy="1"/>
              </a:xfrm>
              <a:prstGeom prst="line">
                <a:avLst/>
              </a:prstGeom>
              <a:noFill/>
              <a:ln w="12700">
                <a:solidFill>
                  <a:srgbClr val="FF0000"/>
                </a:solidFill>
                <a:round/>
                <a:headEnd/>
                <a:tailEnd/>
              </a:ln>
              <a:effectLst/>
            </p:spPr>
            <p:txBody>
              <a:bodyPr wrap="none" anchor="ctr"/>
              <a:lstStyle/>
              <a:p>
                <a:endParaRPr lang="en-US"/>
              </a:p>
            </p:txBody>
          </p:sp>
          <p:sp>
            <p:nvSpPr>
              <p:cNvPr id="86243" name="Line 227"/>
              <p:cNvSpPr>
                <a:spLocks noChangeShapeType="1"/>
              </p:cNvSpPr>
              <p:nvPr/>
            </p:nvSpPr>
            <p:spPr bwMode="auto">
              <a:xfrm flipH="1" flipV="1">
                <a:off x="2847" y="3660"/>
                <a:ext cx="26" cy="15"/>
              </a:xfrm>
              <a:prstGeom prst="line">
                <a:avLst/>
              </a:prstGeom>
              <a:noFill/>
              <a:ln w="12700">
                <a:solidFill>
                  <a:srgbClr val="FF0000"/>
                </a:solidFill>
                <a:round/>
                <a:headEnd/>
                <a:tailEnd/>
              </a:ln>
              <a:effectLst/>
            </p:spPr>
            <p:txBody>
              <a:bodyPr wrap="none" anchor="ctr"/>
              <a:lstStyle/>
              <a:p>
                <a:endParaRPr lang="en-US"/>
              </a:p>
            </p:txBody>
          </p:sp>
          <p:sp>
            <p:nvSpPr>
              <p:cNvPr id="86244" name="Line 228"/>
              <p:cNvSpPr>
                <a:spLocks noChangeShapeType="1"/>
              </p:cNvSpPr>
              <p:nvPr/>
            </p:nvSpPr>
            <p:spPr bwMode="auto">
              <a:xfrm flipH="1">
                <a:off x="2831" y="3668"/>
                <a:ext cx="24" cy="2"/>
              </a:xfrm>
              <a:prstGeom prst="line">
                <a:avLst/>
              </a:prstGeom>
              <a:noFill/>
              <a:ln w="12700">
                <a:solidFill>
                  <a:srgbClr val="FF0000"/>
                </a:solidFill>
                <a:round/>
                <a:headEnd/>
                <a:tailEnd/>
              </a:ln>
              <a:effectLst/>
            </p:spPr>
            <p:txBody>
              <a:bodyPr wrap="none" anchor="ctr"/>
              <a:lstStyle/>
              <a:p>
                <a:endParaRPr lang="en-US"/>
              </a:p>
            </p:txBody>
          </p:sp>
          <p:sp>
            <p:nvSpPr>
              <p:cNvPr id="86245" name="Line 229"/>
              <p:cNvSpPr>
                <a:spLocks noChangeShapeType="1"/>
              </p:cNvSpPr>
              <p:nvPr/>
            </p:nvSpPr>
            <p:spPr bwMode="auto">
              <a:xfrm flipH="1" flipV="1">
                <a:off x="2815" y="3666"/>
                <a:ext cx="24" cy="12"/>
              </a:xfrm>
              <a:prstGeom prst="line">
                <a:avLst/>
              </a:prstGeom>
              <a:noFill/>
              <a:ln w="12700">
                <a:solidFill>
                  <a:srgbClr val="FF0000"/>
                </a:solidFill>
                <a:round/>
                <a:headEnd/>
                <a:tailEnd/>
              </a:ln>
              <a:effectLst/>
            </p:spPr>
            <p:txBody>
              <a:bodyPr wrap="none" anchor="ctr"/>
              <a:lstStyle/>
              <a:p>
                <a:endParaRPr lang="en-US"/>
              </a:p>
            </p:txBody>
          </p:sp>
          <p:sp>
            <p:nvSpPr>
              <p:cNvPr id="86246" name="Line 230"/>
              <p:cNvSpPr>
                <a:spLocks noChangeShapeType="1"/>
              </p:cNvSpPr>
              <p:nvPr/>
            </p:nvSpPr>
            <p:spPr bwMode="auto">
              <a:xfrm flipH="1" flipV="1">
                <a:off x="2800" y="3663"/>
                <a:ext cx="23" cy="11"/>
              </a:xfrm>
              <a:prstGeom prst="line">
                <a:avLst/>
              </a:prstGeom>
              <a:noFill/>
              <a:ln w="12700">
                <a:solidFill>
                  <a:srgbClr val="FF0000"/>
                </a:solidFill>
                <a:round/>
                <a:headEnd/>
                <a:tailEnd/>
              </a:ln>
              <a:effectLst/>
            </p:spPr>
            <p:txBody>
              <a:bodyPr wrap="none" anchor="ctr"/>
              <a:lstStyle/>
              <a:p>
                <a:endParaRPr lang="en-US"/>
              </a:p>
            </p:txBody>
          </p:sp>
          <p:sp>
            <p:nvSpPr>
              <p:cNvPr id="86247" name="Line 231"/>
              <p:cNvSpPr>
                <a:spLocks noChangeShapeType="1"/>
              </p:cNvSpPr>
              <p:nvPr/>
            </p:nvSpPr>
            <p:spPr bwMode="auto">
              <a:xfrm flipH="1" flipV="1">
                <a:off x="2780" y="3658"/>
                <a:ext cx="28" cy="13"/>
              </a:xfrm>
              <a:prstGeom prst="line">
                <a:avLst/>
              </a:prstGeom>
              <a:noFill/>
              <a:ln w="12700">
                <a:solidFill>
                  <a:srgbClr val="FF0000"/>
                </a:solidFill>
                <a:round/>
                <a:headEnd/>
                <a:tailEnd/>
              </a:ln>
              <a:effectLst/>
            </p:spPr>
            <p:txBody>
              <a:bodyPr wrap="none" anchor="ctr"/>
              <a:lstStyle/>
              <a:p>
                <a:endParaRPr lang="en-US"/>
              </a:p>
            </p:txBody>
          </p:sp>
          <p:sp>
            <p:nvSpPr>
              <p:cNvPr id="86248" name="Line 232"/>
              <p:cNvSpPr>
                <a:spLocks noChangeShapeType="1"/>
              </p:cNvSpPr>
              <p:nvPr/>
            </p:nvSpPr>
            <p:spPr bwMode="auto">
              <a:xfrm flipH="1">
                <a:off x="2625" y="3662"/>
                <a:ext cx="163" cy="5"/>
              </a:xfrm>
              <a:prstGeom prst="line">
                <a:avLst/>
              </a:prstGeom>
              <a:noFill/>
              <a:ln w="12700">
                <a:solidFill>
                  <a:srgbClr val="FF0000"/>
                </a:solidFill>
                <a:round/>
                <a:headEnd/>
                <a:tailEnd/>
              </a:ln>
              <a:effectLst/>
            </p:spPr>
            <p:txBody>
              <a:bodyPr wrap="none" anchor="ctr"/>
              <a:lstStyle/>
              <a:p>
                <a:endParaRPr lang="en-US"/>
              </a:p>
            </p:txBody>
          </p:sp>
          <p:sp>
            <p:nvSpPr>
              <p:cNvPr id="86249" name="Line 233"/>
              <p:cNvSpPr>
                <a:spLocks noChangeShapeType="1"/>
              </p:cNvSpPr>
              <p:nvPr/>
            </p:nvSpPr>
            <p:spPr bwMode="auto">
              <a:xfrm flipH="1">
                <a:off x="2582" y="3667"/>
                <a:ext cx="51" cy="3"/>
              </a:xfrm>
              <a:prstGeom prst="line">
                <a:avLst/>
              </a:prstGeom>
              <a:noFill/>
              <a:ln w="12700">
                <a:solidFill>
                  <a:srgbClr val="FF0000"/>
                </a:solidFill>
                <a:round/>
                <a:headEnd/>
                <a:tailEnd/>
              </a:ln>
              <a:effectLst/>
            </p:spPr>
            <p:txBody>
              <a:bodyPr wrap="none" anchor="ctr"/>
              <a:lstStyle/>
              <a:p>
                <a:endParaRPr lang="en-US"/>
              </a:p>
            </p:txBody>
          </p:sp>
          <p:sp>
            <p:nvSpPr>
              <p:cNvPr id="86250" name="Line 234"/>
              <p:cNvSpPr>
                <a:spLocks noChangeShapeType="1"/>
              </p:cNvSpPr>
              <p:nvPr/>
            </p:nvSpPr>
            <p:spPr bwMode="auto">
              <a:xfrm flipH="1">
                <a:off x="2542" y="3670"/>
                <a:ext cx="48" cy="4"/>
              </a:xfrm>
              <a:prstGeom prst="line">
                <a:avLst/>
              </a:prstGeom>
              <a:noFill/>
              <a:ln w="12700">
                <a:solidFill>
                  <a:srgbClr val="FF0000"/>
                </a:solidFill>
                <a:round/>
                <a:headEnd/>
                <a:tailEnd/>
              </a:ln>
              <a:effectLst/>
            </p:spPr>
            <p:txBody>
              <a:bodyPr wrap="none" anchor="ctr"/>
              <a:lstStyle/>
              <a:p>
                <a:endParaRPr lang="en-US"/>
              </a:p>
            </p:txBody>
          </p:sp>
          <p:sp>
            <p:nvSpPr>
              <p:cNvPr id="86251" name="Line 235"/>
              <p:cNvSpPr>
                <a:spLocks noChangeShapeType="1"/>
              </p:cNvSpPr>
              <p:nvPr/>
            </p:nvSpPr>
            <p:spPr bwMode="auto">
              <a:xfrm flipH="1" flipV="1">
                <a:off x="2501" y="3660"/>
                <a:ext cx="49" cy="18"/>
              </a:xfrm>
              <a:prstGeom prst="line">
                <a:avLst/>
              </a:prstGeom>
              <a:noFill/>
              <a:ln w="12700">
                <a:solidFill>
                  <a:srgbClr val="FF0000"/>
                </a:solidFill>
                <a:round/>
                <a:headEnd/>
                <a:tailEnd/>
              </a:ln>
              <a:effectLst/>
            </p:spPr>
            <p:txBody>
              <a:bodyPr wrap="none" anchor="ctr"/>
              <a:lstStyle/>
              <a:p>
                <a:endParaRPr lang="en-US"/>
              </a:p>
            </p:txBody>
          </p:sp>
          <p:sp>
            <p:nvSpPr>
              <p:cNvPr id="86252" name="Line 236"/>
              <p:cNvSpPr>
                <a:spLocks noChangeShapeType="1"/>
              </p:cNvSpPr>
              <p:nvPr/>
            </p:nvSpPr>
            <p:spPr bwMode="auto">
              <a:xfrm flipH="1" flipV="1">
                <a:off x="2460" y="3658"/>
                <a:ext cx="49" cy="10"/>
              </a:xfrm>
              <a:prstGeom prst="line">
                <a:avLst/>
              </a:prstGeom>
              <a:noFill/>
              <a:ln w="12700">
                <a:solidFill>
                  <a:srgbClr val="FF0000"/>
                </a:solidFill>
                <a:round/>
                <a:headEnd/>
                <a:tailEnd/>
              </a:ln>
              <a:effectLst/>
            </p:spPr>
            <p:txBody>
              <a:bodyPr wrap="none" anchor="ctr"/>
              <a:lstStyle/>
              <a:p>
                <a:endParaRPr lang="en-US"/>
              </a:p>
            </p:txBody>
          </p:sp>
          <p:sp>
            <p:nvSpPr>
              <p:cNvPr id="86253" name="Line 237"/>
              <p:cNvSpPr>
                <a:spLocks noChangeShapeType="1"/>
              </p:cNvSpPr>
              <p:nvPr/>
            </p:nvSpPr>
            <p:spPr bwMode="auto">
              <a:xfrm flipH="1">
                <a:off x="3208" y="3318"/>
                <a:ext cx="26" cy="217"/>
              </a:xfrm>
              <a:prstGeom prst="line">
                <a:avLst/>
              </a:prstGeom>
              <a:noFill/>
              <a:ln w="12700">
                <a:solidFill>
                  <a:srgbClr val="007F00"/>
                </a:solidFill>
                <a:round/>
                <a:headEnd/>
                <a:tailEnd/>
              </a:ln>
              <a:effectLst/>
            </p:spPr>
            <p:txBody>
              <a:bodyPr wrap="none" anchor="ctr"/>
              <a:lstStyle/>
              <a:p>
                <a:endParaRPr lang="en-US"/>
              </a:p>
            </p:txBody>
          </p:sp>
          <p:sp>
            <p:nvSpPr>
              <p:cNvPr id="86254" name="Line 238"/>
              <p:cNvSpPr>
                <a:spLocks noChangeShapeType="1"/>
              </p:cNvSpPr>
              <p:nvPr/>
            </p:nvSpPr>
            <p:spPr bwMode="auto">
              <a:xfrm flipH="1" flipV="1">
                <a:off x="4161" y="3210"/>
                <a:ext cx="25" cy="15"/>
              </a:xfrm>
              <a:prstGeom prst="line">
                <a:avLst/>
              </a:prstGeom>
              <a:noFill/>
              <a:ln w="12700">
                <a:solidFill>
                  <a:srgbClr val="7D00FF"/>
                </a:solidFill>
                <a:round/>
                <a:headEnd/>
                <a:tailEnd/>
              </a:ln>
              <a:effectLst/>
            </p:spPr>
            <p:txBody>
              <a:bodyPr wrap="none" anchor="ctr"/>
              <a:lstStyle/>
              <a:p>
                <a:endParaRPr lang="en-US"/>
              </a:p>
            </p:txBody>
          </p:sp>
          <p:sp>
            <p:nvSpPr>
              <p:cNvPr id="86255" name="Line 239"/>
              <p:cNvSpPr>
                <a:spLocks noChangeShapeType="1"/>
              </p:cNvSpPr>
              <p:nvPr/>
            </p:nvSpPr>
            <p:spPr bwMode="auto">
              <a:xfrm flipH="1">
                <a:off x="4145" y="3214"/>
                <a:ext cx="24" cy="7"/>
              </a:xfrm>
              <a:prstGeom prst="line">
                <a:avLst/>
              </a:prstGeom>
              <a:noFill/>
              <a:ln w="12700">
                <a:solidFill>
                  <a:srgbClr val="7D00FF"/>
                </a:solidFill>
                <a:round/>
                <a:headEnd/>
                <a:tailEnd/>
              </a:ln>
              <a:effectLst/>
            </p:spPr>
            <p:txBody>
              <a:bodyPr wrap="none" anchor="ctr"/>
              <a:lstStyle/>
              <a:p>
                <a:endParaRPr lang="en-US"/>
              </a:p>
            </p:txBody>
          </p:sp>
          <p:sp>
            <p:nvSpPr>
              <p:cNvPr id="86256" name="Line 240"/>
              <p:cNvSpPr>
                <a:spLocks noChangeShapeType="1"/>
              </p:cNvSpPr>
              <p:nvPr/>
            </p:nvSpPr>
            <p:spPr bwMode="auto">
              <a:xfrm flipH="1">
                <a:off x="4128" y="3225"/>
                <a:ext cx="25" cy="6"/>
              </a:xfrm>
              <a:prstGeom prst="line">
                <a:avLst/>
              </a:prstGeom>
              <a:noFill/>
              <a:ln w="12700">
                <a:solidFill>
                  <a:srgbClr val="7D00FF"/>
                </a:solidFill>
                <a:round/>
                <a:headEnd/>
                <a:tailEnd/>
              </a:ln>
              <a:effectLst/>
            </p:spPr>
            <p:txBody>
              <a:bodyPr wrap="none" anchor="ctr"/>
              <a:lstStyle/>
              <a:p>
                <a:endParaRPr lang="en-US"/>
              </a:p>
            </p:txBody>
          </p:sp>
          <p:sp>
            <p:nvSpPr>
              <p:cNvPr id="86257" name="Line 241"/>
              <p:cNvSpPr>
                <a:spLocks noChangeShapeType="1"/>
              </p:cNvSpPr>
              <p:nvPr/>
            </p:nvSpPr>
            <p:spPr bwMode="auto">
              <a:xfrm flipH="1">
                <a:off x="4111" y="3235"/>
                <a:ext cx="25" cy="0"/>
              </a:xfrm>
              <a:prstGeom prst="line">
                <a:avLst/>
              </a:prstGeom>
              <a:noFill/>
              <a:ln w="12700">
                <a:solidFill>
                  <a:srgbClr val="7D00FF"/>
                </a:solidFill>
                <a:round/>
                <a:headEnd/>
                <a:tailEnd/>
              </a:ln>
              <a:effectLst/>
            </p:spPr>
            <p:txBody>
              <a:bodyPr wrap="none" anchor="ctr"/>
              <a:lstStyle/>
              <a:p>
                <a:endParaRPr lang="en-US"/>
              </a:p>
            </p:txBody>
          </p:sp>
          <p:sp>
            <p:nvSpPr>
              <p:cNvPr id="86258" name="Line 242"/>
              <p:cNvSpPr>
                <a:spLocks noChangeShapeType="1"/>
              </p:cNvSpPr>
              <p:nvPr/>
            </p:nvSpPr>
            <p:spPr bwMode="auto">
              <a:xfrm flipH="1" flipV="1">
                <a:off x="4093" y="3217"/>
                <a:ext cx="26" cy="22"/>
              </a:xfrm>
              <a:prstGeom prst="line">
                <a:avLst/>
              </a:prstGeom>
              <a:noFill/>
              <a:ln w="12700">
                <a:solidFill>
                  <a:srgbClr val="7D00FF"/>
                </a:solidFill>
                <a:round/>
                <a:headEnd/>
                <a:tailEnd/>
              </a:ln>
              <a:effectLst/>
            </p:spPr>
            <p:txBody>
              <a:bodyPr wrap="none" anchor="ctr"/>
              <a:lstStyle/>
              <a:p>
                <a:endParaRPr lang="en-US"/>
              </a:p>
            </p:txBody>
          </p:sp>
          <p:sp>
            <p:nvSpPr>
              <p:cNvPr id="86259" name="Line 243"/>
              <p:cNvSpPr>
                <a:spLocks noChangeShapeType="1"/>
              </p:cNvSpPr>
              <p:nvPr/>
            </p:nvSpPr>
            <p:spPr bwMode="auto">
              <a:xfrm flipH="1">
                <a:off x="4080" y="3221"/>
                <a:ext cx="21" cy="0"/>
              </a:xfrm>
              <a:prstGeom prst="line">
                <a:avLst/>
              </a:prstGeom>
              <a:noFill/>
              <a:ln w="12700">
                <a:solidFill>
                  <a:srgbClr val="7D00FF"/>
                </a:solidFill>
                <a:round/>
                <a:headEnd/>
                <a:tailEnd/>
              </a:ln>
              <a:effectLst/>
            </p:spPr>
            <p:txBody>
              <a:bodyPr wrap="none" anchor="ctr"/>
              <a:lstStyle/>
              <a:p>
                <a:endParaRPr lang="en-US"/>
              </a:p>
            </p:txBody>
          </p:sp>
          <p:sp>
            <p:nvSpPr>
              <p:cNvPr id="86260" name="Line 244"/>
              <p:cNvSpPr>
                <a:spLocks noChangeShapeType="1"/>
              </p:cNvSpPr>
              <p:nvPr/>
            </p:nvSpPr>
            <p:spPr bwMode="auto">
              <a:xfrm flipH="1">
                <a:off x="4062" y="3225"/>
                <a:ext cx="26" cy="2"/>
              </a:xfrm>
              <a:prstGeom prst="line">
                <a:avLst/>
              </a:prstGeom>
              <a:noFill/>
              <a:ln w="12700">
                <a:solidFill>
                  <a:srgbClr val="7D00FF"/>
                </a:solidFill>
                <a:round/>
                <a:headEnd/>
                <a:tailEnd/>
              </a:ln>
              <a:effectLst/>
            </p:spPr>
            <p:txBody>
              <a:bodyPr wrap="none" anchor="ctr"/>
              <a:lstStyle/>
              <a:p>
                <a:endParaRPr lang="en-US"/>
              </a:p>
            </p:txBody>
          </p:sp>
          <p:sp>
            <p:nvSpPr>
              <p:cNvPr id="86261" name="Line 245"/>
              <p:cNvSpPr>
                <a:spLocks noChangeShapeType="1"/>
              </p:cNvSpPr>
              <p:nvPr/>
            </p:nvSpPr>
            <p:spPr bwMode="auto">
              <a:xfrm flipH="1">
                <a:off x="4046" y="3231"/>
                <a:ext cx="24" cy="0"/>
              </a:xfrm>
              <a:prstGeom prst="line">
                <a:avLst/>
              </a:prstGeom>
              <a:noFill/>
              <a:ln w="12700">
                <a:solidFill>
                  <a:srgbClr val="7D00FF"/>
                </a:solidFill>
                <a:round/>
                <a:headEnd/>
                <a:tailEnd/>
              </a:ln>
              <a:effectLst/>
            </p:spPr>
            <p:txBody>
              <a:bodyPr wrap="none" anchor="ctr"/>
              <a:lstStyle/>
              <a:p>
                <a:endParaRPr lang="en-US"/>
              </a:p>
            </p:txBody>
          </p:sp>
          <p:sp>
            <p:nvSpPr>
              <p:cNvPr id="86262" name="Line 246"/>
              <p:cNvSpPr>
                <a:spLocks noChangeShapeType="1"/>
              </p:cNvSpPr>
              <p:nvPr/>
            </p:nvSpPr>
            <p:spPr bwMode="auto">
              <a:xfrm flipH="1" flipV="1">
                <a:off x="4031" y="3216"/>
                <a:ext cx="23" cy="19"/>
              </a:xfrm>
              <a:prstGeom prst="line">
                <a:avLst/>
              </a:prstGeom>
              <a:noFill/>
              <a:ln w="12700">
                <a:solidFill>
                  <a:srgbClr val="7D00FF"/>
                </a:solidFill>
                <a:round/>
                <a:headEnd/>
                <a:tailEnd/>
              </a:ln>
              <a:effectLst/>
            </p:spPr>
            <p:txBody>
              <a:bodyPr wrap="none" anchor="ctr"/>
              <a:lstStyle/>
              <a:p>
                <a:endParaRPr lang="en-US"/>
              </a:p>
            </p:txBody>
          </p:sp>
          <p:sp>
            <p:nvSpPr>
              <p:cNvPr id="86263" name="Line 247"/>
              <p:cNvSpPr>
                <a:spLocks noChangeShapeType="1"/>
              </p:cNvSpPr>
              <p:nvPr/>
            </p:nvSpPr>
            <p:spPr bwMode="auto">
              <a:xfrm flipH="1" flipV="1">
                <a:off x="4013" y="3205"/>
                <a:ext cx="26" cy="19"/>
              </a:xfrm>
              <a:prstGeom prst="line">
                <a:avLst/>
              </a:prstGeom>
              <a:noFill/>
              <a:ln w="12700">
                <a:solidFill>
                  <a:srgbClr val="7D00FF"/>
                </a:solidFill>
                <a:round/>
                <a:headEnd/>
                <a:tailEnd/>
              </a:ln>
              <a:effectLst/>
            </p:spPr>
            <p:txBody>
              <a:bodyPr wrap="none" anchor="ctr"/>
              <a:lstStyle/>
              <a:p>
                <a:endParaRPr lang="en-US"/>
              </a:p>
            </p:txBody>
          </p:sp>
          <p:sp>
            <p:nvSpPr>
              <p:cNvPr id="86264" name="Line 248"/>
              <p:cNvSpPr>
                <a:spLocks noChangeShapeType="1"/>
              </p:cNvSpPr>
              <p:nvPr/>
            </p:nvSpPr>
            <p:spPr bwMode="auto">
              <a:xfrm flipH="1">
                <a:off x="3997" y="3213"/>
                <a:ext cx="24" cy="14"/>
              </a:xfrm>
              <a:prstGeom prst="line">
                <a:avLst/>
              </a:prstGeom>
              <a:noFill/>
              <a:ln w="12700">
                <a:solidFill>
                  <a:srgbClr val="7D00FF"/>
                </a:solidFill>
                <a:round/>
                <a:headEnd/>
                <a:tailEnd/>
              </a:ln>
              <a:effectLst/>
            </p:spPr>
            <p:txBody>
              <a:bodyPr wrap="none" anchor="ctr"/>
              <a:lstStyle/>
              <a:p>
                <a:endParaRPr lang="en-US"/>
              </a:p>
            </p:txBody>
          </p:sp>
          <p:sp>
            <p:nvSpPr>
              <p:cNvPr id="86265" name="Line 249"/>
              <p:cNvSpPr>
                <a:spLocks noChangeShapeType="1"/>
              </p:cNvSpPr>
              <p:nvPr/>
            </p:nvSpPr>
            <p:spPr bwMode="auto">
              <a:xfrm flipH="1" flipV="1">
                <a:off x="3981" y="3222"/>
                <a:ext cx="24" cy="13"/>
              </a:xfrm>
              <a:prstGeom prst="line">
                <a:avLst/>
              </a:prstGeom>
              <a:noFill/>
              <a:ln w="12700">
                <a:solidFill>
                  <a:srgbClr val="7D00FF"/>
                </a:solidFill>
                <a:round/>
                <a:headEnd/>
                <a:tailEnd/>
              </a:ln>
              <a:effectLst/>
            </p:spPr>
            <p:txBody>
              <a:bodyPr wrap="none" anchor="ctr"/>
              <a:lstStyle/>
              <a:p>
                <a:endParaRPr lang="en-US"/>
              </a:p>
            </p:txBody>
          </p:sp>
          <p:sp>
            <p:nvSpPr>
              <p:cNvPr id="86266" name="Line 250"/>
              <p:cNvSpPr>
                <a:spLocks noChangeShapeType="1"/>
              </p:cNvSpPr>
              <p:nvPr/>
            </p:nvSpPr>
            <p:spPr bwMode="auto">
              <a:xfrm flipH="1">
                <a:off x="3962" y="3226"/>
                <a:ext cx="27" cy="5"/>
              </a:xfrm>
              <a:prstGeom prst="line">
                <a:avLst/>
              </a:prstGeom>
              <a:noFill/>
              <a:ln w="12700">
                <a:solidFill>
                  <a:srgbClr val="7D00FF"/>
                </a:solidFill>
                <a:round/>
                <a:headEnd/>
                <a:tailEnd/>
              </a:ln>
              <a:effectLst/>
            </p:spPr>
            <p:txBody>
              <a:bodyPr wrap="none" anchor="ctr"/>
              <a:lstStyle/>
              <a:p>
                <a:endParaRPr lang="en-US"/>
              </a:p>
            </p:txBody>
          </p:sp>
          <p:sp>
            <p:nvSpPr>
              <p:cNvPr id="86267" name="Line 251"/>
              <p:cNvSpPr>
                <a:spLocks noChangeShapeType="1"/>
              </p:cNvSpPr>
              <p:nvPr/>
            </p:nvSpPr>
            <p:spPr bwMode="auto">
              <a:xfrm flipH="1" flipV="1">
                <a:off x="3948" y="3218"/>
                <a:ext cx="22" cy="17"/>
              </a:xfrm>
              <a:prstGeom prst="line">
                <a:avLst/>
              </a:prstGeom>
              <a:noFill/>
              <a:ln w="12700">
                <a:solidFill>
                  <a:srgbClr val="7D00FF"/>
                </a:solidFill>
                <a:round/>
                <a:headEnd/>
                <a:tailEnd/>
              </a:ln>
              <a:effectLst/>
            </p:spPr>
            <p:txBody>
              <a:bodyPr wrap="none" anchor="ctr"/>
              <a:lstStyle/>
              <a:p>
                <a:endParaRPr lang="en-US"/>
              </a:p>
            </p:txBody>
          </p:sp>
          <p:sp>
            <p:nvSpPr>
              <p:cNvPr id="86268" name="Line 252"/>
              <p:cNvSpPr>
                <a:spLocks noChangeShapeType="1"/>
              </p:cNvSpPr>
              <p:nvPr/>
            </p:nvSpPr>
            <p:spPr bwMode="auto">
              <a:xfrm flipH="1">
                <a:off x="3932" y="3226"/>
                <a:ext cx="24" cy="2"/>
              </a:xfrm>
              <a:prstGeom prst="line">
                <a:avLst/>
              </a:prstGeom>
              <a:noFill/>
              <a:ln w="12700">
                <a:solidFill>
                  <a:srgbClr val="7D00FF"/>
                </a:solidFill>
                <a:round/>
                <a:headEnd/>
                <a:tailEnd/>
              </a:ln>
              <a:effectLst/>
            </p:spPr>
            <p:txBody>
              <a:bodyPr wrap="none" anchor="ctr"/>
              <a:lstStyle/>
              <a:p>
                <a:endParaRPr lang="en-US"/>
              </a:p>
            </p:txBody>
          </p:sp>
          <p:sp>
            <p:nvSpPr>
              <p:cNvPr id="86269" name="Line 253"/>
              <p:cNvSpPr>
                <a:spLocks noChangeShapeType="1"/>
              </p:cNvSpPr>
              <p:nvPr/>
            </p:nvSpPr>
            <p:spPr bwMode="auto">
              <a:xfrm flipH="1">
                <a:off x="3915" y="3232"/>
                <a:ext cx="25" cy="0"/>
              </a:xfrm>
              <a:prstGeom prst="line">
                <a:avLst/>
              </a:prstGeom>
              <a:noFill/>
              <a:ln w="12700">
                <a:solidFill>
                  <a:srgbClr val="7D00FF"/>
                </a:solidFill>
                <a:round/>
                <a:headEnd/>
                <a:tailEnd/>
              </a:ln>
              <a:effectLst/>
            </p:spPr>
            <p:txBody>
              <a:bodyPr wrap="none" anchor="ctr"/>
              <a:lstStyle/>
              <a:p>
                <a:endParaRPr lang="en-US"/>
              </a:p>
            </p:txBody>
          </p:sp>
          <p:sp>
            <p:nvSpPr>
              <p:cNvPr id="86270" name="Line 254"/>
              <p:cNvSpPr>
                <a:spLocks noChangeShapeType="1"/>
              </p:cNvSpPr>
              <p:nvPr/>
            </p:nvSpPr>
            <p:spPr bwMode="auto">
              <a:xfrm flipH="1" flipV="1">
                <a:off x="3897" y="3218"/>
                <a:ext cx="26" cy="18"/>
              </a:xfrm>
              <a:prstGeom prst="line">
                <a:avLst/>
              </a:prstGeom>
              <a:noFill/>
              <a:ln w="12700">
                <a:solidFill>
                  <a:srgbClr val="7D00FF"/>
                </a:solidFill>
                <a:round/>
                <a:headEnd/>
                <a:tailEnd/>
              </a:ln>
              <a:effectLst/>
            </p:spPr>
            <p:txBody>
              <a:bodyPr wrap="none" anchor="ctr"/>
              <a:lstStyle/>
              <a:p>
                <a:endParaRPr lang="en-US"/>
              </a:p>
            </p:txBody>
          </p:sp>
          <p:sp>
            <p:nvSpPr>
              <p:cNvPr id="86271" name="Line 255"/>
              <p:cNvSpPr>
                <a:spLocks noChangeShapeType="1"/>
              </p:cNvSpPr>
              <p:nvPr/>
            </p:nvSpPr>
            <p:spPr bwMode="auto">
              <a:xfrm flipH="1">
                <a:off x="3886" y="3226"/>
                <a:ext cx="19" cy="2"/>
              </a:xfrm>
              <a:prstGeom prst="line">
                <a:avLst/>
              </a:prstGeom>
              <a:noFill/>
              <a:ln w="12700">
                <a:solidFill>
                  <a:srgbClr val="7D00FF"/>
                </a:solidFill>
                <a:round/>
                <a:headEnd/>
                <a:tailEnd/>
              </a:ln>
              <a:effectLst/>
            </p:spPr>
            <p:txBody>
              <a:bodyPr wrap="none" anchor="ctr"/>
              <a:lstStyle/>
              <a:p>
                <a:endParaRPr lang="en-US"/>
              </a:p>
            </p:txBody>
          </p:sp>
          <p:sp>
            <p:nvSpPr>
              <p:cNvPr id="86272" name="Line 256"/>
              <p:cNvSpPr>
                <a:spLocks noChangeShapeType="1"/>
              </p:cNvSpPr>
              <p:nvPr/>
            </p:nvSpPr>
            <p:spPr bwMode="auto">
              <a:xfrm flipH="1" flipV="1">
                <a:off x="3866" y="3222"/>
                <a:ext cx="28" cy="14"/>
              </a:xfrm>
              <a:prstGeom prst="line">
                <a:avLst/>
              </a:prstGeom>
              <a:noFill/>
              <a:ln w="12700">
                <a:solidFill>
                  <a:srgbClr val="7D00FF"/>
                </a:solidFill>
                <a:round/>
                <a:headEnd/>
                <a:tailEnd/>
              </a:ln>
              <a:effectLst/>
            </p:spPr>
            <p:txBody>
              <a:bodyPr wrap="none" anchor="ctr"/>
              <a:lstStyle/>
              <a:p>
                <a:endParaRPr lang="en-US"/>
              </a:p>
            </p:txBody>
          </p:sp>
          <p:sp>
            <p:nvSpPr>
              <p:cNvPr id="86273" name="Line 257"/>
              <p:cNvSpPr>
                <a:spLocks noChangeShapeType="1"/>
              </p:cNvSpPr>
              <p:nvPr/>
            </p:nvSpPr>
            <p:spPr bwMode="auto">
              <a:xfrm flipH="1">
                <a:off x="3851" y="3226"/>
                <a:ext cx="23" cy="5"/>
              </a:xfrm>
              <a:prstGeom prst="line">
                <a:avLst/>
              </a:prstGeom>
              <a:noFill/>
              <a:ln w="12700">
                <a:solidFill>
                  <a:srgbClr val="7D00FF"/>
                </a:solidFill>
                <a:round/>
                <a:headEnd/>
                <a:tailEnd/>
              </a:ln>
              <a:effectLst/>
            </p:spPr>
            <p:txBody>
              <a:bodyPr wrap="none" anchor="ctr"/>
              <a:lstStyle/>
              <a:p>
                <a:endParaRPr lang="en-US"/>
              </a:p>
            </p:txBody>
          </p:sp>
          <p:sp>
            <p:nvSpPr>
              <p:cNvPr id="86274" name="Line 258"/>
              <p:cNvSpPr>
                <a:spLocks noChangeShapeType="1"/>
              </p:cNvSpPr>
              <p:nvPr/>
            </p:nvSpPr>
            <p:spPr bwMode="auto">
              <a:xfrm flipH="1">
                <a:off x="3836" y="3231"/>
                <a:ext cx="23" cy="0"/>
              </a:xfrm>
              <a:prstGeom prst="line">
                <a:avLst/>
              </a:prstGeom>
              <a:noFill/>
              <a:ln w="12700">
                <a:solidFill>
                  <a:srgbClr val="7D00FF"/>
                </a:solidFill>
                <a:round/>
                <a:headEnd/>
                <a:tailEnd/>
              </a:ln>
              <a:effectLst/>
            </p:spPr>
            <p:txBody>
              <a:bodyPr wrap="none" anchor="ctr"/>
              <a:lstStyle/>
              <a:p>
                <a:endParaRPr lang="en-US"/>
              </a:p>
            </p:txBody>
          </p:sp>
          <p:sp>
            <p:nvSpPr>
              <p:cNvPr id="86275" name="Line 259"/>
              <p:cNvSpPr>
                <a:spLocks noChangeShapeType="1"/>
              </p:cNvSpPr>
              <p:nvPr/>
            </p:nvSpPr>
            <p:spPr bwMode="auto">
              <a:xfrm flipH="1">
                <a:off x="3813" y="3231"/>
                <a:ext cx="31" cy="4"/>
              </a:xfrm>
              <a:prstGeom prst="line">
                <a:avLst/>
              </a:prstGeom>
              <a:noFill/>
              <a:ln w="12700">
                <a:solidFill>
                  <a:srgbClr val="7D00FF"/>
                </a:solidFill>
                <a:round/>
                <a:headEnd/>
                <a:tailEnd/>
              </a:ln>
              <a:effectLst/>
            </p:spPr>
            <p:txBody>
              <a:bodyPr wrap="none" anchor="ctr"/>
              <a:lstStyle/>
              <a:p>
                <a:endParaRPr lang="en-US"/>
              </a:p>
            </p:txBody>
          </p:sp>
          <p:sp>
            <p:nvSpPr>
              <p:cNvPr id="86276" name="Line 260"/>
              <p:cNvSpPr>
                <a:spLocks noChangeShapeType="1"/>
              </p:cNvSpPr>
              <p:nvPr/>
            </p:nvSpPr>
            <p:spPr bwMode="auto">
              <a:xfrm flipH="1" flipV="1">
                <a:off x="3798" y="3210"/>
                <a:ext cx="23" cy="29"/>
              </a:xfrm>
              <a:prstGeom prst="line">
                <a:avLst/>
              </a:prstGeom>
              <a:noFill/>
              <a:ln w="12700">
                <a:solidFill>
                  <a:srgbClr val="7D00FF"/>
                </a:solidFill>
                <a:round/>
                <a:headEnd/>
                <a:tailEnd/>
              </a:ln>
              <a:effectLst/>
            </p:spPr>
            <p:txBody>
              <a:bodyPr wrap="none" anchor="ctr"/>
              <a:lstStyle/>
              <a:p>
                <a:endParaRPr lang="en-US"/>
              </a:p>
            </p:txBody>
          </p:sp>
          <p:sp>
            <p:nvSpPr>
              <p:cNvPr id="86277" name="Line 261"/>
              <p:cNvSpPr>
                <a:spLocks noChangeShapeType="1"/>
              </p:cNvSpPr>
              <p:nvPr/>
            </p:nvSpPr>
            <p:spPr bwMode="auto">
              <a:xfrm flipH="1">
                <a:off x="3781" y="3214"/>
                <a:ext cx="25" cy="6"/>
              </a:xfrm>
              <a:prstGeom prst="line">
                <a:avLst/>
              </a:prstGeom>
              <a:noFill/>
              <a:ln w="12700">
                <a:solidFill>
                  <a:srgbClr val="7D00FF"/>
                </a:solidFill>
                <a:round/>
                <a:headEnd/>
                <a:tailEnd/>
              </a:ln>
              <a:effectLst/>
            </p:spPr>
            <p:txBody>
              <a:bodyPr wrap="none" anchor="ctr"/>
              <a:lstStyle/>
              <a:p>
                <a:endParaRPr lang="en-US"/>
              </a:p>
            </p:txBody>
          </p:sp>
          <p:sp>
            <p:nvSpPr>
              <p:cNvPr id="86278" name="Line 262"/>
              <p:cNvSpPr>
                <a:spLocks noChangeShapeType="1"/>
              </p:cNvSpPr>
              <p:nvPr/>
            </p:nvSpPr>
            <p:spPr bwMode="auto">
              <a:xfrm flipH="1" flipV="1">
                <a:off x="3767" y="3200"/>
                <a:ext cx="22" cy="24"/>
              </a:xfrm>
              <a:prstGeom prst="line">
                <a:avLst/>
              </a:prstGeom>
              <a:noFill/>
              <a:ln w="12700">
                <a:solidFill>
                  <a:srgbClr val="7D00FF"/>
                </a:solidFill>
                <a:round/>
                <a:headEnd/>
                <a:tailEnd/>
              </a:ln>
              <a:effectLst/>
            </p:spPr>
            <p:txBody>
              <a:bodyPr wrap="none" anchor="ctr"/>
              <a:lstStyle/>
              <a:p>
                <a:endParaRPr lang="en-US"/>
              </a:p>
            </p:txBody>
          </p:sp>
          <p:sp>
            <p:nvSpPr>
              <p:cNvPr id="86279" name="Line 263"/>
              <p:cNvSpPr>
                <a:spLocks noChangeShapeType="1"/>
              </p:cNvSpPr>
              <p:nvPr/>
            </p:nvSpPr>
            <p:spPr bwMode="auto">
              <a:xfrm flipH="1">
                <a:off x="3751" y="3208"/>
                <a:ext cx="24" cy="2"/>
              </a:xfrm>
              <a:prstGeom prst="line">
                <a:avLst/>
              </a:prstGeom>
              <a:noFill/>
              <a:ln w="12700">
                <a:solidFill>
                  <a:srgbClr val="7D00FF"/>
                </a:solidFill>
                <a:round/>
                <a:headEnd/>
                <a:tailEnd/>
              </a:ln>
              <a:effectLst/>
            </p:spPr>
            <p:txBody>
              <a:bodyPr wrap="none" anchor="ctr"/>
              <a:lstStyle/>
              <a:p>
                <a:endParaRPr lang="en-US"/>
              </a:p>
            </p:txBody>
          </p:sp>
          <p:sp>
            <p:nvSpPr>
              <p:cNvPr id="86280" name="Line 264"/>
              <p:cNvSpPr>
                <a:spLocks noChangeShapeType="1"/>
              </p:cNvSpPr>
              <p:nvPr/>
            </p:nvSpPr>
            <p:spPr bwMode="auto">
              <a:xfrm flipH="1">
                <a:off x="3736" y="3218"/>
                <a:ext cx="23" cy="13"/>
              </a:xfrm>
              <a:prstGeom prst="line">
                <a:avLst/>
              </a:prstGeom>
              <a:noFill/>
              <a:ln w="12700">
                <a:solidFill>
                  <a:srgbClr val="7D00FF"/>
                </a:solidFill>
                <a:round/>
                <a:headEnd/>
                <a:tailEnd/>
              </a:ln>
              <a:effectLst/>
            </p:spPr>
            <p:txBody>
              <a:bodyPr wrap="none" anchor="ctr"/>
              <a:lstStyle/>
              <a:p>
                <a:endParaRPr lang="en-US"/>
              </a:p>
            </p:txBody>
          </p:sp>
          <p:sp>
            <p:nvSpPr>
              <p:cNvPr id="86281" name="Line 265"/>
              <p:cNvSpPr>
                <a:spLocks noChangeShapeType="1"/>
              </p:cNvSpPr>
              <p:nvPr/>
            </p:nvSpPr>
            <p:spPr bwMode="auto">
              <a:xfrm flipH="1">
                <a:off x="3718" y="3239"/>
                <a:ext cx="26" cy="3"/>
              </a:xfrm>
              <a:prstGeom prst="line">
                <a:avLst/>
              </a:prstGeom>
              <a:noFill/>
              <a:ln w="12700">
                <a:solidFill>
                  <a:srgbClr val="7D00FF"/>
                </a:solidFill>
                <a:round/>
                <a:headEnd/>
                <a:tailEnd/>
              </a:ln>
              <a:effectLst/>
            </p:spPr>
            <p:txBody>
              <a:bodyPr wrap="none" anchor="ctr"/>
              <a:lstStyle/>
              <a:p>
                <a:endParaRPr lang="en-US"/>
              </a:p>
            </p:txBody>
          </p:sp>
          <p:sp>
            <p:nvSpPr>
              <p:cNvPr id="86282" name="Line 266"/>
              <p:cNvSpPr>
                <a:spLocks noChangeShapeType="1"/>
              </p:cNvSpPr>
              <p:nvPr/>
            </p:nvSpPr>
            <p:spPr bwMode="auto">
              <a:xfrm flipH="1" flipV="1">
                <a:off x="3702" y="3235"/>
                <a:ext cx="24" cy="15"/>
              </a:xfrm>
              <a:prstGeom prst="line">
                <a:avLst/>
              </a:prstGeom>
              <a:noFill/>
              <a:ln w="12700">
                <a:solidFill>
                  <a:srgbClr val="7D00FF"/>
                </a:solidFill>
                <a:round/>
                <a:headEnd/>
                <a:tailEnd/>
              </a:ln>
              <a:effectLst/>
            </p:spPr>
            <p:txBody>
              <a:bodyPr wrap="none" anchor="ctr"/>
              <a:lstStyle/>
              <a:p>
                <a:endParaRPr lang="en-US"/>
              </a:p>
            </p:txBody>
          </p:sp>
          <p:sp>
            <p:nvSpPr>
              <p:cNvPr id="86283" name="Line 267"/>
              <p:cNvSpPr>
                <a:spLocks noChangeShapeType="1"/>
              </p:cNvSpPr>
              <p:nvPr/>
            </p:nvSpPr>
            <p:spPr bwMode="auto">
              <a:xfrm flipH="1" flipV="1">
                <a:off x="3686" y="3202"/>
                <a:ext cx="24" cy="41"/>
              </a:xfrm>
              <a:prstGeom prst="line">
                <a:avLst/>
              </a:prstGeom>
              <a:noFill/>
              <a:ln w="12700">
                <a:solidFill>
                  <a:srgbClr val="7D00FF"/>
                </a:solidFill>
                <a:round/>
                <a:headEnd/>
                <a:tailEnd/>
              </a:ln>
              <a:effectLst/>
            </p:spPr>
            <p:txBody>
              <a:bodyPr wrap="none" anchor="ctr"/>
              <a:lstStyle/>
              <a:p>
                <a:endParaRPr lang="en-US"/>
              </a:p>
            </p:txBody>
          </p:sp>
          <p:sp>
            <p:nvSpPr>
              <p:cNvPr id="86284" name="Line 268"/>
              <p:cNvSpPr>
                <a:spLocks noChangeShapeType="1"/>
              </p:cNvSpPr>
              <p:nvPr/>
            </p:nvSpPr>
            <p:spPr bwMode="auto">
              <a:xfrm flipH="1" flipV="1">
                <a:off x="3668" y="3192"/>
                <a:ext cx="26" cy="18"/>
              </a:xfrm>
              <a:prstGeom prst="line">
                <a:avLst/>
              </a:prstGeom>
              <a:noFill/>
              <a:ln w="12700">
                <a:solidFill>
                  <a:srgbClr val="7D00FF"/>
                </a:solidFill>
                <a:round/>
                <a:headEnd/>
                <a:tailEnd/>
              </a:ln>
              <a:effectLst/>
            </p:spPr>
            <p:txBody>
              <a:bodyPr wrap="none" anchor="ctr"/>
              <a:lstStyle/>
              <a:p>
                <a:endParaRPr lang="en-US"/>
              </a:p>
            </p:txBody>
          </p:sp>
          <p:sp>
            <p:nvSpPr>
              <p:cNvPr id="86285" name="Line 269"/>
              <p:cNvSpPr>
                <a:spLocks noChangeShapeType="1"/>
              </p:cNvSpPr>
              <p:nvPr/>
            </p:nvSpPr>
            <p:spPr bwMode="auto">
              <a:xfrm flipH="1">
                <a:off x="3653" y="3200"/>
                <a:ext cx="23" cy="22"/>
              </a:xfrm>
              <a:prstGeom prst="line">
                <a:avLst/>
              </a:prstGeom>
              <a:noFill/>
              <a:ln w="12700">
                <a:solidFill>
                  <a:srgbClr val="7D00FF"/>
                </a:solidFill>
                <a:round/>
                <a:headEnd/>
                <a:tailEnd/>
              </a:ln>
              <a:effectLst/>
            </p:spPr>
            <p:txBody>
              <a:bodyPr wrap="none" anchor="ctr"/>
              <a:lstStyle/>
              <a:p>
                <a:endParaRPr lang="en-US"/>
              </a:p>
            </p:txBody>
          </p:sp>
          <p:sp>
            <p:nvSpPr>
              <p:cNvPr id="86286" name="Line 270"/>
              <p:cNvSpPr>
                <a:spLocks noChangeShapeType="1"/>
              </p:cNvSpPr>
              <p:nvPr/>
            </p:nvSpPr>
            <p:spPr bwMode="auto">
              <a:xfrm flipH="1" flipV="1">
                <a:off x="3637" y="3192"/>
                <a:ext cx="24" cy="38"/>
              </a:xfrm>
              <a:prstGeom prst="line">
                <a:avLst/>
              </a:prstGeom>
              <a:noFill/>
              <a:ln w="12700">
                <a:solidFill>
                  <a:srgbClr val="7D00FF"/>
                </a:solidFill>
                <a:round/>
                <a:headEnd/>
                <a:tailEnd/>
              </a:ln>
              <a:effectLst/>
            </p:spPr>
            <p:txBody>
              <a:bodyPr wrap="none" anchor="ctr"/>
              <a:lstStyle/>
              <a:p>
                <a:endParaRPr lang="en-US"/>
              </a:p>
            </p:txBody>
          </p:sp>
          <p:sp>
            <p:nvSpPr>
              <p:cNvPr id="86287" name="Line 271"/>
              <p:cNvSpPr>
                <a:spLocks noChangeShapeType="1"/>
              </p:cNvSpPr>
              <p:nvPr/>
            </p:nvSpPr>
            <p:spPr bwMode="auto">
              <a:xfrm flipH="1" flipV="1">
                <a:off x="3620" y="3188"/>
                <a:ext cx="25" cy="12"/>
              </a:xfrm>
              <a:prstGeom prst="line">
                <a:avLst/>
              </a:prstGeom>
              <a:noFill/>
              <a:ln w="12700">
                <a:solidFill>
                  <a:srgbClr val="7D00FF"/>
                </a:solidFill>
                <a:round/>
                <a:headEnd/>
                <a:tailEnd/>
              </a:ln>
              <a:effectLst/>
            </p:spPr>
            <p:txBody>
              <a:bodyPr wrap="none" anchor="ctr"/>
              <a:lstStyle/>
              <a:p>
                <a:endParaRPr lang="en-US"/>
              </a:p>
            </p:txBody>
          </p:sp>
          <p:sp>
            <p:nvSpPr>
              <p:cNvPr id="86288" name="Line 272"/>
              <p:cNvSpPr>
                <a:spLocks noChangeShapeType="1"/>
              </p:cNvSpPr>
              <p:nvPr/>
            </p:nvSpPr>
            <p:spPr bwMode="auto">
              <a:xfrm flipH="1" flipV="1">
                <a:off x="3603" y="3175"/>
                <a:ext cx="25" cy="21"/>
              </a:xfrm>
              <a:prstGeom prst="line">
                <a:avLst/>
              </a:prstGeom>
              <a:noFill/>
              <a:ln w="12700">
                <a:solidFill>
                  <a:srgbClr val="7D00FF"/>
                </a:solidFill>
                <a:round/>
                <a:headEnd/>
                <a:tailEnd/>
              </a:ln>
              <a:effectLst/>
            </p:spPr>
            <p:txBody>
              <a:bodyPr wrap="none" anchor="ctr"/>
              <a:lstStyle/>
              <a:p>
                <a:endParaRPr lang="en-US"/>
              </a:p>
            </p:txBody>
          </p:sp>
          <p:sp>
            <p:nvSpPr>
              <p:cNvPr id="86289" name="Line 273"/>
              <p:cNvSpPr>
                <a:spLocks noChangeShapeType="1"/>
              </p:cNvSpPr>
              <p:nvPr/>
            </p:nvSpPr>
            <p:spPr bwMode="auto">
              <a:xfrm flipH="1">
                <a:off x="3586" y="3179"/>
                <a:ext cx="25" cy="3"/>
              </a:xfrm>
              <a:prstGeom prst="line">
                <a:avLst/>
              </a:prstGeom>
              <a:noFill/>
              <a:ln w="12700">
                <a:solidFill>
                  <a:srgbClr val="7D00FF"/>
                </a:solidFill>
                <a:round/>
                <a:headEnd/>
                <a:tailEnd/>
              </a:ln>
              <a:effectLst/>
            </p:spPr>
            <p:txBody>
              <a:bodyPr wrap="none" anchor="ctr"/>
              <a:lstStyle/>
              <a:p>
                <a:endParaRPr lang="en-US"/>
              </a:p>
            </p:txBody>
          </p:sp>
          <p:sp>
            <p:nvSpPr>
              <p:cNvPr id="86290" name="Line 274"/>
              <p:cNvSpPr>
                <a:spLocks noChangeShapeType="1"/>
              </p:cNvSpPr>
              <p:nvPr/>
            </p:nvSpPr>
            <p:spPr bwMode="auto">
              <a:xfrm flipH="1" flipV="1">
                <a:off x="3572" y="3157"/>
                <a:ext cx="22" cy="29"/>
              </a:xfrm>
              <a:prstGeom prst="line">
                <a:avLst/>
              </a:prstGeom>
              <a:noFill/>
              <a:ln w="12700">
                <a:solidFill>
                  <a:srgbClr val="7D00FF"/>
                </a:solidFill>
                <a:round/>
                <a:headEnd/>
                <a:tailEnd/>
              </a:ln>
              <a:effectLst/>
            </p:spPr>
            <p:txBody>
              <a:bodyPr wrap="none" anchor="ctr"/>
              <a:lstStyle/>
              <a:p>
                <a:endParaRPr lang="en-US"/>
              </a:p>
            </p:txBody>
          </p:sp>
          <p:sp>
            <p:nvSpPr>
              <p:cNvPr id="86291" name="Line 275"/>
              <p:cNvSpPr>
                <a:spLocks noChangeShapeType="1"/>
              </p:cNvSpPr>
              <p:nvPr/>
            </p:nvSpPr>
            <p:spPr bwMode="auto">
              <a:xfrm flipH="1">
                <a:off x="3555" y="3165"/>
                <a:ext cx="25" cy="10"/>
              </a:xfrm>
              <a:prstGeom prst="line">
                <a:avLst/>
              </a:prstGeom>
              <a:noFill/>
              <a:ln w="12700">
                <a:solidFill>
                  <a:srgbClr val="7D00FF"/>
                </a:solidFill>
                <a:round/>
                <a:headEnd/>
                <a:tailEnd/>
              </a:ln>
              <a:effectLst/>
            </p:spPr>
            <p:txBody>
              <a:bodyPr wrap="none" anchor="ctr"/>
              <a:lstStyle/>
              <a:p>
                <a:endParaRPr lang="en-US"/>
              </a:p>
            </p:txBody>
          </p:sp>
          <p:sp>
            <p:nvSpPr>
              <p:cNvPr id="86292" name="Line 276"/>
              <p:cNvSpPr>
                <a:spLocks noChangeShapeType="1"/>
              </p:cNvSpPr>
              <p:nvPr/>
            </p:nvSpPr>
            <p:spPr bwMode="auto">
              <a:xfrm flipH="1" flipV="1">
                <a:off x="3537" y="3141"/>
                <a:ext cx="26" cy="42"/>
              </a:xfrm>
              <a:prstGeom prst="line">
                <a:avLst/>
              </a:prstGeom>
              <a:noFill/>
              <a:ln w="12700">
                <a:solidFill>
                  <a:srgbClr val="7D00FF"/>
                </a:solidFill>
                <a:round/>
                <a:headEnd/>
                <a:tailEnd/>
              </a:ln>
              <a:effectLst/>
            </p:spPr>
            <p:txBody>
              <a:bodyPr wrap="none" anchor="ctr"/>
              <a:lstStyle/>
              <a:p>
                <a:endParaRPr lang="en-US"/>
              </a:p>
            </p:txBody>
          </p:sp>
          <p:sp>
            <p:nvSpPr>
              <p:cNvPr id="86293" name="Line 277"/>
              <p:cNvSpPr>
                <a:spLocks noChangeShapeType="1"/>
              </p:cNvSpPr>
              <p:nvPr/>
            </p:nvSpPr>
            <p:spPr bwMode="auto">
              <a:xfrm flipH="1">
                <a:off x="3521" y="3145"/>
                <a:ext cx="24" cy="7"/>
              </a:xfrm>
              <a:prstGeom prst="line">
                <a:avLst/>
              </a:prstGeom>
              <a:noFill/>
              <a:ln w="12700">
                <a:solidFill>
                  <a:srgbClr val="7D00FF"/>
                </a:solidFill>
                <a:round/>
                <a:headEnd/>
                <a:tailEnd/>
              </a:ln>
              <a:effectLst/>
            </p:spPr>
            <p:txBody>
              <a:bodyPr wrap="none" anchor="ctr"/>
              <a:lstStyle/>
              <a:p>
                <a:endParaRPr lang="en-US"/>
              </a:p>
            </p:txBody>
          </p:sp>
          <p:sp>
            <p:nvSpPr>
              <p:cNvPr id="86294" name="Line 278"/>
              <p:cNvSpPr>
                <a:spLocks noChangeShapeType="1"/>
              </p:cNvSpPr>
              <p:nvPr/>
            </p:nvSpPr>
            <p:spPr bwMode="auto">
              <a:xfrm flipH="1" flipV="1">
                <a:off x="3505" y="3135"/>
                <a:ext cx="24" cy="21"/>
              </a:xfrm>
              <a:prstGeom prst="line">
                <a:avLst/>
              </a:prstGeom>
              <a:noFill/>
              <a:ln w="12700">
                <a:solidFill>
                  <a:srgbClr val="7D00FF"/>
                </a:solidFill>
                <a:round/>
                <a:headEnd/>
                <a:tailEnd/>
              </a:ln>
              <a:effectLst/>
            </p:spPr>
            <p:txBody>
              <a:bodyPr wrap="none" anchor="ctr"/>
              <a:lstStyle/>
              <a:p>
                <a:endParaRPr lang="en-US"/>
              </a:p>
            </p:txBody>
          </p:sp>
          <p:sp>
            <p:nvSpPr>
              <p:cNvPr id="86295" name="Line 279"/>
              <p:cNvSpPr>
                <a:spLocks noChangeShapeType="1"/>
              </p:cNvSpPr>
              <p:nvPr/>
            </p:nvSpPr>
            <p:spPr bwMode="auto">
              <a:xfrm flipH="1">
                <a:off x="3490" y="3143"/>
                <a:ext cx="23" cy="4"/>
              </a:xfrm>
              <a:prstGeom prst="line">
                <a:avLst/>
              </a:prstGeom>
              <a:noFill/>
              <a:ln w="12700">
                <a:solidFill>
                  <a:srgbClr val="7D00FF"/>
                </a:solidFill>
                <a:round/>
                <a:headEnd/>
                <a:tailEnd/>
              </a:ln>
              <a:effectLst/>
            </p:spPr>
            <p:txBody>
              <a:bodyPr wrap="none" anchor="ctr"/>
              <a:lstStyle/>
              <a:p>
                <a:endParaRPr lang="en-US"/>
              </a:p>
            </p:txBody>
          </p:sp>
          <p:sp>
            <p:nvSpPr>
              <p:cNvPr id="86296" name="Line 280"/>
              <p:cNvSpPr>
                <a:spLocks noChangeShapeType="1"/>
              </p:cNvSpPr>
              <p:nvPr/>
            </p:nvSpPr>
            <p:spPr bwMode="auto">
              <a:xfrm flipH="1" flipV="1">
                <a:off x="3472" y="3137"/>
                <a:ext cx="26" cy="18"/>
              </a:xfrm>
              <a:prstGeom prst="line">
                <a:avLst/>
              </a:prstGeom>
              <a:noFill/>
              <a:ln w="12700">
                <a:solidFill>
                  <a:srgbClr val="7D00FF"/>
                </a:solidFill>
                <a:round/>
                <a:headEnd/>
                <a:tailEnd/>
              </a:ln>
              <a:effectLst/>
            </p:spPr>
            <p:txBody>
              <a:bodyPr wrap="none" anchor="ctr"/>
              <a:lstStyle/>
              <a:p>
                <a:endParaRPr lang="en-US"/>
              </a:p>
            </p:txBody>
          </p:sp>
          <p:sp>
            <p:nvSpPr>
              <p:cNvPr id="86297" name="Line 281"/>
              <p:cNvSpPr>
                <a:spLocks noChangeShapeType="1"/>
              </p:cNvSpPr>
              <p:nvPr/>
            </p:nvSpPr>
            <p:spPr bwMode="auto">
              <a:xfrm flipH="1" flipV="1">
                <a:off x="3451" y="3135"/>
                <a:ext cx="29" cy="10"/>
              </a:xfrm>
              <a:prstGeom prst="line">
                <a:avLst/>
              </a:prstGeom>
              <a:noFill/>
              <a:ln w="12700">
                <a:solidFill>
                  <a:srgbClr val="7D00FF"/>
                </a:solidFill>
                <a:round/>
                <a:headEnd/>
                <a:tailEnd/>
              </a:ln>
              <a:effectLst/>
            </p:spPr>
            <p:txBody>
              <a:bodyPr wrap="none" anchor="ctr"/>
              <a:lstStyle/>
              <a:p>
                <a:endParaRPr lang="en-US"/>
              </a:p>
            </p:txBody>
          </p:sp>
          <p:sp>
            <p:nvSpPr>
              <p:cNvPr id="86298" name="Line 282"/>
              <p:cNvSpPr>
                <a:spLocks noChangeShapeType="1"/>
              </p:cNvSpPr>
              <p:nvPr/>
            </p:nvSpPr>
            <p:spPr bwMode="auto">
              <a:xfrm flipH="1">
                <a:off x="3438" y="3143"/>
                <a:ext cx="21" cy="10"/>
              </a:xfrm>
              <a:prstGeom prst="line">
                <a:avLst/>
              </a:prstGeom>
              <a:noFill/>
              <a:ln w="12700">
                <a:solidFill>
                  <a:srgbClr val="7D00FF"/>
                </a:solidFill>
                <a:round/>
                <a:headEnd/>
                <a:tailEnd/>
              </a:ln>
              <a:effectLst/>
            </p:spPr>
            <p:txBody>
              <a:bodyPr wrap="none" anchor="ctr"/>
              <a:lstStyle/>
              <a:p>
                <a:endParaRPr lang="en-US"/>
              </a:p>
            </p:txBody>
          </p:sp>
          <p:sp>
            <p:nvSpPr>
              <p:cNvPr id="86299" name="Line 283"/>
              <p:cNvSpPr>
                <a:spLocks noChangeShapeType="1"/>
              </p:cNvSpPr>
              <p:nvPr/>
            </p:nvSpPr>
            <p:spPr bwMode="auto">
              <a:xfrm flipH="1" flipV="1">
                <a:off x="3422" y="3135"/>
                <a:ext cx="24" cy="26"/>
              </a:xfrm>
              <a:prstGeom prst="line">
                <a:avLst/>
              </a:prstGeom>
              <a:noFill/>
              <a:ln w="12700">
                <a:solidFill>
                  <a:srgbClr val="7D00FF"/>
                </a:solidFill>
                <a:round/>
                <a:headEnd/>
                <a:tailEnd/>
              </a:ln>
              <a:effectLst/>
            </p:spPr>
            <p:txBody>
              <a:bodyPr wrap="none" anchor="ctr"/>
              <a:lstStyle/>
              <a:p>
                <a:endParaRPr lang="en-US"/>
              </a:p>
            </p:txBody>
          </p:sp>
          <p:sp>
            <p:nvSpPr>
              <p:cNvPr id="86300" name="Line 284"/>
              <p:cNvSpPr>
                <a:spLocks noChangeShapeType="1"/>
              </p:cNvSpPr>
              <p:nvPr/>
            </p:nvSpPr>
            <p:spPr bwMode="auto">
              <a:xfrm flipH="1">
                <a:off x="3402" y="3143"/>
                <a:ext cx="28" cy="10"/>
              </a:xfrm>
              <a:prstGeom prst="line">
                <a:avLst/>
              </a:prstGeom>
              <a:noFill/>
              <a:ln w="12700">
                <a:solidFill>
                  <a:srgbClr val="7D00FF"/>
                </a:solidFill>
                <a:round/>
                <a:headEnd/>
                <a:tailEnd/>
              </a:ln>
              <a:effectLst/>
            </p:spPr>
            <p:txBody>
              <a:bodyPr wrap="none" anchor="ctr"/>
              <a:lstStyle/>
              <a:p>
                <a:endParaRPr lang="en-US"/>
              </a:p>
            </p:txBody>
          </p:sp>
          <p:sp>
            <p:nvSpPr>
              <p:cNvPr id="86301" name="Line 285"/>
              <p:cNvSpPr>
                <a:spLocks noChangeShapeType="1"/>
              </p:cNvSpPr>
              <p:nvPr/>
            </p:nvSpPr>
            <p:spPr bwMode="auto">
              <a:xfrm flipH="1">
                <a:off x="3388" y="3161"/>
                <a:ext cx="22" cy="2"/>
              </a:xfrm>
              <a:prstGeom prst="line">
                <a:avLst/>
              </a:prstGeom>
              <a:noFill/>
              <a:ln w="12700">
                <a:solidFill>
                  <a:srgbClr val="7D00FF"/>
                </a:solidFill>
                <a:round/>
                <a:headEnd/>
                <a:tailEnd/>
              </a:ln>
              <a:effectLst/>
            </p:spPr>
            <p:txBody>
              <a:bodyPr wrap="none" anchor="ctr"/>
              <a:lstStyle/>
              <a:p>
                <a:endParaRPr lang="en-US"/>
              </a:p>
            </p:txBody>
          </p:sp>
          <p:sp>
            <p:nvSpPr>
              <p:cNvPr id="86302" name="Line 286"/>
              <p:cNvSpPr>
                <a:spLocks noChangeShapeType="1"/>
              </p:cNvSpPr>
              <p:nvPr/>
            </p:nvSpPr>
            <p:spPr bwMode="auto">
              <a:xfrm flipH="1">
                <a:off x="3372" y="3167"/>
                <a:ext cx="24" cy="7"/>
              </a:xfrm>
              <a:prstGeom prst="line">
                <a:avLst/>
              </a:prstGeom>
              <a:noFill/>
              <a:ln w="12700">
                <a:solidFill>
                  <a:srgbClr val="7D00FF"/>
                </a:solidFill>
                <a:round/>
                <a:headEnd/>
                <a:tailEnd/>
              </a:ln>
              <a:effectLst/>
            </p:spPr>
            <p:txBody>
              <a:bodyPr wrap="none" anchor="ctr"/>
              <a:lstStyle/>
              <a:p>
                <a:endParaRPr lang="en-US"/>
              </a:p>
            </p:txBody>
          </p:sp>
          <p:sp>
            <p:nvSpPr>
              <p:cNvPr id="86303" name="Line 287"/>
              <p:cNvSpPr>
                <a:spLocks noChangeShapeType="1"/>
              </p:cNvSpPr>
              <p:nvPr/>
            </p:nvSpPr>
            <p:spPr bwMode="auto">
              <a:xfrm flipH="1" flipV="1">
                <a:off x="3356" y="3147"/>
                <a:ext cx="24" cy="31"/>
              </a:xfrm>
              <a:prstGeom prst="line">
                <a:avLst/>
              </a:prstGeom>
              <a:noFill/>
              <a:ln w="12700">
                <a:solidFill>
                  <a:srgbClr val="7D00FF"/>
                </a:solidFill>
                <a:round/>
                <a:headEnd/>
                <a:tailEnd/>
              </a:ln>
              <a:effectLst/>
            </p:spPr>
            <p:txBody>
              <a:bodyPr wrap="none" anchor="ctr"/>
              <a:lstStyle/>
              <a:p>
                <a:endParaRPr lang="en-US"/>
              </a:p>
            </p:txBody>
          </p:sp>
          <p:sp>
            <p:nvSpPr>
              <p:cNvPr id="86304" name="Line 288"/>
              <p:cNvSpPr>
                <a:spLocks noChangeShapeType="1"/>
              </p:cNvSpPr>
              <p:nvPr/>
            </p:nvSpPr>
            <p:spPr bwMode="auto">
              <a:xfrm flipH="1">
                <a:off x="3338" y="3155"/>
                <a:ext cx="26" cy="3"/>
              </a:xfrm>
              <a:prstGeom prst="line">
                <a:avLst/>
              </a:prstGeom>
              <a:noFill/>
              <a:ln w="12700">
                <a:solidFill>
                  <a:srgbClr val="7D00FF"/>
                </a:solidFill>
                <a:round/>
                <a:headEnd/>
                <a:tailEnd/>
              </a:ln>
              <a:effectLst/>
            </p:spPr>
            <p:txBody>
              <a:bodyPr wrap="none" anchor="ctr"/>
              <a:lstStyle/>
              <a:p>
                <a:endParaRPr lang="en-US"/>
              </a:p>
            </p:txBody>
          </p:sp>
          <p:sp>
            <p:nvSpPr>
              <p:cNvPr id="86305" name="Line 289"/>
              <p:cNvSpPr>
                <a:spLocks noChangeShapeType="1"/>
              </p:cNvSpPr>
              <p:nvPr/>
            </p:nvSpPr>
            <p:spPr bwMode="auto">
              <a:xfrm flipH="1">
                <a:off x="3321" y="3166"/>
                <a:ext cx="25" cy="12"/>
              </a:xfrm>
              <a:prstGeom prst="line">
                <a:avLst/>
              </a:prstGeom>
              <a:noFill/>
              <a:ln w="12700">
                <a:solidFill>
                  <a:srgbClr val="7D00FF"/>
                </a:solidFill>
                <a:round/>
                <a:headEnd/>
                <a:tailEnd/>
              </a:ln>
              <a:effectLst/>
            </p:spPr>
            <p:txBody>
              <a:bodyPr wrap="none" anchor="ctr"/>
              <a:lstStyle/>
              <a:p>
                <a:endParaRPr lang="en-US"/>
              </a:p>
            </p:txBody>
          </p:sp>
          <p:sp>
            <p:nvSpPr>
              <p:cNvPr id="86306" name="Line 290"/>
              <p:cNvSpPr>
                <a:spLocks noChangeShapeType="1"/>
              </p:cNvSpPr>
              <p:nvPr/>
            </p:nvSpPr>
            <p:spPr bwMode="auto">
              <a:xfrm flipH="1">
                <a:off x="3307" y="3186"/>
                <a:ext cx="22" cy="21"/>
              </a:xfrm>
              <a:prstGeom prst="line">
                <a:avLst/>
              </a:prstGeom>
              <a:noFill/>
              <a:ln w="12700">
                <a:solidFill>
                  <a:srgbClr val="7D00FF"/>
                </a:solidFill>
                <a:round/>
                <a:headEnd/>
                <a:tailEnd/>
              </a:ln>
              <a:effectLst/>
            </p:spPr>
            <p:txBody>
              <a:bodyPr wrap="none" anchor="ctr"/>
              <a:lstStyle/>
              <a:p>
                <a:endParaRPr lang="en-US"/>
              </a:p>
            </p:txBody>
          </p:sp>
          <p:sp>
            <p:nvSpPr>
              <p:cNvPr id="86307" name="Line 291"/>
              <p:cNvSpPr>
                <a:spLocks noChangeShapeType="1"/>
              </p:cNvSpPr>
              <p:nvPr/>
            </p:nvSpPr>
            <p:spPr bwMode="auto">
              <a:xfrm flipH="1">
                <a:off x="3291" y="3215"/>
                <a:ext cx="24" cy="13"/>
              </a:xfrm>
              <a:prstGeom prst="line">
                <a:avLst/>
              </a:prstGeom>
              <a:noFill/>
              <a:ln w="12700">
                <a:solidFill>
                  <a:srgbClr val="7D00FF"/>
                </a:solidFill>
                <a:round/>
                <a:headEnd/>
                <a:tailEnd/>
              </a:ln>
              <a:effectLst/>
            </p:spPr>
            <p:txBody>
              <a:bodyPr wrap="none" anchor="ctr"/>
              <a:lstStyle/>
              <a:p>
                <a:endParaRPr lang="en-US"/>
              </a:p>
            </p:txBody>
          </p:sp>
          <p:sp>
            <p:nvSpPr>
              <p:cNvPr id="86308" name="Line 292"/>
              <p:cNvSpPr>
                <a:spLocks noChangeShapeType="1"/>
              </p:cNvSpPr>
              <p:nvPr/>
            </p:nvSpPr>
            <p:spPr bwMode="auto">
              <a:xfrm flipH="1">
                <a:off x="3272" y="3236"/>
                <a:ext cx="27" cy="35"/>
              </a:xfrm>
              <a:prstGeom prst="line">
                <a:avLst/>
              </a:prstGeom>
              <a:noFill/>
              <a:ln w="12700">
                <a:solidFill>
                  <a:srgbClr val="7D00FF"/>
                </a:solidFill>
                <a:round/>
                <a:headEnd/>
                <a:tailEnd/>
              </a:ln>
              <a:effectLst/>
            </p:spPr>
            <p:txBody>
              <a:bodyPr wrap="none" anchor="ctr"/>
              <a:lstStyle/>
              <a:p>
                <a:endParaRPr lang="en-US"/>
              </a:p>
            </p:txBody>
          </p:sp>
          <p:sp>
            <p:nvSpPr>
              <p:cNvPr id="86309" name="Line 293"/>
              <p:cNvSpPr>
                <a:spLocks noChangeShapeType="1"/>
              </p:cNvSpPr>
              <p:nvPr/>
            </p:nvSpPr>
            <p:spPr bwMode="auto">
              <a:xfrm flipH="1">
                <a:off x="3257" y="3279"/>
                <a:ext cx="23" cy="86"/>
              </a:xfrm>
              <a:prstGeom prst="line">
                <a:avLst/>
              </a:prstGeom>
              <a:noFill/>
              <a:ln w="12700">
                <a:solidFill>
                  <a:srgbClr val="7D00FF"/>
                </a:solidFill>
                <a:round/>
                <a:headEnd/>
                <a:tailEnd/>
              </a:ln>
              <a:effectLst/>
            </p:spPr>
            <p:txBody>
              <a:bodyPr wrap="none" anchor="ctr"/>
              <a:lstStyle/>
              <a:p>
                <a:endParaRPr lang="en-US"/>
              </a:p>
            </p:txBody>
          </p:sp>
          <p:sp>
            <p:nvSpPr>
              <p:cNvPr id="86310" name="Line 294"/>
              <p:cNvSpPr>
                <a:spLocks noChangeShapeType="1"/>
              </p:cNvSpPr>
              <p:nvPr/>
            </p:nvSpPr>
            <p:spPr bwMode="auto">
              <a:xfrm flipH="1">
                <a:off x="3240" y="3373"/>
                <a:ext cx="25" cy="157"/>
              </a:xfrm>
              <a:prstGeom prst="line">
                <a:avLst/>
              </a:prstGeom>
              <a:noFill/>
              <a:ln w="12700">
                <a:solidFill>
                  <a:srgbClr val="7D00FF"/>
                </a:solidFill>
                <a:round/>
                <a:headEnd/>
                <a:tailEnd/>
              </a:ln>
              <a:effectLst/>
            </p:spPr>
            <p:txBody>
              <a:bodyPr wrap="none" anchor="ctr"/>
              <a:lstStyle/>
              <a:p>
                <a:endParaRPr lang="en-US"/>
              </a:p>
            </p:txBody>
          </p:sp>
          <p:sp>
            <p:nvSpPr>
              <p:cNvPr id="86311" name="Line 295"/>
              <p:cNvSpPr>
                <a:spLocks noChangeShapeType="1"/>
              </p:cNvSpPr>
              <p:nvPr/>
            </p:nvSpPr>
            <p:spPr bwMode="auto">
              <a:xfrm flipH="1">
                <a:off x="3226" y="3538"/>
                <a:ext cx="22" cy="92"/>
              </a:xfrm>
              <a:prstGeom prst="line">
                <a:avLst/>
              </a:prstGeom>
              <a:noFill/>
              <a:ln w="12700">
                <a:solidFill>
                  <a:srgbClr val="7D00FF"/>
                </a:solidFill>
                <a:round/>
                <a:headEnd/>
                <a:tailEnd/>
              </a:ln>
              <a:effectLst/>
            </p:spPr>
            <p:txBody>
              <a:bodyPr wrap="none" anchor="ctr"/>
              <a:lstStyle/>
              <a:p>
                <a:endParaRPr lang="en-US"/>
              </a:p>
            </p:txBody>
          </p:sp>
          <p:sp>
            <p:nvSpPr>
              <p:cNvPr id="86312" name="Line 296"/>
              <p:cNvSpPr>
                <a:spLocks noChangeShapeType="1"/>
              </p:cNvSpPr>
              <p:nvPr/>
            </p:nvSpPr>
            <p:spPr bwMode="auto">
              <a:xfrm flipH="1">
                <a:off x="3208" y="3638"/>
                <a:ext cx="26" cy="49"/>
              </a:xfrm>
              <a:prstGeom prst="line">
                <a:avLst/>
              </a:prstGeom>
              <a:noFill/>
              <a:ln w="12700">
                <a:solidFill>
                  <a:srgbClr val="7D00FF"/>
                </a:solidFill>
                <a:round/>
                <a:headEnd/>
                <a:tailEnd/>
              </a:ln>
              <a:effectLst/>
            </p:spPr>
            <p:txBody>
              <a:bodyPr wrap="none" anchor="ctr"/>
              <a:lstStyle/>
              <a:p>
                <a:endParaRPr lang="en-US"/>
              </a:p>
            </p:txBody>
          </p:sp>
          <p:sp>
            <p:nvSpPr>
              <p:cNvPr id="86313" name="Line 297"/>
              <p:cNvSpPr>
                <a:spLocks noChangeShapeType="1"/>
              </p:cNvSpPr>
              <p:nvPr/>
            </p:nvSpPr>
            <p:spPr bwMode="auto">
              <a:xfrm flipH="1" flipV="1">
                <a:off x="3191" y="3675"/>
                <a:ext cx="25" cy="20"/>
              </a:xfrm>
              <a:prstGeom prst="line">
                <a:avLst/>
              </a:prstGeom>
              <a:noFill/>
              <a:ln w="12700">
                <a:solidFill>
                  <a:srgbClr val="7D00FF"/>
                </a:solidFill>
                <a:round/>
                <a:headEnd/>
                <a:tailEnd/>
              </a:ln>
              <a:effectLst/>
            </p:spPr>
            <p:txBody>
              <a:bodyPr wrap="none" anchor="ctr"/>
              <a:lstStyle/>
              <a:p>
                <a:endParaRPr lang="en-US"/>
              </a:p>
            </p:txBody>
          </p:sp>
          <p:sp>
            <p:nvSpPr>
              <p:cNvPr id="86314" name="Line 298"/>
              <p:cNvSpPr>
                <a:spLocks noChangeShapeType="1"/>
              </p:cNvSpPr>
              <p:nvPr/>
            </p:nvSpPr>
            <p:spPr bwMode="auto">
              <a:xfrm flipH="1" flipV="1">
                <a:off x="3177" y="3667"/>
                <a:ext cx="22" cy="16"/>
              </a:xfrm>
              <a:prstGeom prst="line">
                <a:avLst/>
              </a:prstGeom>
              <a:noFill/>
              <a:ln w="12700">
                <a:solidFill>
                  <a:srgbClr val="7D00FF"/>
                </a:solidFill>
                <a:round/>
                <a:headEnd/>
                <a:tailEnd/>
              </a:ln>
              <a:effectLst/>
            </p:spPr>
            <p:txBody>
              <a:bodyPr wrap="none" anchor="ctr"/>
              <a:lstStyle/>
              <a:p>
                <a:endParaRPr lang="en-US"/>
              </a:p>
            </p:txBody>
          </p:sp>
          <p:sp>
            <p:nvSpPr>
              <p:cNvPr id="86315" name="Line 299"/>
              <p:cNvSpPr>
                <a:spLocks noChangeShapeType="1"/>
              </p:cNvSpPr>
              <p:nvPr/>
            </p:nvSpPr>
            <p:spPr bwMode="auto">
              <a:xfrm flipH="1" flipV="1">
                <a:off x="3161" y="3660"/>
                <a:ext cx="24" cy="15"/>
              </a:xfrm>
              <a:prstGeom prst="line">
                <a:avLst/>
              </a:prstGeom>
              <a:noFill/>
              <a:ln w="12700">
                <a:solidFill>
                  <a:srgbClr val="7D00FF"/>
                </a:solidFill>
                <a:round/>
                <a:headEnd/>
                <a:tailEnd/>
              </a:ln>
              <a:effectLst/>
            </p:spPr>
            <p:txBody>
              <a:bodyPr wrap="none" anchor="ctr"/>
              <a:lstStyle/>
              <a:p>
                <a:endParaRPr lang="en-US"/>
              </a:p>
            </p:txBody>
          </p:sp>
          <p:sp>
            <p:nvSpPr>
              <p:cNvPr id="86316" name="Line 300"/>
              <p:cNvSpPr>
                <a:spLocks noChangeShapeType="1"/>
              </p:cNvSpPr>
              <p:nvPr/>
            </p:nvSpPr>
            <p:spPr bwMode="auto">
              <a:xfrm flipH="1" flipV="1">
                <a:off x="3141" y="3658"/>
                <a:ext cx="28" cy="10"/>
              </a:xfrm>
              <a:prstGeom prst="line">
                <a:avLst/>
              </a:prstGeom>
              <a:noFill/>
              <a:ln w="12700">
                <a:solidFill>
                  <a:srgbClr val="7D00FF"/>
                </a:solidFill>
                <a:round/>
                <a:headEnd/>
                <a:tailEnd/>
              </a:ln>
              <a:effectLst/>
            </p:spPr>
            <p:txBody>
              <a:bodyPr wrap="none" anchor="ctr"/>
              <a:lstStyle/>
              <a:p>
                <a:endParaRPr lang="en-US"/>
              </a:p>
            </p:txBody>
          </p:sp>
          <p:sp>
            <p:nvSpPr>
              <p:cNvPr id="86317" name="Line 301"/>
              <p:cNvSpPr>
                <a:spLocks noChangeShapeType="1"/>
              </p:cNvSpPr>
              <p:nvPr/>
            </p:nvSpPr>
            <p:spPr bwMode="auto">
              <a:xfrm flipH="1">
                <a:off x="3123" y="3662"/>
                <a:ext cx="26" cy="2"/>
              </a:xfrm>
              <a:prstGeom prst="line">
                <a:avLst/>
              </a:prstGeom>
              <a:noFill/>
              <a:ln w="12700">
                <a:solidFill>
                  <a:srgbClr val="7D00FF"/>
                </a:solidFill>
                <a:round/>
                <a:headEnd/>
                <a:tailEnd/>
              </a:ln>
              <a:effectLst/>
            </p:spPr>
            <p:txBody>
              <a:bodyPr wrap="none" anchor="ctr"/>
              <a:lstStyle/>
              <a:p>
                <a:endParaRPr lang="en-US"/>
              </a:p>
            </p:txBody>
          </p:sp>
          <p:sp>
            <p:nvSpPr>
              <p:cNvPr id="86318" name="Line 302"/>
              <p:cNvSpPr>
                <a:spLocks noChangeShapeType="1"/>
              </p:cNvSpPr>
              <p:nvPr/>
            </p:nvSpPr>
            <p:spPr bwMode="auto">
              <a:xfrm flipH="1">
                <a:off x="3108" y="3664"/>
                <a:ext cx="23" cy="7"/>
              </a:xfrm>
              <a:prstGeom prst="line">
                <a:avLst/>
              </a:prstGeom>
              <a:noFill/>
              <a:ln w="12700">
                <a:solidFill>
                  <a:srgbClr val="7D00FF"/>
                </a:solidFill>
                <a:round/>
                <a:headEnd/>
                <a:tailEnd/>
              </a:ln>
              <a:effectLst/>
            </p:spPr>
            <p:txBody>
              <a:bodyPr wrap="none" anchor="ctr"/>
              <a:lstStyle/>
              <a:p>
                <a:endParaRPr lang="en-US"/>
              </a:p>
            </p:txBody>
          </p:sp>
          <p:sp>
            <p:nvSpPr>
              <p:cNvPr id="86319" name="Line 303"/>
              <p:cNvSpPr>
                <a:spLocks noChangeShapeType="1"/>
              </p:cNvSpPr>
              <p:nvPr/>
            </p:nvSpPr>
            <p:spPr bwMode="auto">
              <a:xfrm flipH="1" flipV="1">
                <a:off x="3090" y="3663"/>
                <a:ext cx="26" cy="12"/>
              </a:xfrm>
              <a:prstGeom prst="line">
                <a:avLst/>
              </a:prstGeom>
              <a:noFill/>
              <a:ln w="12700">
                <a:solidFill>
                  <a:srgbClr val="7D00FF"/>
                </a:solidFill>
                <a:round/>
                <a:headEnd/>
                <a:tailEnd/>
              </a:ln>
              <a:effectLst/>
            </p:spPr>
            <p:txBody>
              <a:bodyPr wrap="none" anchor="ctr"/>
              <a:lstStyle/>
              <a:p>
                <a:endParaRPr lang="en-US"/>
              </a:p>
            </p:txBody>
          </p:sp>
          <p:sp>
            <p:nvSpPr>
              <p:cNvPr id="86320" name="Line 304"/>
              <p:cNvSpPr>
                <a:spLocks noChangeShapeType="1"/>
              </p:cNvSpPr>
              <p:nvPr/>
            </p:nvSpPr>
            <p:spPr bwMode="auto">
              <a:xfrm flipH="1">
                <a:off x="3073" y="3667"/>
                <a:ext cx="25" cy="0"/>
              </a:xfrm>
              <a:prstGeom prst="line">
                <a:avLst/>
              </a:prstGeom>
              <a:noFill/>
              <a:ln w="12700">
                <a:solidFill>
                  <a:srgbClr val="7D00FF"/>
                </a:solidFill>
                <a:round/>
                <a:headEnd/>
                <a:tailEnd/>
              </a:ln>
              <a:effectLst/>
            </p:spPr>
            <p:txBody>
              <a:bodyPr wrap="none" anchor="ctr"/>
              <a:lstStyle/>
              <a:p>
                <a:endParaRPr lang="en-US"/>
              </a:p>
            </p:txBody>
          </p:sp>
          <p:sp>
            <p:nvSpPr>
              <p:cNvPr id="86321" name="Line 305"/>
              <p:cNvSpPr>
                <a:spLocks noChangeShapeType="1"/>
              </p:cNvSpPr>
              <p:nvPr/>
            </p:nvSpPr>
            <p:spPr bwMode="auto">
              <a:xfrm flipH="1" flipV="1">
                <a:off x="3062" y="3660"/>
                <a:ext cx="19" cy="11"/>
              </a:xfrm>
              <a:prstGeom prst="line">
                <a:avLst/>
              </a:prstGeom>
              <a:noFill/>
              <a:ln w="12700">
                <a:solidFill>
                  <a:srgbClr val="7D00FF"/>
                </a:solidFill>
                <a:round/>
                <a:headEnd/>
                <a:tailEnd/>
              </a:ln>
              <a:effectLst/>
            </p:spPr>
            <p:txBody>
              <a:bodyPr wrap="none" anchor="ctr"/>
              <a:lstStyle/>
              <a:p>
                <a:endParaRPr lang="en-US"/>
              </a:p>
            </p:txBody>
          </p:sp>
          <p:sp>
            <p:nvSpPr>
              <p:cNvPr id="86322" name="Line 306"/>
              <p:cNvSpPr>
                <a:spLocks noChangeShapeType="1"/>
              </p:cNvSpPr>
              <p:nvPr/>
            </p:nvSpPr>
            <p:spPr bwMode="auto">
              <a:xfrm flipH="1">
                <a:off x="3041" y="3664"/>
                <a:ext cx="29" cy="7"/>
              </a:xfrm>
              <a:prstGeom prst="line">
                <a:avLst/>
              </a:prstGeom>
              <a:noFill/>
              <a:ln w="12700">
                <a:solidFill>
                  <a:srgbClr val="7D00FF"/>
                </a:solidFill>
                <a:round/>
                <a:headEnd/>
                <a:tailEnd/>
              </a:ln>
              <a:effectLst/>
            </p:spPr>
            <p:txBody>
              <a:bodyPr wrap="none" anchor="ctr"/>
              <a:lstStyle/>
              <a:p>
                <a:endParaRPr lang="en-US"/>
              </a:p>
            </p:txBody>
          </p:sp>
          <p:sp>
            <p:nvSpPr>
              <p:cNvPr id="86323" name="Line 307"/>
              <p:cNvSpPr>
                <a:spLocks noChangeShapeType="1"/>
              </p:cNvSpPr>
              <p:nvPr/>
            </p:nvSpPr>
            <p:spPr bwMode="auto">
              <a:xfrm flipH="1" flipV="1">
                <a:off x="3027" y="3655"/>
                <a:ext cx="22" cy="20"/>
              </a:xfrm>
              <a:prstGeom prst="line">
                <a:avLst/>
              </a:prstGeom>
              <a:noFill/>
              <a:ln w="12700">
                <a:solidFill>
                  <a:srgbClr val="7D00FF"/>
                </a:solidFill>
                <a:round/>
                <a:headEnd/>
                <a:tailEnd/>
              </a:ln>
              <a:effectLst/>
            </p:spPr>
            <p:txBody>
              <a:bodyPr wrap="none" anchor="ctr"/>
              <a:lstStyle/>
              <a:p>
                <a:endParaRPr lang="en-US"/>
              </a:p>
            </p:txBody>
          </p:sp>
          <p:sp>
            <p:nvSpPr>
              <p:cNvPr id="86324" name="Line 308"/>
              <p:cNvSpPr>
                <a:spLocks noChangeShapeType="1"/>
              </p:cNvSpPr>
              <p:nvPr/>
            </p:nvSpPr>
            <p:spPr bwMode="auto">
              <a:xfrm flipH="1">
                <a:off x="3012" y="3659"/>
                <a:ext cx="23" cy="3"/>
              </a:xfrm>
              <a:prstGeom prst="line">
                <a:avLst/>
              </a:prstGeom>
              <a:noFill/>
              <a:ln w="12700">
                <a:solidFill>
                  <a:srgbClr val="7D00FF"/>
                </a:solidFill>
                <a:round/>
                <a:headEnd/>
                <a:tailEnd/>
              </a:ln>
              <a:effectLst/>
            </p:spPr>
            <p:txBody>
              <a:bodyPr wrap="none" anchor="ctr"/>
              <a:lstStyle/>
              <a:p>
                <a:endParaRPr lang="en-US"/>
              </a:p>
            </p:txBody>
          </p:sp>
          <p:sp>
            <p:nvSpPr>
              <p:cNvPr id="86325" name="Line 309"/>
              <p:cNvSpPr>
                <a:spLocks noChangeShapeType="1"/>
              </p:cNvSpPr>
              <p:nvPr/>
            </p:nvSpPr>
            <p:spPr bwMode="auto">
              <a:xfrm flipH="1">
                <a:off x="2995" y="3666"/>
                <a:ext cx="25" cy="0"/>
              </a:xfrm>
              <a:prstGeom prst="line">
                <a:avLst/>
              </a:prstGeom>
              <a:noFill/>
              <a:ln w="12700">
                <a:solidFill>
                  <a:srgbClr val="7D00FF"/>
                </a:solidFill>
                <a:round/>
                <a:headEnd/>
                <a:tailEnd/>
              </a:ln>
              <a:effectLst/>
            </p:spPr>
            <p:txBody>
              <a:bodyPr wrap="none" anchor="ctr"/>
              <a:lstStyle/>
              <a:p>
                <a:endParaRPr lang="en-US"/>
              </a:p>
            </p:txBody>
          </p:sp>
          <p:sp>
            <p:nvSpPr>
              <p:cNvPr id="86326" name="Line 310"/>
              <p:cNvSpPr>
                <a:spLocks noChangeShapeType="1"/>
              </p:cNvSpPr>
              <p:nvPr/>
            </p:nvSpPr>
            <p:spPr bwMode="auto">
              <a:xfrm flipH="1">
                <a:off x="2978" y="3670"/>
                <a:ext cx="25" cy="1"/>
              </a:xfrm>
              <a:prstGeom prst="line">
                <a:avLst/>
              </a:prstGeom>
              <a:noFill/>
              <a:ln w="12700">
                <a:solidFill>
                  <a:srgbClr val="7D00FF"/>
                </a:solidFill>
                <a:round/>
                <a:headEnd/>
                <a:tailEnd/>
              </a:ln>
              <a:effectLst/>
            </p:spPr>
            <p:txBody>
              <a:bodyPr wrap="none" anchor="ctr"/>
              <a:lstStyle/>
              <a:p>
                <a:endParaRPr lang="en-US"/>
              </a:p>
            </p:txBody>
          </p:sp>
          <p:sp>
            <p:nvSpPr>
              <p:cNvPr id="86327" name="Line 311"/>
              <p:cNvSpPr>
                <a:spLocks noChangeShapeType="1"/>
              </p:cNvSpPr>
              <p:nvPr/>
            </p:nvSpPr>
            <p:spPr bwMode="auto">
              <a:xfrm flipH="1" flipV="1">
                <a:off x="2961" y="3658"/>
                <a:ext cx="25" cy="17"/>
              </a:xfrm>
              <a:prstGeom prst="line">
                <a:avLst/>
              </a:prstGeom>
              <a:noFill/>
              <a:ln w="12700">
                <a:solidFill>
                  <a:srgbClr val="7D00FF"/>
                </a:solidFill>
                <a:round/>
                <a:headEnd/>
                <a:tailEnd/>
              </a:ln>
              <a:effectLst/>
            </p:spPr>
            <p:txBody>
              <a:bodyPr wrap="none" anchor="ctr"/>
              <a:lstStyle/>
              <a:p>
                <a:endParaRPr lang="en-US"/>
              </a:p>
            </p:txBody>
          </p:sp>
          <p:sp>
            <p:nvSpPr>
              <p:cNvPr id="86328" name="Line 312"/>
              <p:cNvSpPr>
                <a:spLocks noChangeShapeType="1"/>
              </p:cNvSpPr>
              <p:nvPr/>
            </p:nvSpPr>
            <p:spPr bwMode="auto">
              <a:xfrm flipH="1">
                <a:off x="2945" y="3662"/>
                <a:ext cx="24" cy="5"/>
              </a:xfrm>
              <a:prstGeom prst="line">
                <a:avLst/>
              </a:prstGeom>
              <a:noFill/>
              <a:ln w="12700">
                <a:solidFill>
                  <a:srgbClr val="7D00FF"/>
                </a:solidFill>
                <a:round/>
                <a:headEnd/>
                <a:tailEnd/>
              </a:ln>
              <a:effectLst/>
            </p:spPr>
            <p:txBody>
              <a:bodyPr wrap="none" anchor="ctr"/>
              <a:lstStyle/>
              <a:p>
                <a:endParaRPr lang="en-US"/>
              </a:p>
            </p:txBody>
          </p:sp>
          <p:sp>
            <p:nvSpPr>
              <p:cNvPr id="86329" name="Line 313"/>
              <p:cNvSpPr>
                <a:spLocks noChangeShapeType="1"/>
              </p:cNvSpPr>
              <p:nvPr/>
            </p:nvSpPr>
            <p:spPr bwMode="auto">
              <a:xfrm flipH="1">
                <a:off x="2930" y="3667"/>
                <a:ext cx="23" cy="4"/>
              </a:xfrm>
              <a:prstGeom prst="line">
                <a:avLst/>
              </a:prstGeom>
              <a:noFill/>
              <a:ln w="12700">
                <a:solidFill>
                  <a:srgbClr val="7D00FF"/>
                </a:solidFill>
                <a:round/>
                <a:headEnd/>
                <a:tailEnd/>
              </a:ln>
              <a:effectLst/>
            </p:spPr>
            <p:txBody>
              <a:bodyPr wrap="none" anchor="ctr"/>
              <a:lstStyle/>
              <a:p>
                <a:endParaRPr lang="en-US"/>
              </a:p>
            </p:txBody>
          </p:sp>
          <p:sp>
            <p:nvSpPr>
              <p:cNvPr id="86330" name="Line 314"/>
              <p:cNvSpPr>
                <a:spLocks noChangeShapeType="1"/>
              </p:cNvSpPr>
              <p:nvPr/>
            </p:nvSpPr>
            <p:spPr bwMode="auto">
              <a:xfrm flipH="1">
                <a:off x="2912" y="3671"/>
                <a:ext cx="26" cy="3"/>
              </a:xfrm>
              <a:prstGeom prst="line">
                <a:avLst/>
              </a:prstGeom>
              <a:noFill/>
              <a:ln w="12700">
                <a:solidFill>
                  <a:srgbClr val="7D00FF"/>
                </a:solidFill>
                <a:round/>
                <a:headEnd/>
                <a:tailEnd/>
              </a:ln>
              <a:effectLst/>
            </p:spPr>
            <p:txBody>
              <a:bodyPr wrap="none" anchor="ctr"/>
              <a:lstStyle/>
              <a:p>
                <a:endParaRPr lang="en-US"/>
              </a:p>
            </p:txBody>
          </p:sp>
          <p:sp>
            <p:nvSpPr>
              <p:cNvPr id="86331" name="Line 315"/>
              <p:cNvSpPr>
                <a:spLocks noChangeShapeType="1"/>
              </p:cNvSpPr>
              <p:nvPr/>
            </p:nvSpPr>
            <p:spPr bwMode="auto">
              <a:xfrm flipH="1" flipV="1">
                <a:off x="2896" y="3667"/>
                <a:ext cx="24" cy="11"/>
              </a:xfrm>
              <a:prstGeom prst="line">
                <a:avLst/>
              </a:prstGeom>
              <a:noFill/>
              <a:ln w="12700">
                <a:solidFill>
                  <a:srgbClr val="7D00FF"/>
                </a:solidFill>
                <a:round/>
                <a:headEnd/>
                <a:tailEnd/>
              </a:ln>
              <a:effectLst/>
            </p:spPr>
            <p:txBody>
              <a:bodyPr wrap="none" anchor="ctr"/>
              <a:lstStyle/>
              <a:p>
                <a:endParaRPr lang="en-US"/>
              </a:p>
            </p:txBody>
          </p:sp>
          <p:sp>
            <p:nvSpPr>
              <p:cNvPr id="86332" name="Line 316"/>
              <p:cNvSpPr>
                <a:spLocks noChangeShapeType="1"/>
              </p:cNvSpPr>
              <p:nvPr/>
            </p:nvSpPr>
            <p:spPr bwMode="auto">
              <a:xfrm flipH="1" flipV="1">
                <a:off x="2880" y="3666"/>
                <a:ext cx="24" cy="9"/>
              </a:xfrm>
              <a:prstGeom prst="line">
                <a:avLst/>
              </a:prstGeom>
              <a:noFill/>
              <a:ln w="12700">
                <a:solidFill>
                  <a:srgbClr val="7D00FF"/>
                </a:solidFill>
                <a:round/>
                <a:headEnd/>
                <a:tailEnd/>
              </a:ln>
              <a:effectLst/>
            </p:spPr>
            <p:txBody>
              <a:bodyPr wrap="none" anchor="ctr"/>
              <a:lstStyle/>
              <a:p>
                <a:endParaRPr lang="en-US"/>
              </a:p>
            </p:txBody>
          </p:sp>
          <p:sp>
            <p:nvSpPr>
              <p:cNvPr id="86333" name="Line 317"/>
              <p:cNvSpPr>
                <a:spLocks noChangeShapeType="1"/>
              </p:cNvSpPr>
              <p:nvPr/>
            </p:nvSpPr>
            <p:spPr bwMode="auto">
              <a:xfrm flipH="1">
                <a:off x="2865" y="3670"/>
                <a:ext cx="23" cy="5"/>
              </a:xfrm>
              <a:prstGeom prst="line">
                <a:avLst/>
              </a:prstGeom>
              <a:noFill/>
              <a:ln w="12700">
                <a:solidFill>
                  <a:srgbClr val="7D00FF"/>
                </a:solidFill>
                <a:round/>
                <a:headEnd/>
                <a:tailEnd/>
              </a:ln>
              <a:effectLst/>
            </p:spPr>
            <p:txBody>
              <a:bodyPr wrap="none" anchor="ctr"/>
              <a:lstStyle/>
              <a:p>
                <a:endParaRPr lang="en-US"/>
              </a:p>
            </p:txBody>
          </p:sp>
          <p:sp>
            <p:nvSpPr>
              <p:cNvPr id="86334" name="Line 318"/>
              <p:cNvSpPr>
                <a:spLocks noChangeShapeType="1"/>
              </p:cNvSpPr>
              <p:nvPr/>
            </p:nvSpPr>
            <p:spPr bwMode="auto">
              <a:xfrm flipH="1" flipV="1">
                <a:off x="2847" y="3666"/>
                <a:ext cx="26" cy="13"/>
              </a:xfrm>
              <a:prstGeom prst="line">
                <a:avLst/>
              </a:prstGeom>
              <a:noFill/>
              <a:ln w="12700">
                <a:solidFill>
                  <a:srgbClr val="7D00FF"/>
                </a:solidFill>
                <a:round/>
                <a:headEnd/>
                <a:tailEnd/>
              </a:ln>
              <a:effectLst/>
            </p:spPr>
            <p:txBody>
              <a:bodyPr wrap="none" anchor="ctr"/>
              <a:lstStyle/>
              <a:p>
                <a:endParaRPr lang="en-US"/>
              </a:p>
            </p:txBody>
          </p:sp>
          <p:sp>
            <p:nvSpPr>
              <p:cNvPr id="86335" name="Line 319"/>
              <p:cNvSpPr>
                <a:spLocks noChangeShapeType="1"/>
              </p:cNvSpPr>
              <p:nvPr/>
            </p:nvSpPr>
            <p:spPr bwMode="auto">
              <a:xfrm flipH="1" flipV="1">
                <a:off x="2831" y="3663"/>
                <a:ext cx="24" cy="11"/>
              </a:xfrm>
              <a:prstGeom prst="line">
                <a:avLst/>
              </a:prstGeom>
              <a:noFill/>
              <a:ln w="12700">
                <a:solidFill>
                  <a:srgbClr val="7D00FF"/>
                </a:solidFill>
                <a:round/>
                <a:headEnd/>
                <a:tailEnd/>
              </a:ln>
              <a:effectLst/>
            </p:spPr>
            <p:txBody>
              <a:bodyPr wrap="none" anchor="ctr"/>
              <a:lstStyle/>
              <a:p>
                <a:endParaRPr lang="en-US"/>
              </a:p>
            </p:txBody>
          </p:sp>
          <p:sp>
            <p:nvSpPr>
              <p:cNvPr id="86336" name="Line 320"/>
              <p:cNvSpPr>
                <a:spLocks noChangeShapeType="1"/>
              </p:cNvSpPr>
              <p:nvPr/>
            </p:nvSpPr>
            <p:spPr bwMode="auto">
              <a:xfrm flipH="1" flipV="1">
                <a:off x="2815" y="3660"/>
                <a:ext cx="24" cy="11"/>
              </a:xfrm>
              <a:prstGeom prst="line">
                <a:avLst/>
              </a:prstGeom>
              <a:noFill/>
              <a:ln w="12700">
                <a:solidFill>
                  <a:srgbClr val="7D00FF"/>
                </a:solidFill>
                <a:round/>
                <a:headEnd/>
                <a:tailEnd/>
              </a:ln>
              <a:effectLst/>
            </p:spPr>
            <p:txBody>
              <a:bodyPr wrap="none" anchor="ctr"/>
              <a:lstStyle/>
              <a:p>
                <a:endParaRPr lang="en-US"/>
              </a:p>
            </p:txBody>
          </p:sp>
          <p:sp>
            <p:nvSpPr>
              <p:cNvPr id="86337" name="Line 321"/>
              <p:cNvSpPr>
                <a:spLocks noChangeShapeType="1"/>
              </p:cNvSpPr>
              <p:nvPr/>
            </p:nvSpPr>
            <p:spPr bwMode="auto">
              <a:xfrm flipH="1" flipV="1">
                <a:off x="2800" y="3658"/>
                <a:ext cx="23" cy="10"/>
              </a:xfrm>
              <a:prstGeom prst="line">
                <a:avLst/>
              </a:prstGeom>
              <a:noFill/>
              <a:ln w="12700">
                <a:solidFill>
                  <a:srgbClr val="7D00FF"/>
                </a:solidFill>
                <a:round/>
                <a:headEnd/>
                <a:tailEnd/>
              </a:ln>
              <a:effectLst/>
            </p:spPr>
            <p:txBody>
              <a:bodyPr wrap="none" anchor="ctr"/>
              <a:lstStyle/>
              <a:p>
                <a:endParaRPr lang="en-US"/>
              </a:p>
            </p:txBody>
          </p:sp>
          <p:sp>
            <p:nvSpPr>
              <p:cNvPr id="86338" name="Line 322"/>
              <p:cNvSpPr>
                <a:spLocks noChangeShapeType="1"/>
              </p:cNvSpPr>
              <p:nvPr/>
            </p:nvSpPr>
            <p:spPr bwMode="auto">
              <a:xfrm flipH="1">
                <a:off x="2780" y="3666"/>
                <a:ext cx="28" cy="1"/>
              </a:xfrm>
              <a:prstGeom prst="line">
                <a:avLst/>
              </a:prstGeom>
              <a:noFill/>
              <a:ln w="12700">
                <a:solidFill>
                  <a:srgbClr val="7D00FF"/>
                </a:solidFill>
                <a:round/>
                <a:headEnd/>
                <a:tailEnd/>
              </a:ln>
              <a:effectLst/>
            </p:spPr>
            <p:txBody>
              <a:bodyPr wrap="none" anchor="ctr"/>
              <a:lstStyle/>
              <a:p>
                <a:endParaRPr lang="en-US"/>
              </a:p>
            </p:txBody>
          </p:sp>
          <p:sp>
            <p:nvSpPr>
              <p:cNvPr id="86339" name="Line 323"/>
              <p:cNvSpPr>
                <a:spLocks noChangeShapeType="1"/>
              </p:cNvSpPr>
              <p:nvPr/>
            </p:nvSpPr>
            <p:spPr bwMode="auto">
              <a:xfrm flipH="1">
                <a:off x="2625" y="3671"/>
                <a:ext cx="163" cy="0"/>
              </a:xfrm>
              <a:prstGeom prst="line">
                <a:avLst/>
              </a:prstGeom>
              <a:noFill/>
              <a:ln w="12700">
                <a:solidFill>
                  <a:srgbClr val="7D00FF"/>
                </a:solidFill>
                <a:round/>
                <a:headEnd/>
                <a:tailEnd/>
              </a:ln>
              <a:effectLst/>
            </p:spPr>
            <p:txBody>
              <a:bodyPr wrap="none" anchor="ctr"/>
              <a:lstStyle/>
              <a:p>
                <a:endParaRPr lang="en-US"/>
              </a:p>
            </p:txBody>
          </p:sp>
          <p:sp>
            <p:nvSpPr>
              <p:cNvPr id="86340" name="Line 324"/>
              <p:cNvSpPr>
                <a:spLocks noChangeShapeType="1"/>
              </p:cNvSpPr>
              <p:nvPr/>
            </p:nvSpPr>
            <p:spPr bwMode="auto">
              <a:xfrm flipH="1" flipV="1">
                <a:off x="2582" y="3660"/>
                <a:ext cx="51" cy="15"/>
              </a:xfrm>
              <a:prstGeom prst="line">
                <a:avLst/>
              </a:prstGeom>
              <a:noFill/>
              <a:ln w="12700">
                <a:solidFill>
                  <a:srgbClr val="7D00FF"/>
                </a:solidFill>
                <a:round/>
                <a:headEnd/>
                <a:tailEnd/>
              </a:ln>
              <a:effectLst/>
            </p:spPr>
            <p:txBody>
              <a:bodyPr wrap="none" anchor="ctr"/>
              <a:lstStyle/>
              <a:p>
                <a:endParaRPr lang="en-US"/>
              </a:p>
            </p:txBody>
          </p:sp>
          <p:sp>
            <p:nvSpPr>
              <p:cNvPr id="86341" name="Line 325"/>
              <p:cNvSpPr>
                <a:spLocks noChangeShapeType="1"/>
              </p:cNvSpPr>
              <p:nvPr/>
            </p:nvSpPr>
            <p:spPr bwMode="auto">
              <a:xfrm flipH="1" flipV="1">
                <a:off x="2542" y="3655"/>
                <a:ext cx="48" cy="13"/>
              </a:xfrm>
              <a:prstGeom prst="line">
                <a:avLst/>
              </a:prstGeom>
              <a:noFill/>
              <a:ln w="12700">
                <a:solidFill>
                  <a:srgbClr val="7D00FF"/>
                </a:solidFill>
                <a:round/>
                <a:headEnd/>
                <a:tailEnd/>
              </a:ln>
              <a:effectLst/>
            </p:spPr>
            <p:txBody>
              <a:bodyPr wrap="none" anchor="ctr"/>
              <a:lstStyle/>
              <a:p>
                <a:endParaRPr lang="en-US"/>
              </a:p>
            </p:txBody>
          </p:sp>
          <p:sp>
            <p:nvSpPr>
              <p:cNvPr id="86342" name="Line 326"/>
              <p:cNvSpPr>
                <a:spLocks noChangeShapeType="1"/>
              </p:cNvSpPr>
              <p:nvPr/>
            </p:nvSpPr>
            <p:spPr bwMode="auto">
              <a:xfrm flipH="1">
                <a:off x="2501" y="3663"/>
                <a:ext cx="49" cy="8"/>
              </a:xfrm>
              <a:prstGeom prst="line">
                <a:avLst/>
              </a:prstGeom>
              <a:noFill/>
              <a:ln w="12700">
                <a:solidFill>
                  <a:srgbClr val="7D00FF"/>
                </a:solidFill>
                <a:round/>
                <a:headEnd/>
                <a:tailEnd/>
              </a:ln>
              <a:effectLst/>
            </p:spPr>
            <p:txBody>
              <a:bodyPr wrap="none" anchor="ctr"/>
              <a:lstStyle/>
              <a:p>
                <a:endParaRPr lang="en-US"/>
              </a:p>
            </p:txBody>
          </p:sp>
          <p:sp>
            <p:nvSpPr>
              <p:cNvPr id="86343" name="Line 327"/>
              <p:cNvSpPr>
                <a:spLocks noChangeShapeType="1"/>
              </p:cNvSpPr>
              <p:nvPr/>
            </p:nvSpPr>
            <p:spPr bwMode="auto">
              <a:xfrm flipH="1" flipV="1">
                <a:off x="2460" y="3655"/>
                <a:ext cx="49" cy="24"/>
              </a:xfrm>
              <a:prstGeom prst="line">
                <a:avLst/>
              </a:prstGeom>
              <a:noFill/>
              <a:ln w="12700">
                <a:solidFill>
                  <a:srgbClr val="7D00FF"/>
                </a:solidFill>
                <a:round/>
                <a:headEnd/>
                <a:tailEnd/>
              </a:ln>
              <a:effectLst/>
            </p:spPr>
            <p:txBody>
              <a:bodyPr wrap="none" anchor="ctr"/>
              <a:lstStyle/>
              <a:p>
                <a:endParaRPr lang="en-US"/>
              </a:p>
            </p:txBody>
          </p:sp>
          <p:sp>
            <p:nvSpPr>
              <p:cNvPr id="86344" name="Line 328"/>
              <p:cNvSpPr>
                <a:spLocks noChangeShapeType="1"/>
              </p:cNvSpPr>
              <p:nvPr/>
            </p:nvSpPr>
            <p:spPr bwMode="auto">
              <a:xfrm flipH="1">
                <a:off x="2847" y="3670"/>
                <a:ext cx="26" cy="0"/>
              </a:xfrm>
              <a:prstGeom prst="line">
                <a:avLst/>
              </a:prstGeom>
              <a:noFill/>
              <a:ln w="12700">
                <a:solidFill>
                  <a:srgbClr val="FF7D00"/>
                </a:solidFill>
                <a:round/>
                <a:headEnd/>
                <a:tailEnd/>
              </a:ln>
              <a:effectLst/>
            </p:spPr>
            <p:txBody>
              <a:bodyPr wrap="none" anchor="ctr"/>
              <a:lstStyle/>
              <a:p>
                <a:endParaRPr lang="en-US"/>
              </a:p>
            </p:txBody>
          </p:sp>
          <p:sp>
            <p:nvSpPr>
              <p:cNvPr id="86345" name="Line 329"/>
              <p:cNvSpPr>
                <a:spLocks noChangeShapeType="1"/>
              </p:cNvSpPr>
              <p:nvPr/>
            </p:nvSpPr>
            <p:spPr bwMode="auto">
              <a:xfrm flipH="1">
                <a:off x="4161" y="2989"/>
                <a:ext cx="25" cy="18"/>
              </a:xfrm>
              <a:prstGeom prst="line">
                <a:avLst/>
              </a:prstGeom>
              <a:noFill/>
              <a:ln w="12700">
                <a:solidFill>
                  <a:srgbClr val="007DFF"/>
                </a:solidFill>
                <a:round/>
                <a:headEnd/>
                <a:tailEnd/>
              </a:ln>
              <a:effectLst/>
            </p:spPr>
            <p:txBody>
              <a:bodyPr wrap="none" anchor="ctr"/>
              <a:lstStyle/>
              <a:p>
                <a:endParaRPr lang="en-US"/>
              </a:p>
            </p:txBody>
          </p:sp>
          <p:sp>
            <p:nvSpPr>
              <p:cNvPr id="86346" name="Line 330"/>
              <p:cNvSpPr>
                <a:spLocks noChangeShapeType="1"/>
              </p:cNvSpPr>
              <p:nvPr/>
            </p:nvSpPr>
            <p:spPr bwMode="auto">
              <a:xfrm flipH="1" flipV="1">
                <a:off x="4145" y="3003"/>
                <a:ext cx="24" cy="12"/>
              </a:xfrm>
              <a:prstGeom prst="line">
                <a:avLst/>
              </a:prstGeom>
              <a:noFill/>
              <a:ln w="12700">
                <a:solidFill>
                  <a:srgbClr val="007DFF"/>
                </a:solidFill>
                <a:round/>
                <a:headEnd/>
                <a:tailEnd/>
              </a:ln>
              <a:effectLst/>
            </p:spPr>
            <p:txBody>
              <a:bodyPr wrap="none" anchor="ctr"/>
              <a:lstStyle/>
              <a:p>
                <a:endParaRPr lang="en-US"/>
              </a:p>
            </p:txBody>
          </p:sp>
          <p:sp>
            <p:nvSpPr>
              <p:cNvPr id="86347" name="Line 331"/>
              <p:cNvSpPr>
                <a:spLocks noChangeShapeType="1"/>
              </p:cNvSpPr>
              <p:nvPr/>
            </p:nvSpPr>
            <p:spPr bwMode="auto">
              <a:xfrm flipH="1" flipV="1">
                <a:off x="4128" y="2992"/>
                <a:ext cx="25" cy="19"/>
              </a:xfrm>
              <a:prstGeom prst="line">
                <a:avLst/>
              </a:prstGeom>
              <a:noFill/>
              <a:ln w="12700">
                <a:solidFill>
                  <a:srgbClr val="007DFF"/>
                </a:solidFill>
                <a:round/>
                <a:headEnd/>
                <a:tailEnd/>
              </a:ln>
              <a:effectLst/>
            </p:spPr>
            <p:txBody>
              <a:bodyPr wrap="none" anchor="ctr"/>
              <a:lstStyle/>
              <a:p>
                <a:endParaRPr lang="en-US"/>
              </a:p>
            </p:txBody>
          </p:sp>
          <p:sp>
            <p:nvSpPr>
              <p:cNvPr id="86348" name="Line 332"/>
              <p:cNvSpPr>
                <a:spLocks noChangeShapeType="1"/>
              </p:cNvSpPr>
              <p:nvPr/>
            </p:nvSpPr>
            <p:spPr bwMode="auto">
              <a:xfrm flipH="1" flipV="1">
                <a:off x="4111" y="2953"/>
                <a:ext cx="25" cy="47"/>
              </a:xfrm>
              <a:prstGeom prst="line">
                <a:avLst/>
              </a:prstGeom>
              <a:noFill/>
              <a:ln w="12700">
                <a:solidFill>
                  <a:srgbClr val="007DFF"/>
                </a:solidFill>
                <a:round/>
                <a:headEnd/>
                <a:tailEnd/>
              </a:ln>
              <a:effectLst/>
            </p:spPr>
            <p:txBody>
              <a:bodyPr wrap="none" anchor="ctr"/>
              <a:lstStyle/>
              <a:p>
                <a:endParaRPr lang="en-US"/>
              </a:p>
            </p:txBody>
          </p:sp>
          <p:sp>
            <p:nvSpPr>
              <p:cNvPr id="86349" name="Line 333"/>
              <p:cNvSpPr>
                <a:spLocks noChangeShapeType="1"/>
              </p:cNvSpPr>
              <p:nvPr/>
            </p:nvSpPr>
            <p:spPr bwMode="auto">
              <a:xfrm flipH="1">
                <a:off x="4093" y="2961"/>
                <a:ext cx="26" cy="49"/>
              </a:xfrm>
              <a:prstGeom prst="line">
                <a:avLst/>
              </a:prstGeom>
              <a:noFill/>
              <a:ln w="12700">
                <a:solidFill>
                  <a:srgbClr val="007DFF"/>
                </a:solidFill>
                <a:round/>
                <a:headEnd/>
                <a:tailEnd/>
              </a:ln>
              <a:effectLst/>
            </p:spPr>
            <p:txBody>
              <a:bodyPr wrap="none" anchor="ctr"/>
              <a:lstStyle/>
              <a:p>
                <a:endParaRPr lang="en-US"/>
              </a:p>
            </p:txBody>
          </p:sp>
          <p:sp>
            <p:nvSpPr>
              <p:cNvPr id="86350" name="Line 334"/>
              <p:cNvSpPr>
                <a:spLocks noChangeShapeType="1"/>
              </p:cNvSpPr>
              <p:nvPr/>
            </p:nvSpPr>
            <p:spPr bwMode="auto">
              <a:xfrm flipH="1" flipV="1">
                <a:off x="4080" y="2970"/>
                <a:ext cx="21" cy="48"/>
              </a:xfrm>
              <a:prstGeom prst="line">
                <a:avLst/>
              </a:prstGeom>
              <a:noFill/>
              <a:ln w="12700">
                <a:solidFill>
                  <a:srgbClr val="007DFF"/>
                </a:solidFill>
                <a:round/>
                <a:headEnd/>
                <a:tailEnd/>
              </a:ln>
              <a:effectLst/>
            </p:spPr>
            <p:txBody>
              <a:bodyPr wrap="none" anchor="ctr"/>
              <a:lstStyle/>
              <a:p>
                <a:endParaRPr lang="en-US"/>
              </a:p>
            </p:txBody>
          </p:sp>
          <p:sp>
            <p:nvSpPr>
              <p:cNvPr id="86351" name="Line 335"/>
              <p:cNvSpPr>
                <a:spLocks noChangeShapeType="1"/>
              </p:cNvSpPr>
              <p:nvPr/>
            </p:nvSpPr>
            <p:spPr bwMode="auto">
              <a:xfrm flipH="1">
                <a:off x="4062" y="2978"/>
                <a:ext cx="26" cy="20"/>
              </a:xfrm>
              <a:prstGeom prst="line">
                <a:avLst/>
              </a:prstGeom>
              <a:noFill/>
              <a:ln w="12700">
                <a:solidFill>
                  <a:srgbClr val="007DFF"/>
                </a:solidFill>
                <a:round/>
                <a:headEnd/>
                <a:tailEnd/>
              </a:ln>
              <a:effectLst/>
            </p:spPr>
            <p:txBody>
              <a:bodyPr wrap="none" anchor="ctr"/>
              <a:lstStyle/>
              <a:p>
                <a:endParaRPr lang="en-US"/>
              </a:p>
            </p:txBody>
          </p:sp>
          <p:sp>
            <p:nvSpPr>
              <p:cNvPr id="86352" name="Line 336"/>
              <p:cNvSpPr>
                <a:spLocks noChangeShapeType="1"/>
              </p:cNvSpPr>
              <p:nvPr/>
            </p:nvSpPr>
            <p:spPr bwMode="auto">
              <a:xfrm flipH="1" flipV="1">
                <a:off x="4046" y="2982"/>
                <a:ext cx="24" cy="24"/>
              </a:xfrm>
              <a:prstGeom prst="line">
                <a:avLst/>
              </a:prstGeom>
              <a:noFill/>
              <a:ln w="12700">
                <a:solidFill>
                  <a:srgbClr val="007DFF"/>
                </a:solidFill>
                <a:round/>
                <a:headEnd/>
                <a:tailEnd/>
              </a:ln>
              <a:effectLst/>
            </p:spPr>
            <p:txBody>
              <a:bodyPr wrap="none" anchor="ctr"/>
              <a:lstStyle/>
              <a:p>
                <a:endParaRPr lang="en-US"/>
              </a:p>
            </p:txBody>
          </p:sp>
          <p:sp>
            <p:nvSpPr>
              <p:cNvPr id="86353" name="Line 337"/>
              <p:cNvSpPr>
                <a:spLocks noChangeShapeType="1"/>
              </p:cNvSpPr>
              <p:nvPr/>
            </p:nvSpPr>
            <p:spPr bwMode="auto">
              <a:xfrm flipH="1" flipV="1">
                <a:off x="4031" y="2981"/>
                <a:ext cx="23" cy="9"/>
              </a:xfrm>
              <a:prstGeom prst="line">
                <a:avLst/>
              </a:prstGeom>
              <a:noFill/>
              <a:ln w="12700">
                <a:solidFill>
                  <a:srgbClr val="007DFF"/>
                </a:solidFill>
                <a:round/>
                <a:headEnd/>
                <a:tailEnd/>
              </a:ln>
              <a:effectLst/>
            </p:spPr>
            <p:txBody>
              <a:bodyPr wrap="none" anchor="ctr"/>
              <a:lstStyle/>
              <a:p>
                <a:endParaRPr lang="en-US"/>
              </a:p>
            </p:txBody>
          </p:sp>
          <p:sp>
            <p:nvSpPr>
              <p:cNvPr id="86354" name="Line 338"/>
              <p:cNvSpPr>
                <a:spLocks noChangeShapeType="1"/>
              </p:cNvSpPr>
              <p:nvPr/>
            </p:nvSpPr>
            <p:spPr bwMode="auto">
              <a:xfrm flipH="1">
                <a:off x="4013" y="2989"/>
                <a:ext cx="26" cy="14"/>
              </a:xfrm>
              <a:prstGeom prst="line">
                <a:avLst/>
              </a:prstGeom>
              <a:noFill/>
              <a:ln w="12700">
                <a:solidFill>
                  <a:srgbClr val="007DFF"/>
                </a:solidFill>
                <a:round/>
                <a:headEnd/>
                <a:tailEnd/>
              </a:ln>
              <a:effectLst/>
            </p:spPr>
            <p:txBody>
              <a:bodyPr wrap="none" anchor="ctr"/>
              <a:lstStyle/>
              <a:p>
                <a:endParaRPr lang="en-US"/>
              </a:p>
            </p:txBody>
          </p:sp>
          <p:sp>
            <p:nvSpPr>
              <p:cNvPr id="86355" name="Line 339"/>
              <p:cNvSpPr>
                <a:spLocks noChangeShapeType="1"/>
              </p:cNvSpPr>
              <p:nvPr/>
            </p:nvSpPr>
            <p:spPr bwMode="auto">
              <a:xfrm flipH="1" flipV="1">
                <a:off x="3997" y="2981"/>
                <a:ext cx="24" cy="30"/>
              </a:xfrm>
              <a:prstGeom prst="line">
                <a:avLst/>
              </a:prstGeom>
              <a:noFill/>
              <a:ln w="12700">
                <a:solidFill>
                  <a:srgbClr val="007DFF"/>
                </a:solidFill>
                <a:round/>
                <a:headEnd/>
                <a:tailEnd/>
              </a:ln>
              <a:effectLst/>
            </p:spPr>
            <p:txBody>
              <a:bodyPr wrap="none" anchor="ctr"/>
              <a:lstStyle/>
              <a:p>
                <a:endParaRPr lang="en-US"/>
              </a:p>
            </p:txBody>
          </p:sp>
          <p:sp>
            <p:nvSpPr>
              <p:cNvPr id="86356" name="Line 340"/>
              <p:cNvSpPr>
                <a:spLocks noChangeShapeType="1"/>
              </p:cNvSpPr>
              <p:nvPr/>
            </p:nvSpPr>
            <p:spPr bwMode="auto">
              <a:xfrm flipH="1">
                <a:off x="3981" y="2989"/>
                <a:ext cx="24" cy="21"/>
              </a:xfrm>
              <a:prstGeom prst="line">
                <a:avLst/>
              </a:prstGeom>
              <a:noFill/>
              <a:ln w="12700">
                <a:solidFill>
                  <a:srgbClr val="007DFF"/>
                </a:solidFill>
                <a:round/>
                <a:headEnd/>
                <a:tailEnd/>
              </a:ln>
              <a:effectLst/>
            </p:spPr>
            <p:txBody>
              <a:bodyPr wrap="none" anchor="ctr"/>
              <a:lstStyle/>
              <a:p>
                <a:endParaRPr lang="en-US"/>
              </a:p>
            </p:txBody>
          </p:sp>
          <p:sp>
            <p:nvSpPr>
              <p:cNvPr id="86357" name="Line 341"/>
              <p:cNvSpPr>
                <a:spLocks noChangeShapeType="1"/>
              </p:cNvSpPr>
              <p:nvPr/>
            </p:nvSpPr>
            <p:spPr bwMode="auto">
              <a:xfrm flipH="1" flipV="1">
                <a:off x="3962" y="2998"/>
                <a:ext cx="27" cy="20"/>
              </a:xfrm>
              <a:prstGeom prst="line">
                <a:avLst/>
              </a:prstGeom>
              <a:noFill/>
              <a:ln w="12700">
                <a:solidFill>
                  <a:srgbClr val="007DFF"/>
                </a:solidFill>
                <a:round/>
                <a:headEnd/>
                <a:tailEnd/>
              </a:ln>
              <a:effectLst/>
            </p:spPr>
            <p:txBody>
              <a:bodyPr wrap="none" anchor="ctr"/>
              <a:lstStyle/>
              <a:p>
                <a:endParaRPr lang="en-US"/>
              </a:p>
            </p:txBody>
          </p:sp>
          <p:sp>
            <p:nvSpPr>
              <p:cNvPr id="86358" name="Line 342"/>
              <p:cNvSpPr>
                <a:spLocks noChangeShapeType="1"/>
              </p:cNvSpPr>
              <p:nvPr/>
            </p:nvSpPr>
            <p:spPr bwMode="auto">
              <a:xfrm flipH="1">
                <a:off x="3948" y="3002"/>
                <a:ext cx="22" cy="2"/>
              </a:xfrm>
              <a:prstGeom prst="line">
                <a:avLst/>
              </a:prstGeom>
              <a:noFill/>
              <a:ln w="12700">
                <a:solidFill>
                  <a:srgbClr val="007DFF"/>
                </a:solidFill>
                <a:round/>
                <a:headEnd/>
                <a:tailEnd/>
              </a:ln>
              <a:effectLst/>
            </p:spPr>
            <p:txBody>
              <a:bodyPr wrap="none" anchor="ctr"/>
              <a:lstStyle/>
              <a:p>
                <a:endParaRPr lang="en-US"/>
              </a:p>
            </p:txBody>
          </p:sp>
          <p:sp>
            <p:nvSpPr>
              <p:cNvPr id="86359" name="Line 343"/>
              <p:cNvSpPr>
                <a:spLocks noChangeShapeType="1"/>
              </p:cNvSpPr>
              <p:nvPr/>
            </p:nvSpPr>
            <p:spPr bwMode="auto">
              <a:xfrm flipH="1">
                <a:off x="3932" y="3008"/>
                <a:ext cx="24" cy="9"/>
              </a:xfrm>
              <a:prstGeom prst="line">
                <a:avLst/>
              </a:prstGeom>
              <a:noFill/>
              <a:ln w="12700">
                <a:solidFill>
                  <a:srgbClr val="007DFF"/>
                </a:solidFill>
                <a:round/>
                <a:headEnd/>
                <a:tailEnd/>
              </a:ln>
              <a:effectLst/>
            </p:spPr>
            <p:txBody>
              <a:bodyPr wrap="none" anchor="ctr"/>
              <a:lstStyle/>
              <a:p>
                <a:endParaRPr lang="en-US"/>
              </a:p>
            </p:txBody>
          </p:sp>
          <p:sp>
            <p:nvSpPr>
              <p:cNvPr id="86360" name="Line 344"/>
              <p:cNvSpPr>
                <a:spLocks noChangeShapeType="1"/>
              </p:cNvSpPr>
              <p:nvPr/>
            </p:nvSpPr>
            <p:spPr bwMode="auto">
              <a:xfrm flipH="1" flipV="1">
                <a:off x="3915" y="3013"/>
                <a:ext cx="25" cy="12"/>
              </a:xfrm>
              <a:prstGeom prst="line">
                <a:avLst/>
              </a:prstGeom>
              <a:noFill/>
              <a:ln w="12700">
                <a:solidFill>
                  <a:srgbClr val="007DFF"/>
                </a:solidFill>
                <a:round/>
                <a:headEnd/>
                <a:tailEnd/>
              </a:ln>
              <a:effectLst/>
            </p:spPr>
            <p:txBody>
              <a:bodyPr wrap="none" anchor="ctr"/>
              <a:lstStyle/>
              <a:p>
                <a:endParaRPr lang="en-US"/>
              </a:p>
            </p:txBody>
          </p:sp>
          <p:sp>
            <p:nvSpPr>
              <p:cNvPr id="86361" name="Line 345"/>
              <p:cNvSpPr>
                <a:spLocks noChangeShapeType="1"/>
              </p:cNvSpPr>
              <p:nvPr/>
            </p:nvSpPr>
            <p:spPr bwMode="auto">
              <a:xfrm flipH="1" flipV="1">
                <a:off x="3897" y="3007"/>
                <a:ext cx="26" cy="14"/>
              </a:xfrm>
              <a:prstGeom prst="line">
                <a:avLst/>
              </a:prstGeom>
              <a:noFill/>
              <a:ln w="12700">
                <a:solidFill>
                  <a:srgbClr val="007DFF"/>
                </a:solidFill>
                <a:round/>
                <a:headEnd/>
                <a:tailEnd/>
              </a:ln>
              <a:effectLst/>
            </p:spPr>
            <p:txBody>
              <a:bodyPr wrap="none" anchor="ctr"/>
              <a:lstStyle/>
              <a:p>
                <a:endParaRPr lang="en-US"/>
              </a:p>
            </p:txBody>
          </p:sp>
          <p:sp>
            <p:nvSpPr>
              <p:cNvPr id="86362" name="Line 346"/>
              <p:cNvSpPr>
                <a:spLocks noChangeShapeType="1"/>
              </p:cNvSpPr>
              <p:nvPr/>
            </p:nvSpPr>
            <p:spPr bwMode="auto">
              <a:xfrm flipH="1">
                <a:off x="3886" y="3015"/>
                <a:ext cx="19" cy="10"/>
              </a:xfrm>
              <a:prstGeom prst="line">
                <a:avLst/>
              </a:prstGeom>
              <a:noFill/>
              <a:ln w="12700">
                <a:solidFill>
                  <a:srgbClr val="007DFF"/>
                </a:solidFill>
                <a:round/>
                <a:headEnd/>
                <a:tailEnd/>
              </a:ln>
              <a:effectLst/>
            </p:spPr>
            <p:txBody>
              <a:bodyPr wrap="none" anchor="ctr"/>
              <a:lstStyle/>
              <a:p>
                <a:endParaRPr lang="en-US"/>
              </a:p>
            </p:txBody>
          </p:sp>
          <p:sp>
            <p:nvSpPr>
              <p:cNvPr id="86363" name="Line 347"/>
              <p:cNvSpPr>
                <a:spLocks noChangeShapeType="1"/>
              </p:cNvSpPr>
              <p:nvPr/>
            </p:nvSpPr>
            <p:spPr bwMode="auto">
              <a:xfrm flipH="1">
                <a:off x="3866" y="3033"/>
                <a:ext cx="28" cy="3"/>
              </a:xfrm>
              <a:prstGeom prst="line">
                <a:avLst/>
              </a:prstGeom>
              <a:noFill/>
              <a:ln w="12700">
                <a:solidFill>
                  <a:srgbClr val="007DFF"/>
                </a:solidFill>
                <a:round/>
                <a:headEnd/>
                <a:tailEnd/>
              </a:ln>
              <a:effectLst/>
            </p:spPr>
            <p:txBody>
              <a:bodyPr wrap="none" anchor="ctr"/>
              <a:lstStyle/>
              <a:p>
                <a:endParaRPr lang="en-US"/>
              </a:p>
            </p:txBody>
          </p:sp>
          <p:sp>
            <p:nvSpPr>
              <p:cNvPr id="86364" name="Line 348"/>
              <p:cNvSpPr>
                <a:spLocks noChangeShapeType="1"/>
              </p:cNvSpPr>
              <p:nvPr/>
            </p:nvSpPr>
            <p:spPr bwMode="auto">
              <a:xfrm flipH="1" flipV="1">
                <a:off x="3851" y="3013"/>
                <a:ext cx="23" cy="31"/>
              </a:xfrm>
              <a:prstGeom prst="line">
                <a:avLst/>
              </a:prstGeom>
              <a:noFill/>
              <a:ln w="12700">
                <a:solidFill>
                  <a:srgbClr val="007DFF"/>
                </a:solidFill>
                <a:round/>
                <a:headEnd/>
                <a:tailEnd/>
              </a:ln>
              <a:effectLst/>
            </p:spPr>
            <p:txBody>
              <a:bodyPr wrap="none" anchor="ctr"/>
              <a:lstStyle/>
              <a:p>
                <a:endParaRPr lang="en-US"/>
              </a:p>
            </p:txBody>
          </p:sp>
          <p:sp>
            <p:nvSpPr>
              <p:cNvPr id="86365" name="Line 349"/>
              <p:cNvSpPr>
                <a:spLocks noChangeShapeType="1"/>
              </p:cNvSpPr>
              <p:nvPr/>
            </p:nvSpPr>
            <p:spPr bwMode="auto">
              <a:xfrm flipH="1">
                <a:off x="3836" y="3021"/>
                <a:ext cx="23" cy="2"/>
              </a:xfrm>
              <a:prstGeom prst="line">
                <a:avLst/>
              </a:prstGeom>
              <a:noFill/>
              <a:ln w="12700">
                <a:solidFill>
                  <a:srgbClr val="007DFF"/>
                </a:solidFill>
                <a:round/>
                <a:headEnd/>
                <a:tailEnd/>
              </a:ln>
              <a:effectLst/>
            </p:spPr>
            <p:txBody>
              <a:bodyPr wrap="none" anchor="ctr"/>
              <a:lstStyle/>
              <a:p>
                <a:endParaRPr lang="en-US"/>
              </a:p>
            </p:txBody>
          </p:sp>
          <p:sp>
            <p:nvSpPr>
              <p:cNvPr id="86366" name="Line 350"/>
              <p:cNvSpPr>
                <a:spLocks noChangeShapeType="1"/>
              </p:cNvSpPr>
              <p:nvPr/>
            </p:nvSpPr>
            <p:spPr bwMode="auto">
              <a:xfrm flipH="1">
                <a:off x="3813" y="3027"/>
                <a:ext cx="31" cy="0"/>
              </a:xfrm>
              <a:prstGeom prst="line">
                <a:avLst/>
              </a:prstGeom>
              <a:noFill/>
              <a:ln w="12700">
                <a:solidFill>
                  <a:srgbClr val="007DFF"/>
                </a:solidFill>
                <a:round/>
                <a:headEnd/>
                <a:tailEnd/>
              </a:ln>
              <a:effectLst/>
            </p:spPr>
            <p:txBody>
              <a:bodyPr wrap="none" anchor="ctr"/>
              <a:lstStyle/>
              <a:p>
                <a:endParaRPr lang="en-US"/>
              </a:p>
            </p:txBody>
          </p:sp>
          <p:sp>
            <p:nvSpPr>
              <p:cNvPr id="86367" name="Line 351"/>
              <p:cNvSpPr>
                <a:spLocks noChangeShapeType="1"/>
              </p:cNvSpPr>
              <p:nvPr/>
            </p:nvSpPr>
            <p:spPr bwMode="auto">
              <a:xfrm flipH="1" flipV="1">
                <a:off x="3798" y="3016"/>
                <a:ext cx="23" cy="15"/>
              </a:xfrm>
              <a:prstGeom prst="line">
                <a:avLst/>
              </a:prstGeom>
              <a:noFill/>
              <a:ln w="12700">
                <a:solidFill>
                  <a:srgbClr val="007DFF"/>
                </a:solidFill>
                <a:round/>
                <a:headEnd/>
                <a:tailEnd/>
              </a:ln>
              <a:effectLst/>
            </p:spPr>
            <p:txBody>
              <a:bodyPr wrap="none" anchor="ctr"/>
              <a:lstStyle/>
              <a:p>
                <a:endParaRPr lang="en-US"/>
              </a:p>
            </p:txBody>
          </p:sp>
          <p:sp>
            <p:nvSpPr>
              <p:cNvPr id="86368" name="Line 352"/>
              <p:cNvSpPr>
                <a:spLocks noChangeShapeType="1"/>
              </p:cNvSpPr>
              <p:nvPr/>
            </p:nvSpPr>
            <p:spPr bwMode="auto">
              <a:xfrm flipH="1" flipV="1">
                <a:off x="3781" y="3007"/>
                <a:ext cx="25" cy="17"/>
              </a:xfrm>
              <a:prstGeom prst="line">
                <a:avLst/>
              </a:prstGeom>
              <a:noFill/>
              <a:ln w="12700">
                <a:solidFill>
                  <a:srgbClr val="007DFF"/>
                </a:solidFill>
                <a:round/>
                <a:headEnd/>
                <a:tailEnd/>
              </a:ln>
              <a:effectLst/>
            </p:spPr>
            <p:txBody>
              <a:bodyPr wrap="none" anchor="ctr"/>
              <a:lstStyle/>
              <a:p>
                <a:endParaRPr lang="en-US"/>
              </a:p>
            </p:txBody>
          </p:sp>
          <p:sp>
            <p:nvSpPr>
              <p:cNvPr id="86369" name="Line 353"/>
              <p:cNvSpPr>
                <a:spLocks noChangeShapeType="1"/>
              </p:cNvSpPr>
              <p:nvPr/>
            </p:nvSpPr>
            <p:spPr bwMode="auto">
              <a:xfrm flipH="1">
                <a:off x="3767" y="3015"/>
                <a:ext cx="22" cy="16"/>
              </a:xfrm>
              <a:prstGeom prst="line">
                <a:avLst/>
              </a:prstGeom>
              <a:noFill/>
              <a:ln w="12700">
                <a:solidFill>
                  <a:srgbClr val="007DFF"/>
                </a:solidFill>
                <a:round/>
                <a:headEnd/>
                <a:tailEnd/>
              </a:ln>
              <a:effectLst/>
            </p:spPr>
            <p:txBody>
              <a:bodyPr wrap="none" anchor="ctr"/>
              <a:lstStyle/>
              <a:p>
                <a:endParaRPr lang="en-US"/>
              </a:p>
            </p:txBody>
          </p:sp>
          <p:sp>
            <p:nvSpPr>
              <p:cNvPr id="86370" name="Line 354"/>
              <p:cNvSpPr>
                <a:spLocks noChangeShapeType="1"/>
              </p:cNvSpPr>
              <p:nvPr/>
            </p:nvSpPr>
            <p:spPr bwMode="auto">
              <a:xfrm flipH="1">
                <a:off x="3751" y="3039"/>
                <a:ext cx="24" cy="19"/>
              </a:xfrm>
              <a:prstGeom prst="line">
                <a:avLst/>
              </a:prstGeom>
              <a:noFill/>
              <a:ln w="12700">
                <a:solidFill>
                  <a:srgbClr val="007DFF"/>
                </a:solidFill>
                <a:round/>
                <a:headEnd/>
                <a:tailEnd/>
              </a:ln>
              <a:effectLst/>
            </p:spPr>
            <p:txBody>
              <a:bodyPr wrap="none" anchor="ctr"/>
              <a:lstStyle/>
              <a:p>
                <a:endParaRPr lang="en-US"/>
              </a:p>
            </p:txBody>
          </p:sp>
          <p:sp>
            <p:nvSpPr>
              <p:cNvPr id="86371" name="Line 355"/>
              <p:cNvSpPr>
                <a:spLocks noChangeShapeType="1"/>
              </p:cNvSpPr>
              <p:nvPr/>
            </p:nvSpPr>
            <p:spPr bwMode="auto">
              <a:xfrm flipH="1" flipV="1">
                <a:off x="3736" y="3046"/>
                <a:ext cx="23" cy="20"/>
              </a:xfrm>
              <a:prstGeom prst="line">
                <a:avLst/>
              </a:prstGeom>
              <a:noFill/>
              <a:ln w="12700">
                <a:solidFill>
                  <a:srgbClr val="007DFF"/>
                </a:solidFill>
                <a:round/>
                <a:headEnd/>
                <a:tailEnd/>
              </a:ln>
              <a:effectLst/>
            </p:spPr>
            <p:txBody>
              <a:bodyPr wrap="none" anchor="ctr"/>
              <a:lstStyle/>
              <a:p>
                <a:endParaRPr lang="en-US"/>
              </a:p>
            </p:txBody>
          </p:sp>
          <p:sp>
            <p:nvSpPr>
              <p:cNvPr id="86372" name="Line 356"/>
              <p:cNvSpPr>
                <a:spLocks noChangeShapeType="1"/>
              </p:cNvSpPr>
              <p:nvPr/>
            </p:nvSpPr>
            <p:spPr bwMode="auto">
              <a:xfrm flipH="1" flipV="1">
                <a:off x="3718" y="3033"/>
                <a:ext cx="26" cy="21"/>
              </a:xfrm>
              <a:prstGeom prst="line">
                <a:avLst/>
              </a:prstGeom>
              <a:noFill/>
              <a:ln w="12700">
                <a:solidFill>
                  <a:srgbClr val="007DFF"/>
                </a:solidFill>
                <a:round/>
                <a:headEnd/>
                <a:tailEnd/>
              </a:ln>
              <a:effectLst/>
            </p:spPr>
            <p:txBody>
              <a:bodyPr wrap="none" anchor="ctr"/>
              <a:lstStyle/>
              <a:p>
                <a:endParaRPr lang="en-US"/>
              </a:p>
            </p:txBody>
          </p:sp>
          <p:sp>
            <p:nvSpPr>
              <p:cNvPr id="86373" name="Line 357"/>
              <p:cNvSpPr>
                <a:spLocks noChangeShapeType="1"/>
              </p:cNvSpPr>
              <p:nvPr/>
            </p:nvSpPr>
            <p:spPr bwMode="auto">
              <a:xfrm flipH="1" flipV="1">
                <a:off x="3702" y="3031"/>
                <a:ext cx="24" cy="10"/>
              </a:xfrm>
              <a:prstGeom prst="line">
                <a:avLst/>
              </a:prstGeom>
              <a:noFill/>
              <a:ln w="12700">
                <a:solidFill>
                  <a:srgbClr val="007DFF"/>
                </a:solidFill>
                <a:round/>
                <a:headEnd/>
                <a:tailEnd/>
              </a:ln>
              <a:effectLst/>
            </p:spPr>
            <p:txBody>
              <a:bodyPr wrap="none" anchor="ctr"/>
              <a:lstStyle/>
              <a:p>
                <a:endParaRPr lang="en-US"/>
              </a:p>
            </p:txBody>
          </p:sp>
          <p:sp>
            <p:nvSpPr>
              <p:cNvPr id="86374" name="Line 358"/>
              <p:cNvSpPr>
                <a:spLocks noChangeShapeType="1"/>
              </p:cNvSpPr>
              <p:nvPr/>
            </p:nvSpPr>
            <p:spPr bwMode="auto">
              <a:xfrm flipH="1" flipV="1">
                <a:off x="3686" y="3022"/>
                <a:ext cx="24" cy="17"/>
              </a:xfrm>
              <a:prstGeom prst="line">
                <a:avLst/>
              </a:prstGeom>
              <a:noFill/>
              <a:ln w="12700">
                <a:solidFill>
                  <a:srgbClr val="007DFF"/>
                </a:solidFill>
                <a:round/>
                <a:headEnd/>
                <a:tailEnd/>
              </a:ln>
              <a:effectLst/>
            </p:spPr>
            <p:txBody>
              <a:bodyPr wrap="none" anchor="ctr"/>
              <a:lstStyle/>
              <a:p>
                <a:endParaRPr lang="en-US"/>
              </a:p>
            </p:txBody>
          </p:sp>
          <p:sp>
            <p:nvSpPr>
              <p:cNvPr id="86375" name="Line 359"/>
              <p:cNvSpPr>
                <a:spLocks noChangeShapeType="1"/>
              </p:cNvSpPr>
              <p:nvPr/>
            </p:nvSpPr>
            <p:spPr bwMode="auto">
              <a:xfrm flipH="1" flipV="1">
                <a:off x="3668" y="3018"/>
                <a:ext cx="26" cy="12"/>
              </a:xfrm>
              <a:prstGeom prst="line">
                <a:avLst/>
              </a:prstGeom>
              <a:noFill/>
              <a:ln w="12700">
                <a:solidFill>
                  <a:srgbClr val="007DFF"/>
                </a:solidFill>
                <a:round/>
                <a:headEnd/>
                <a:tailEnd/>
              </a:ln>
              <a:effectLst/>
            </p:spPr>
            <p:txBody>
              <a:bodyPr wrap="none" anchor="ctr"/>
              <a:lstStyle/>
              <a:p>
                <a:endParaRPr lang="en-US"/>
              </a:p>
            </p:txBody>
          </p:sp>
          <p:sp>
            <p:nvSpPr>
              <p:cNvPr id="86376" name="Line 360"/>
              <p:cNvSpPr>
                <a:spLocks noChangeShapeType="1"/>
              </p:cNvSpPr>
              <p:nvPr/>
            </p:nvSpPr>
            <p:spPr bwMode="auto">
              <a:xfrm flipH="1" flipV="1">
                <a:off x="3653" y="2998"/>
                <a:ext cx="23" cy="28"/>
              </a:xfrm>
              <a:prstGeom prst="line">
                <a:avLst/>
              </a:prstGeom>
              <a:noFill/>
              <a:ln w="12700">
                <a:solidFill>
                  <a:srgbClr val="007DFF"/>
                </a:solidFill>
                <a:round/>
                <a:headEnd/>
                <a:tailEnd/>
              </a:ln>
              <a:effectLst/>
            </p:spPr>
            <p:txBody>
              <a:bodyPr wrap="none" anchor="ctr"/>
              <a:lstStyle/>
              <a:p>
                <a:endParaRPr lang="en-US"/>
              </a:p>
            </p:txBody>
          </p:sp>
          <p:sp>
            <p:nvSpPr>
              <p:cNvPr id="86377" name="Line 361"/>
              <p:cNvSpPr>
                <a:spLocks noChangeShapeType="1"/>
              </p:cNvSpPr>
              <p:nvPr/>
            </p:nvSpPr>
            <p:spPr bwMode="auto">
              <a:xfrm flipH="1" flipV="1">
                <a:off x="3637" y="2990"/>
                <a:ext cx="24" cy="16"/>
              </a:xfrm>
              <a:prstGeom prst="line">
                <a:avLst/>
              </a:prstGeom>
              <a:noFill/>
              <a:ln w="12700">
                <a:solidFill>
                  <a:srgbClr val="007DFF"/>
                </a:solidFill>
                <a:round/>
                <a:headEnd/>
                <a:tailEnd/>
              </a:ln>
              <a:effectLst/>
            </p:spPr>
            <p:txBody>
              <a:bodyPr wrap="none" anchor="ctr"/>
              <a:lstStyle/>
              <a:p>
                <a:endParaRPr lang="en-US"/>
              </a:p>
            </p:txBody>
          </p:sp>
          <p:sp>
            <p:nvSpPr>
              <p:cNvPr id="86378" name="Line 362"/>
              <p:cNvSpPr>
                <a:spLocks noChangeShapeType="1"/>
              </p:cNvSpPr>
              <p:nvPr/>
            </p:nvSpPr>
            <p:spPr bwMode="auto">
              <a:xfrm flipH="1" flipV="1">
                <a:off x="3620" y="2983"/>
                <a:ext cx="25" cy="15"/>
              </a:xfrm>
              <a:prstGeom prst="line">
                <a:avLst/>
              </a:prstGeom>
              <a:noFill/>
              <a:ln w="12700">
                <a:solidFill>
                  <a:srgbClr val="007DFF"/>
                </a:solidFill>
                <a:round/>
                <a:headEnd/>
                <a:tailEnd/>
              </a:ln>
              <a:effectLst/>
            </p:spPr>
            <p:txBody>
              <a:bodyPr wrap="none" anchor="ctr"/>
              <a:lstStyle/>
              <a:p>
                <a:endParaRPr lang="en-US"/>
              </a:p>
            </p:txBody>
          </p:sp>
          <p:sp>
            <p:nvSpPr>
              <p:cNvPr id="86379" name="Line 363"/>
              <p:cNvSpPr>
                <a:spLocks noChangeShapeType="1"/>
              </p:cNvSpPr>
              <p:nvPr/>
            </p:nvSpPr>
            <p:spPr bwMode="auto">
              <a:xfrm flipH="1">
                <a:off x="3603" y="2991"/>
                <a:ext cx="25" cy="19"/>
              </a:xfrm>
              <a:prstGeom prst="line">
                <a:avLst/>
              </a:prstGeom>
              <a:noFill/>
              <a:ln w="12700">
                <a:solidFill>
                  <a:srgbClr val="007DFF"/>
                </a:solidFill>
                <a:round/>
                <a:headEnd/>
                <a:tailEnd/>
              </a:ln>
              <a:effectLst/>
            </p:spPr>
            <p:txBody>
              <a:bodyPr wrap="none" anchor="ctr"/>
              <a:lstStyle/>
              <a:p>
                <a:endParaRPr lang="en-US"/>
              </a:p>
            </p:txBody>
          </p:sp>
          <p:sp>
            <p:nvSpPr>
              <p:cNvPr id="86380" name="Line 364"/>
              <p:cNvSpPr>
                <a:spLocks noChangeShapeType="1"/>
              </p:cNvSpPr>
              <p:nvPr/>
            </p:nvSpPr>
            <p:spPr bwMode="auto">
              <a:xfrm flipH="1" flipV="1">
                <a:off x="3586" y="2983"/>
                <a:ext cx="25" cy="35"/>
              </a:xfrm>
              <a:prstGeom prst="line">
                <a:avLst/>
              </a:prstGeom>
              <a:noFill/>
              <a:ln w="12700">
                <a:solidFill>
                  <a:srgbClr val="007DFF"/>
                </a:solidFill>
                <a:round/>
                <a:headEnd/>
                <a:tailEnd/>
              </a:ln>
              <a:effectLst/>
            </p:spPr>
            <p:txBody>
              <a:bodyPr wrap="none" anchor="ctr"/>
              <a:lstStyle/>
              <a:p>
                <a:endParaRPr lang="en-US"/>
              </a:p>
            </p:txBody>
          </p:sp>
          <p:sp>
            <p:nvSpPr>
              <p:cNvPr id="86381" name="Line 365"/>
              <p:cNvSpPr>
                <a:spLocks noChangeShapeType="1"/>
              </p:cNvSpPr>
              <p:nvPr/>
            </p:nvSpPr>
            <p:spPr bwMode="auto">
              <a:xfrm flipH="1" flipV="1">
                <a:off x="3572" y="2982"/>
                <a:ext cx="22" cy="9"/>
              </a:xfrm>
              <a:prstGeom prst="line">
                <a:avLst/>
              </a:prstGeom>
              <a:noFill/>
              <a:ln w="12700">
                <a:solidFill>
                  <a:srgbClr val="007DFF"/>
                </a:solidFill>
                <a:round/>
                <a:headEnd/>
                <a:tailEnd/>
              </a:ln>
              <a:effectLst/>
            </p:spPr>
            <p:txBody>
              <a:bodyPr wrap="none" anchor="ctr"/>
              <a:lstStyle/>
              <a:p>
                <a:endParaRPr lang="en-US"/>
              </a:p>
            </p:txBody>
          </p:sp>
          <p:sp>
            <p:nvSpPr>
              <p:cNvPr id="86382" name="Line 366"/>
              <p:cNvSpPr>
                <a:spLocks noChangeShapeType="1"/>
              </p:cNvSpPr>
              <p:nvPr/>
            </p:nvSpPr>
            <p:spPr bwMode="auto">
              <a:xfrm flipH="1">
                <a:off x="3555" y="2986"/>
                <a:ext cx="25" cy="6"/>
              </a:xfrm>
              <a:prstGeom prst="line">
                <a:avLst/>
              </a:prstGeom>
              <a:noFill/>
              <a:ln w="12700">
                <a:solidFill>
                  <a:srgbClr val="007DFF"/>
                </a:solidFill>
                <a:round/>
                <a:headEnd/>
                <a:tailEnd/>
              </a:ln>
              <a:effectLst/>
            </p:spPr>
            <p:txBody>
              <a:bodyPr wrap="none" anchor="ctr"/>
              <a:lstStyle/>
              <a:p>
                <a:endParaRPr lang="en-US"/>
              </a:p>
            </p:txBody>
          </p:sp>
          <p:sp>
            <p:nvSpPr>
              <p:cNvPr id="86383" name="Line 367"/>
              <p:cNvSpPr>
                <a:spLocks noChangeShapeType="1"/>
              </p:cNvSpPr>
              <p:nvPr/>
            </p:nvSpPr>
            <p:spPr bwMode="auto">
              <a:xfrm flipH="1" flipV="1">
                <a:off x="3537" y="2981"/>
                <a:ext cx="26" cy="15"/>
              </a:xfrm>
              <a:prstGeom prst="line">
                <a:avLst/>
              </a:prstGeom>
              <a:noFill/>
              <a:ln w="12700">
                <a:solidFill>
                  <a:srgbClr val="007DFF"/>
                </a:solidFill>
                <a:round/>
                <a:headEnd/>
                <a:tailEnd/>
              </a:ln>
              <a:effectLst/>
            </p:spPr>
            <p:txBody>
              <a:bodyPr wrap="none" anchor="ctr"/>
              <a:lstStyle/>
              <a:p>
                <a:endParaRPr lang="en-US"/>
              </a:p>
            </p:txBody>
          </p:sp>
          <p:sp>
            <p:nvSpPr>
              <p:cNvPr id="86384" name="Line 368"/>
              <p:cNvSpPr>
                <a:spLocks noChangeShapeType="1"/>
              </p:cNvSpPr>
              <p:nvPr/>
            </p:nvSpPr>
            <p:spPr bwMode="auto">
              <a:xfrm flipH="1">
                <a:off x="3521" y="2985"/>
                <a:ext cx="24" cy="0"/>
              </a:xfrm>
              <a:prstGeom prst="line">
                <a:avLst/>
              </a:prstGeom>
              <a:noFill/>
              <a:ln w="12700">
                <a:solidFill>
                  <a:srgbClr val="007DFF"/>
                </a:solidFill>
                <a:round/>
                <a:headEnd/>
                <a:tailEnd/>
              </a:ln>
              <a:effectLst/>
            </p:spPr>
            <p:txBody>
              <a:bodyPr wrap="none" anchor="ctr"/>
              <a:lstStyle/>
              <a:p>
                <a:endParaRPr lang="en-US"/>
              </a:p>
            </p:txBody>
          </p:sp>
          <p:sp>
            <p:nvSpPr>
              <p:cNvPr id="86385" name="Line 369"/>
              <p:cNvSpPr>
                <a:spLocks noChangeShapeType="1"/>
              </p:cNvSpPr>
              <p:nvPr/>
            </p:nvSpPr>
            <p:spPr bwMode="auto">
              <a:xfrm flipH="1" flipV="1">
                <a:off x="3505" y="2900"/>
                <a:ext cx="24" cy="89"/>
              </a:xfrm>
              <a:prstGeom prst="line">
                <a:avLst/>
              </a:prstGeom>
              <a:noFill/>
              <a:ln w="12700">
                <a:solidFill>
                  <a:srgbClr val="007DFF"/>
                </a:solidFill>
                <a:round/>
                <a:headEnd/>
                <a:tailEnd/>
              </a:ln>
              <a:effectLst/>
            </p:spPr>
            <p:txBody>
              <a:bodyPr wrap="none" anchor="ctr"/>
              <a:lstStyle/>
              <a:p>
                <a:endParaRPr lang="en-US"/>
              </a:p>
            </p:txBody>
          </p:sp>
          <p:sp>
            <p:nvSpPr>
              <p:cNvPr id="86386" name="Line 370"/>
              <p:cNvSpPr>
                <a:spLocks noChangeShapeType="1"/>
              </p:cNvSpPr>
              <p:nvPr/>
            </p:nvSpPr>
            <p:spPr bwMode="auto">
              <a:xfrm flipH="1">
                <a:off x="3490" y="2908"/>
                <a:ext cx="23" cy="5"/>
              </a:xfrm>
              <a:prstGeom prst="line">
                <a:avLst/>
              </a:prstGeom>
              <a:noFill/>
              <a:ln w="12700">
                <a:solidFill>
                  <a:srgbClr val="007DFF"/>
                </a:solidFill>
                <a:round/>
                <a:headEnd/>
                <a:tailEnd/>
              </a:ln>
              <a:effectLst/>
            </p:spPr>
            <p:txBody>
              <a:bodyPr wrap="none" anchor="ctr"/>
              <a:lstStyle/>
              <a:p>
                <a:endParaRPr lang="en-US"/>
              </a:p>
            </p:txBody>
          </p:sp>
          <p:sp>
            <p:nvSpPr>
              <p:cNvPr id="86387" name="Line 371"/>
              <p:cNvSpPr>
                <a:spLocks noChangeShapeType="1"/>
              </p:cNvSpPr>
              <p:nvPr/>
            </p:nvSpPr>
            <p:spPr bwMode="auto">
              <a:xfrm flipH="1" flipV="1">
                <a:off x="3472" y="2912"/>
                <a:ext cx="26" cy="9"/>
              </a:xfrm>
              <a:prstGeom prst="line">
                <a:avLst/>
              </a:prstGeom>
              <a:noFill/>
              <a:ln w="12700">
                <a:solidFill>
                  <a:srgbClr val="007DFF"/>
                </a:solidFill>
                <a:round/>
                <a:headEnd/>
                <a:tailEnd/>
              </a:ln>
              <a:effectLst/>
            </p:spPr>
            <p:txBody>
              <a:bodyPr wrap="none" anchor="ctr"/>
              <a:lstStyle/>
              <a:p>
                <a:endParaRPr lang="en-US"/>
              </a:p>
            </p:txBody>
          </p:sp>
          <p:sp>
            <p:nvSpPr>
              <p:cNvPr id="86388" name="Line 372"/>
              <p:cNvSpPr>
                <a:spLocks noChangeShapeType="1"/>
              </p:cNvSpPr>
              <p:nvPr/>
            </p:nvSpPr>
            <p:spPr bwMode="auto">
              <a:xfrm flipH="1">
                <a:off x="3451" y="2920"/>
                <a:ext cx="29" cy="5"/>
              </a:xfrm>
              <a:prstGeom prst="line">
                <a:avLst/>
              </a:prstGeom>
              <a:noFill/>
              <a:ln w="12700">
                <a:solidFill>
                  <a:srgbClr val="007DFF"/>
                </a:solidFill>
                <a:round/>
                <a:headEnd/>
                <a:tailEnd/>
              </a:ln>
              <a:effectLst/>
            </p:spPr>
            <p:txBody>
              <a:bodyPr wrap="none" anchor="ctr"/>
              <a:lstStyle/>
              <a:p>
                <a:endParaRPr lang="en-US"/>
              </a:p>
            </p:txBody>
          </p:sp>
          <p:sp>
            <p:nvSpPr>
              <p:cNvPr id="86389" name="Line 373"/>
              <p:cNvSpPr>
                <a:spLocks noChangeShapeType="1"/>
              </p:cNvSpPr>
              <p:nvPr/>
            </p:nvSpPr>
            <p:spPr bwMode="auto">
              <a:xfrm flipH="1">
                <a:off x="3438" y="2933"/>
                <a:ext cx="21" cy="3"/>
              </a:xfrm>
              <a:prstGeom prst="line">
                <a:avLst/>
              </a:prstGeom>
              <a:noFill/>
              <a:ln w="12700">
                <a:solidFill>
                  <a:srgbClr val="007DFF"/>
                </a:solidFill>
                <a:round/>
                <a:headEnd/>
                <a:tailEnd/>
              </a:ln>
              <a:effectLst/>
            </p:spPr>
            <p:txBody>
              <a:bodyPr wrap="none" anchor="ctr"/>
              <a:lstStyle/>
              <a:p>
                <a:endParaRPr lang="en-US"/>
              </a:p>
            </p:txBody>
          </p:sp>
          <p:sp>
            <p:nvSpPr>
              <p:cNvPr id="86390" name="Line 374"/>
              <p:cNvSpPr>
                <a:spLocks noChangeShapeType="1"/>
              </p:cNvSpPr>
              <p:nvPr/>
            </p:nvSpPr>
            <p:spPr bwMode="auto">
              <a:xfrm flipH="1" flipV="1">
                <a:off x="3422" y="2923"/>
                <a:ext cx="24" cy="21"/>
              </a:xfrm>
              <a:prstGeom prst="line">
                <a:avLst/>
              </a:prstGeom>
              <a:noFill/>
              <a:ln w="12700">
                <a:solidFill>
                  <a:srgbClr val="007DFF"/>
                </a:solidFill>
                <a:round/>
                <a:headEnd/>
                <a:tailEnd/>
              </a:ln>
              <a:effectLst/>
            </p:spPr>
            <p:txBody>
              <a:bodyPr wrap="none" anchor="ctr"/>
              <a:lstStyle/>
              <a:p>
                <a:endParaRPr lang="en-US"/>
              </a:p>
            </p:txBody>
          </p:sp>
          <p:sp>
            <p:nvSpPr>
              <p:cNvPr id="86391" name="Line 375"/>
              <p:cNvSpPr>
                <a:spLocks noChangeShapeType="1"/>
              </p:cNvSpPr>
              <p:nvPr/>
            </p:nvSpPr>
            <p:spPr bwMode="auto">
              <a:xfrm flipH="1">
                <a:off x="3402" y="2931"/>
                <a:ext cx="28" cy="4"/>
              </a:xfrm>
              <a:prstGeom prst="line">
                <a:avLst/>
              </a:prstGeom>
              <a:noFill/>
              <a:ln w="12700">
                <a:solidFill>
                  <a:srgbClr val="007DFF"/>
                </a:solidFill>
                <a:round/>
                <a:headEnd/>
                <a:tailEnd/>
              </a:ln>
              <a:effectLst/>
            </p:spPr>
            <p:txBody>
              <a:bodyPr wrap="none" anchor="ctr"/>
              <a:lstStyle/>
              <a:p>
                <a:endParaRPr lang="en-US"/>
              </a:p>
            </p:txBody>
          </p:sp>
          <p:sp>
            <p:nvSpPr>
              <p:cNvPr id="86392" name="Line 376"/>
              <p:cNvSpPr>
                <a:spLocks noChangeShapeType="1"/>
              </p:cNvSpPr>
              <p:nvPr/>
            </p:nvSpPr>
            <p:spPr bwMode="auto">
              <a:xfrm flipH="1" flipV="1">
                <a:off x="3388" y="2928"/>
                <a:ext cx="22" cy="15"/>
              </a:xfrm>
              <a:prstGeom prst="line">
                <a:avLst/>
              </a:prstGeom>
              <a:noFill/>
              <a:ln w="12700">
                <a:solidFill>
                  <a:srgbClr val="007DFF"/>
                </a:solidFill>
                <a:round/>
                <a:headEnd/>
                <a:tailEnd/>
              </a:ln>
              <a:effectLst/>
            </p:spPr>
            <p:txBody>
              <a:bodyPr wrap="none" anchor="ctr"/>
              <a:lstStyle/>
              <a:p>
                <a:endParaRPr lang="en-US"/>
              </a:p>
            </p:txBody>
          </p:sp>
          <p:sp>
            <p:nvSpPr>
              <p:cNvPr id="86393" name="Line 377"/>
              <p:cNvSpPr>
                <a:spLocks noChangeShapeType="1"/>
              </p:cNvSpPr>
              <p:nvPr/>
            </p:nvSpPr>
            <p:spPr bwMode="auto">
              <a:xfrm flipH="1" flipV="1">
                <a:off x="3372" y="2905"/>
                <a:ext cx="24" cy="31"/>
              </a:xfrm>
              <a:prstGeom prst="line">
                <a:avLst/>
              </a:prstGeom>
              <a:noFill/>
              <a:ln w="12700">
                <a:solidFill>
                  <a:srgbClr val="007DFF"/>
                </a:solidFill>
                <a:round/>
                <a:headEnd/>
                <a:tailEnd/>
              </a:ln>
              <a:effectLst/>
            </p:spPr>
            <p:txBody>
              <a:bodyPr wrap="none" anchor="ctr"/>
              <a:lstStyle/>
              <a:p>
                <a:endParaRPr lang="en-US"/>
              </a:p>
            </p:txBody>
          </p:sp>
          <p:sp>
            <p:nvSpPr>
              <p:cNvPr id="86394" name="Line 378"/>
              <p:cNvSpPr>
                <a:spLocks noChangeShapeType="1"/>
              </p:cNvSpPr>
              <p:nvPr/>
            </p:nvSpPr>
            <p:spPr bwMode="auto">
              <a:xfrm flipH="1" flipV="1">
                <a:off x="3356" y="2888"/>
                <a:ext cx="24" cy="25"/>
              </a:xfrm>
              <a:prstGeom prst="line">
                <a:avLst/>
              </a:prstGeom>
              <a:noFill/>
              <a:ln w="12700">
                <a:solidFill>
                  <a:srgbClr val="007DFF"/>
                </a:solidFill>
                <a:round/>
                <a:headEnd/>
                <a:tailEnd/>
              </a:ln>
              <a:effectLst/>
            </p:spPr>
            <p:txBody>
              <a:bodyPr wrap="none" anchor="ctr"/>
              <a:lstStyle/>
              <a:p>
                <a:endParaRPr lang="en-US"/>
              </a:p>
            </p:txBody>
          </p:sp>
          <p:sp>
            <p:nvSpPr>
              <p:cNvPr id="86395" name="Line 379"/>
              <p:cNvSpPr>
                <a:spLocks noChangeShapeType="1"/>
              </p:cNvSpPr>
              <p:nvPr/>
            </p:nvSpPr>
            <p:spPr bwMode="auto">
              <a:xfrm flipH="1">
                <a:off x="3342" y="2894"/>
                <a:ext cx="21" cy="13"/>
              </a:xfrm>
              <a:prstGeom prst="line">
                <a:avLst/>
              </a:prstGeom>
              <a:noFill/>
              <a:ln w="12700">
                <a:solidFill>
                  <a:srgbClr val="007DFF"/>
                </a:solidFill>
                <a:round/>
                <a:headEnd/>
                <a:tailEnd/>
              </a:ln>
              <a:effectLst/>
            </p:spPr>
            <p:txBody>
              <a:bodyPr wrap="none" anchor="ctr"/>
              <a:lstStyle/>
              <a:p>
                <a:endParaRPr lang="en-US"/>
              </a:p>
            </p:txBody>
          </p:sp>
          <p:sp>
            <p:nvSpPr>
              <p:cNvPr id="86396" name="Line 380"/>
              <p:cNvSpPr>
                <a:spLocks noChangeShapeType="1"/>
              </p:cNvSpPr>
              <p:nvPr/>
            </p:nvSpPr>
            <p:spPr bwMode="auto">
              <a:xfrm flipH="1" flipV="1">
                <a:off x="3321" y="2905"/>
                <a:ext cx="25" cy="13"/>
              </a:xfrm>
              <a:prstGeom prst="line">
                <a:avLst/>
              </a:prstGeom>
              <a:noFill/>
              <a:ln w="12700">
                <a:solidFill>
                  <a:srgbClr val="007DFF"/>
                </a:solidFill>
                <a:round/>
                <a:headEnd/>
                <a:tailEnd/>
              </a:ln>
              <a:effectLst/>
            </p:spPr>
            <p:txBody>
              <a:bodyPr wrap="none" anchor="ctr"/>
              <a:lstStyle/>
              <a:p>
                <a:endParaRPr lang="en-US"/>
              </a:p>
            </p:txBody>
          </p:sp>
          <p:sp>
            <p:nvSpPr>
              <p:cNvPr id="86397" name="Line 381"/>
              <p:cNvSpPr>
                <a:spLocks noChangeShapeType="1"/>
              </p:cNvSpPr>
              <p:nvPr/>
            </p:nvSpPr>
            <p:spPr bwMode="auto">
              <a:xfrm flipH="1">
                <a:off x="3307" y="2909"/>
                <a:ext cx="22" cy="5"/>
              </a:xfrm>
              <a:prstGeom prst="line">
                <a:avLst/>
              </a:prstGeom>
              <a:noFill/>
              <a:ln w="12700">
                <a:solidFill>
                  <a:srgbClr val="007DFF"/>
                </a:solidFill>
                <a:round/>
                <a:headEnd/>
                <a:tailEnd/>
              </a:ln>
              <a:effectLst/>
            </p:spPr>
            <p:txBody>
              <a:bodyPr wrap="none" anchor="ctr"/>
              <a:lstStyle/>
              <a:p>
                <a:endParaRPr lang="en-US"/>
              </a:p>
            </p:txBody>
          </p:sp>
          <p:sp>
            <p:nvSpPr>
              <p:cNvPr id="86398" name="Line 382"/>
              <p:cNvSpPr>
                <a:spLocks noChangeShapeType="1"/>
              </p:cNvSpPr>
              <p:nvPr/>
            </p:nvSpPr>
            <p:spPr bwMode="auto">
              <a:xfrm flipH="1">
                <a:off x="3291" y="2914"/>
                <a:ext cx="24" cy="7"/>
              </a:xfrm>
              <a:prstGeom prst="line">
                <a:avLst/>
              </a:prstGeom>
              <a:noFill/>
              <a:ln w="12700">
                <a:solidFill>
                  <a:srgbClr val="007DFF"/>
                </a:solidFill>
                <a:round/>
                <a:headEnd/>
                <a:tailEnd/>
              </a:ln>
              <a:effectLst/>
            </p:spPr>
            <p:txBody>
              <a:bodyPr wrap="none" anchor="ctr"/>
              <a:lstStyle/>
              <a:p>
                <a:endParaRPr lang="en-US"/>
              </a:p>
            </p:txBody>
          </p:sp>
          <p:sp>
            <p:nvSpPr>
              <p:cNvPr id="86399" name="Line 383"/>
              <p:cNvSpPr>
                <a:spLocks noChangeShapeType="1"/>
              </p:cNvSpPr>
              <p:nvPr/>
            </p:nvSpPr>
            <p:spPr bwMode="auto">
              <a:xfrm flipH="1" flipV="1">
                <a:off x="3272" y="2896"/>
                <a:ext cx="27" cy="29"/>
              </a:xfrm>
              <a:prstGeom prst="line">
                <a:avLst/>
              </a:prstGeom>
              <a:noFill/>
              <a:ln w="12700">
                <a:solidFill>
                  <a:srgbClr val="007DFF"/>
                </a:solidFill>
                <a:round/>
                <a:headEnd/>
                <a:tailEnd/>
              </a:ln>
              <a:effectLst/>
            </p:spPr>
            <p:txBody>
              <a:bodyPr wrap="none" anchor="ctr"/>
              <a:lstStyle/>
              <a:p>
                <a:endParaRPr lang="en-US"/>
              </a:p>
            </p:txBody>
          </p:sp>
          <p:sp>
            <p:nvSpPr>
              <p:cNvPr id="86400" name="Line 384"/>
              <p:cNvSpPr>
                <a:spLocks noChangeShapeType="1"/>
              </p:cNvSpPr>
              <p:nvPr/>
            </p:nvSpPr>
            <p:spPr bwMode="auto">
              <a:xfrm flipH="1">
                <a:off x="3257" y="2904"/>
                <a:ext cx="23" cy="37"/>
              </a:xfrm>
              <a:prstGeom prst="line">
                <a:avLst/>
              </a:prstGeom>
              <a:noFill/>
              <a:ln w="12700">
                <a:solidFill>
                  <a:srgbClr val="007DFF"/>
                </a:solidFill>
                <a:round/>
                <a:headEnd/>
                <a:tailEnd/>
              </a:ln>
              <a:effectLst/>
            </p:spPr>
            <p:txBody>
              <a:bodyPr wrap="none" anchor="ctr"/>
              <a:lstStyle/>
              <a:p>
                <a:endParaRPr lang="en-US"/>
              </a:p>
            </p:txBody>
          </p:sp>
          <p:sp>
            <p:nvSpPr>
              <p:cNvPr id="86401" name="Line 385"/>
              <p:cNvSpPr>
                <a:spLocks noChangeShapeType="1"/>
              </p:cNvSpPr>
              <p:nvPr/>
            </p:nvSpPr>
            <p:spPr bwMode="auto">
              <a:xfrm flipH="1">
                <a:off x="3240" y="2949"/>
                <a:ext cx="25" cy="33"/>
              </a:xfrm>
              <a:prstGeom prst="line">
                <a:avLst/>
              </a:prstGeom>
              <a:noFill/>
              <a:ln w="12700">
                <a:solidFill>
                  <a:srgbClr val="007DFF"/>
                </a:solidFill>
                <a:round/>
                <a:headEnd/>
                <a:tailEnd/>
              </a:ln>
              <a:effectLst/>
            </p:spPr>
            <p:txBody>
              <a:bodyPr wrap="none" anchor="ctr"/>
              <a:lstStyle/>
              <a:p>
                <a:endParaRPr lang="en-US"/>
              </a:p>
            </p:txBody>
          </p:sp>
          <p:sp>
            <p:nvSpPr>
              <p:cNvPr id="86402" name="Line 386"/>
              <p:cNvSpPr>
                <a:spLocks noChangeShapeType="1"/>
              </p:cNvSpPr>
              <p:nvPr/>
            </p:nvSpPr>
            <p:spPr bwMode="auto">
              <a:xfrm flipH="1">
                <a:off x="3226" y="2990"/>
                <a:ext cx="22" cy="286"/>
              </a:xfrm>
              <a:prstGeom prst="line">
                <a:avLst/>
              </a:prstGeom>
              <a:noFill/>
              <a:ln w="12700">
                <a:solidFill>
                  <a:srgbClr val="007DFF"/>
                </a:solidFill>
                <a:round/>
                <a:headEnd/>
                <a:tailEnd/>
              </a:ln>
              <a:effectLst/>
            </p:spPr>
            <p:txBody>
              <a:bodyPr wrap="none" anchor="ctr"/>
              <a:lstStyle/>
              <a:p>
                <a:endParaRPr lang="en-US"/>
              </a:p>
            </p:txBody>
          </p:sp>
          <p:sp>
            <p:nvSpPr>
              <p:cNvPr id="86403" name="Line 387"/>
              <p:cNvSpPr>
                <a:spLocks noChangeShapeType="1"/>
              </p:cNvSpPr>
              <p:nvPr/>
            </p:nvSpPr>
            <p:spPr bwMode="auto">
              <a:xfrm flipH="1">
                <a:off x="3208" y="3284"/>
                <a:ext cx="26" cy="304"/>
              </a:xfrm>
              <a:prstGeom prst="line">
                <a:avLst/>
              </a:prstGeom>
              <a:noFill/>
              <a:ln w="12700">
                <a:solidFill>
                  <a:srgbClr val="007DFF"/>
                </a:solidFill>
                <a:round/>
                <a:headEnd/>
                <a:tailEnd/>
              </a:ln>
              <a:effectLst/>
            </p:spPr>
            <p:txBody>
              <a:bodyPr wrap="none" anchor="ctr"/>
              <a:lstStyle/>
              <a:p>
                <a:endParaRPr lang="en-US"/>
              </a:p>
            </p:txBody>
          </p:sp>
          <p:sp>
            <p:nvSpPr>
              <p:cNvPr id="86404" name="Line 388"/>
              <p:cNvSpPr>
                <a:spLocks noChangeShapeType="1"/>
              </p:cNvSpPr>
              <p:nvPr/>
            </p:nvSpPr>
            <p:spPr bwMode="auto">
              <a:xfrm flipH="1">
                <a:off x="3191" y="3596"/>
                <a:ext cx="25" cy="40"/>
              </a:xfrm>
              <a:prstGeom prst="line">
                <a:avLst/>
              </a:prstGeom>
              <a:noFill/>
              <a:ln w="12700">
                <a:solidFill>
                  <a:srgbClr val="007DFF"/>
                </a:solidFill>
                <a:round/>
                <a:headEnd/>
                <a:tailEnd/>
              </a:ln>
              <a:effectLst/>
            </p:spPr>
            <p:txBody>
              <a:bodyPr wrap="none" anchor="ctr"/>
              <a:lstStyle/>
              <a:p>
                <a:endParaRPr lang="en-US"/>
              </a:p>
            </p:txBody>
          </p:sp>
          <p:sp>
            <p:nvSpPr>
              <p:cNvPr id="86405" name="Line 389"/>
              <p:cNvSpPr>
                <a:spLocks noChangeShapeType="1"/>
              </p:cNvSpPr>
              <p:nvPr/>
            </p:nvSpPr>
            <p:spPr bwMode="auto">
              <a:xfrm flipH="1" flipV="1">
                <a:off x="3177" y="3611"/>
                <a:ext cx="22" cy="33"/>
              </a:xfrm>
              <a:prstGeom prst="line">
                <a:avLst/>
              </a:prstGeom>
              <a:noFill/>
              <a:ln w="12700">
                <a:solidFill>
                  <a:srgbClr val="007DFF"/>
                </a:solidFill>
                <a:round/>
                <a:headEnd/>
                <a:tailEnd/>
              </a:ln>
              <a:effectLst/>
            </p:spPr>
            <p:txBody>
              <a:bodyPr wrap="none" anchor="ctr"/>
              <a:lstStyle/>
              <a:p>
                <a:endParaRPr lang="en-US"/>
              </a:p>
            </p:txBody>
          </p:sp>
          <p:sp>
            <p:nvSpPr>
              <p:cNvPr id="86406" name="Line 390"/>
              <p:cNvSpPr>
                <a:spLocks noChangeShapeType="1"/>
              </p:cNvSpPr>
              <p:nvPr/>
            </p:nvSpPr>
            <p:spPr bwMode="auto">
              <a:xfrm flipH="1">
                <a:off x="3161" y="3615"/>
                <a:ext cx="24" cy="7"/>
              </a:xfrm>
              <a:prstGeom prst="line">
                <a:avLst/>
              </a:prstGeom>
              <a:noFill/>
              <a:ln w="12700">
                <a:solidFill>
                  <a:srgbClr val="007DFF"/>
                </a:solidFill>
                <a:round/>
                <a:headEnd/>
                <a:tailEnd/>
              </a:ln>
              <a:effectLst/>
            </p:spPr>
            <p:txBody>
              <a:bodyPr wrap="none" anchor="ctr"/>
              <a:lstStyle/>
              <a:p>
                <a:endParaRPr lang="en-US"/>
              </a:p>
            </p:txBody>
          </p:sp>
          <p:sp>
            <p:nvSpPr>
              <p:cNvPr id="86407" name="Line 391"/>
              <p:cNvSpPr>
                <a:spLocks noChangeShapeType="1"/>
              </p:cNvSpPr>
              <p:nvPr/>
            </p:nvSpPr>
            <p:spPr bwMode="auto">
              <a:xfrm flipH="1">
                <a:off x="3141" y="3622"/>
                <a:ext cx="28" cy="4"/>
              </a:xfrm>
              <a:prstGeom prst="line">
                <a:avLst/>
              </a:prstGeom>
              <a:noFill/>
              <a:ln w="12700">
                <a:solidFill>
                  <a:srgbClr val="007DFF"/>
                </a:solidFill>
                <a:round/>
                <a:headEnd/>
                <a:tailEnd/>
              </a:ln>
              <a:effectLst/>
            </p:spPr>
            <p:txBody>
              <a:bodyPr wrap="none" anchor="ctr"/>
              <a:lstStyle/>
              <a:p>
                <a:endParaRPr lang="en-US"/>
              </a:p>
            </p:txBody>
          </p:sp>
          <p:sp>
            <p:nvSpPr>
              <p:cNvPr id="86408" name="Line 392"/>
              <p:cNvSpPr>
                <a:spLocks noChangeShapeType="1"/>
              </p:cNvSpPr>
              <p:nvPr/>
            </p:nvSpPr>
            <p:spPr bwMode="auto">
              <a:xfrm flipH="1" flipV="1">
                <a:off x="3123" y="3612"/>
                <a:ext cx="26" cy="18"/>
              </a:xfrm>
              <a:prstGeom prst="line">
                <a:avLst/>
              </a:prstGeom>
              <a:noFill/>
              <a:ln w="12700">
                <a:solidFill>
                  <a:srgbClr val="007DFF"/>
                </a:solidFill>
                <a:round/>
                <a:headEnd/>
                <a:tailEnd/>
              </a:ln>
              <a:effectLst/>
            </p:spPr>
            <p:txBody>
              <a:bodyPr wrap="none" anchor="ctr"/>
              <a:lstStyle/>
              <a:p>
                <a:endParaRPr lang="en-US"/>
              </a:p>
            </p:txBody>
          </p:sp>
          <p:sp>
            <p:nvSpPr>
              <p:cNvPr id="86409" name="Line 393"/>
              <p:cNvSpPr>
                <a:spLocks noChangeShapeType="1"/>
              </p:cNvSpPr>
              <p:nvPr/>
            </p:nvSpPr>
            <p:spPr bwMode="auto">
              <a:xfrm flipH="1">
                <a:off x="3108" y="3620"/>
                <a:ext cx="23" cy="5"/>
              </a:xfrm>
              <a:prstGeom prst="line">
                <a:avLst/>
              </a:prstGeom>
              <a:noFill/>
              <a:ln w="12700">
                <a:solidFill>
                  <a:srgbClr val="007DFF"/>
                </a:solidFill>
                <a:round/>
                <a:headEnd/>
                <a:tailEnd/>
              </a:ln>
              <a:effectLst/>
            </p:spPr>
            <p:txBody>
              <a:bodyPr wrap="none" anchor="ctr"/>
              <a:lstStyle/>
              <a:p>
                <a:endParaRPr lang="en-US"/>
              </a:p>
            </p:txBody>
          </p:sp>
          <p:sp>
            <p:nvSpPr>
              <p:cNvPr id="86410" name="Line 394"/>
              <p:cNvSpPr>
                <a:spLocks noChangeShapeType="1"/>
              </p:cNvSpPr>
              <p:nvPr/>
            </p:nvSpPr>
            <p:spPr bwMode="auto">
              <a:xfrm flipH="1" flipV="1">
                <a:off x="3090" y="3613"/>
                <a:ext cx="26" cy="20"/>
              </a:xfrm>
              <a:prstGeom prst="line">
                <a:avLst/>
              </a:prstGeom>
              <a:noFill/>
              <a:ln w="12700">
                <a:solidFill>
                  <a:srgbClr val="007DFF"/>
                </a:solidFill>
                <a:round/>
                <a:headEnd/>
                <a:tailEnd/>
              </a:ln>
              <a:effectLst/>
            </p:spPr>
            <p:txBody>
              <a:bodyPr wrap="none" anchor="ctr"/>
              <a:lstStyle/>
              <a:p>
                <a:endParaRPr lang="en-US"/>
              </a:p>
            </p:txBody>
          </p:sp>
          <p:sp>
            <p:nvSpPr>
              <p:cNvPr id="86411" name="Line 395"/>
              <p:cNvSpPr>
                <a:spLocks noChangeShapeType="1"/>
              </p:cNvSpPr>
              <p:nvPr/>
            </p:nvSpPr>
            <p:spPr bwMode="auto">
              <a:xfrm flipH="1" flipV="1">
                <a:off x="3073" y="3607"/>
                <a:ext cx="25" cy="14"/>
              </a:xfrm>
              <a:prstGeom prst="line">
                <a:avLst/>
              </a:prstGeom>
              <a:noFill/>
              <a:ln w="12700">
                <a:solidFill>
                  <a:srgbClr val="007DFF"/>
                </a:solidFill>
                <a:round/>
                <a:headEnd/>
                <a:tailEnd/>
              </a:ln>
              <a:effectLst/>
            </p:spPr>
            <p:txBody>
              <a:bodyPr wrap="none" anchor="ctr"/>
              <a:lstStyle/>
              <a:p>
                <a:endParaRPr lang="en-US"/>
              </a:p>
            </p:txBody>
          </p:sp>
          <p:sp>
            <p:nvSpPr>
              <p:cNvPr id="86412" name="Line 396"/>
              <p:cNvSpPr>
                <a:spLocks noChangeShapeType="1"/>
              </p:cNvSpPr>
              <p:nvPr/>
            </p:nvSpPr>
            <p:spPr bwMode="auto">
              <a:xfrm flipH="1">
                <a:off x="3062" y="3611"/>
                <a:ext cx="19" cy="6"/>
              </a:xfrm>
              <a:prstGeom prst="line">
                <a:avLst/>
              </a:prstGeom>
              <a:noFill/>
              <a:ln w="12700">
                <a:solidFill>
                  <a:srgbClr val="007DFF"/>
                </a:solidFill>
                <a:round/>
                <a:headEnd/>
                <a:tailEnd/>
              </a:ln>
              <a:effectLst/>
            </p:spPr>
            <p:txBody>
              <a:bodyPr wrap="none" anchor="ctr"/>
              <a:lstStyle/>
              <a:p>
                <a:endParaRPr lang="en-US"/>
              </a:p>
            </p:txBody>
          </p:sp>
          <p:sp>
            <p:nvSpPr>
              <p:cNvPr id="86413" name="Line 397"/>
              <p:cNvSpPr>
                <a:spLocks noChangeShapeType="1"/>
              </p:cNvSpPr>
              <p:nvPr/>
            </p:nvSpPr>
            <p:spPr bwMode="auto">
              <a:xfrm flipH="1" flipV="1">
                <a:off x="3041" y="3607"/>
                <a:ext cx="29" cy="14"/>
              </a:xfrm>
              <a:prstGeom prst="line">
                <a:avLst/>
              </a:prstGeom>
              <a:noFill/>
              <a:ln w="12700">
                <a:solidFill>
                  <a:srgbClr val="007DFF"/>
                </a:solidFill>
                <a:round/>
                <a:headEnd/>
                <a:tailEnd/>
              </a:ln>
              <a:effectLst/>
            </p:spPr>
            <p:txBody>
              <a:bodyPr wrap="none" anchor="ctr"/>
              <a:lstStyle/>
              <a:p>
                <a:endParaRPr lang="en-US"/>
              </a:p>
            </p:txBody>
          </p:sp>
          <p:sp>
            <p:nvSpPr>
              <p:cNvPr id="86414" name="Line 398"/>
              <p:cNvSpPr>
                <a:spLocks noChangeShapeType="1"/>
              </p:cNvSpPr>
              <p:nvPr/>
            </p:nvSpPr>
            <p:spPr bwMode="auto">
              <a:xfrm flipH="1">
                <a:off x="3027" y="3611"/>
                <a:ext cx="22" cy="6"/>
              </a:xfrm>
              <a:prstGeom prst="line">
                <a:avLst/>
              </a:prstGeom>
              <a:noFill/>
              <a:ln w="12700">
                <a:solidFill>
                  <a:srgbClr val="007DFF"/>
                </a:solidFill>
                <a:round/>
                <a:headEnd/>
                <a:tailEnd/>
              </a:ln>
              <a:effectLst/>
            </p:spPr>
            <p:txBody>
              <a:bodyPr wrap="none" anchor="ctr"/>
              <a:lstStyle/>
              <a:p>
                <a:endParaRPr lang="en-US"/>
              </a:p>
            </p:txBody>
          </p:sp>
          <p:sp>
            <p:nvSpPr>
              <p:cNvPr id="86415" name="Line 399"/>
              <p:cNvSpPr>
                <a:spLocks noChangeShapeType="1"/>
              </p:cNvSpPr>
              <p:nvPr/>
            </p:nvSpPr>
            <p:spPr bwMode="auto">
              <a:xfrm flipH="1">
                <a:off x="3012" y="3621"/>
                <a:ext cx="23" cy="1"/>
              </a:xfrm>
              <a:prstGeom prst="line">
                <a:avLst/>
              </a:prstGeom>
              <a:noFill/>
              <a:ln w="12700">
                <a:solidFill>
                  <a:srgbClr val="007DFF"/>
                </a:solidFill>
                <a:round/>
                <a:headEnd/>
                <a:tailEnd/>
              </a:ln>
              <a:effectLst/>
            </p:spPr>
            <p:txBody>
              <a:bodyPr wrap="none" anchor="ctr"/>
              <a:lstStyle/>
              <a:p>
                <a:endParaRPr lang="en-US"/>
              </a:p>
            </p:txBody>
          </p:sp>
          <p:sp>
            <p:nvSpPr>
              <p:cNvPr id="86416" name="Line 400"/>
              <p:cNvSpPr>
                <a:spLocks noChangeShapeType="1"/>
              </p:cNvSpPr>
              <p:nvPr/>
            </p:nvSpPr>
            <p:spPr bwMode="auto">
              <a:xfrm flipH="1" flipV="1">
                <a:off x="2995" y="3612"/>
                <a:ext cx="25" cy="18"/>
              </a:xfrm>
              <a:prstGeom prst="line">
                <a:avLst/>
              </a:prstGeom>
              <a:noFill/>
              <a:ln w="12700">
                <a:solidFill>
                  <a:srgbClr val="007DFF"/>
                </a:solidFill>
                <a:round/>
                <a:headEnd/>
                <a:tailEnd/>
              </a:ln>
              <a:effectLst/>
            </p:spPr>
            <p:txBody>
              <a:bodyPr wrap="none" anchor="ctr"/>
              <a:lstStyle/>
              <a:p>
                <a:endParaRPr lang="en-US"/>
              </a:p>
            </p:txBody>
          </p:sp>
          <p:sp>
            <p:nvSpPr>
              <p:cNvPr id="86417" name="Line 401"/>
              <p:cNvSpPr>
                <a:spLocks noChangeShapeType="1"/>
              </p:cNvSpPr>
              <p:nvPr/>
            </p:nvSpPr>
            <p:spPr bwMode="auto">
              <a:xfrm flipH="1">
                <a:off x="2978" y="3616"/>
                <a:ext cx="25" cy="5"/>
              </a:xfrm>
              <a:prstGeom prst="line">
                <a:avLst/>
              </a:prstGeom>
              <a:noFill/>
              <a:ln w="12700">
                <a:solidFill>
                  <a:srgbClr val="007DFF"/>
                </a:solidFill>
                <a:round/>
                <a:headEnd/>
                <a:tailEnd/>
              </a:ln>
              <a:effectLst/>
            </p:spPr>
            <p:txBody>
              <a:bodyPr wrap="none" anchor="ctr"/>
              <a:lstStyle/>
              <a:p>
                <a:endParaRPr lang="en-US"/>
              </a:p>
            </p:txBody>
          </p:sp>
          <p:sp>
            <p:nvSpPr>
              <p:cNvPr id="86418" name="Line 402"/>
              <p:cNvSpPr>
                <a:spLocks noChangeShapeType="1"/>
              </p:cNvSpPr>
              <p:nvPr/>
            </p:nvSpPr>
            <p:spPr bwMode="auto">
              <a:xfrm flipH="1" flipV="1">
                <a:off x="2961" y="3613"/>
                <a:ext cx="25" cy="12"/>
              </a:xfrm>
              <a:prstGeom prst="line">
                <a:avLst/>
              </a:prstGeom>
              <a:noFill/>
              <a:ln w="12700">
                <a:solidFill>
                  <a:srgbClr val="007DFF"/>
                </a:solidFill>
                <a:round/>
                <a:headEnd/>
                <a:tailEnd/>
              </a:ln>
              <a:effectLst/>
            </p:spPr>
            <p:txBody>
              <a:bodyPr wrap="none" anchor="ctr"/>
              <a:lstStyle/>
              <a:p>
                <a:endParaRPr lang="en-US"/>
              </a:p>
            </p:txBody>
          </p:sp>
          <p:sp>
            <p:nvSpPr>
              <p:cNvPr id="86419" name="Line 403"/>
              <p:cNvSpPr>
                <a:spLocks noChangeShapeType="1"/>
              </p:cNvSpPr>
              <p:nvPr/>
            </p:nvSpPr>
            <p:spPr bwMode="auto">
              <a:xfrm flipH="1">
                <a:off x="2945" y="3617"/>
                <a:ext cx="24" cy="0"/>
              </a:xfrm>
              <a:prstGeom prst="line">
                <a:avLst/>
              </a:prstGeom>
              <a:noFill/>
              <a:ln w="12700">
                <a:solidFill>
                  <a:srgbClr val="007DFF"/>
                </a:solidFill>
                <a:round/>
                <a:headEnd/>
                <a:tailEnd/>
              </a:ln>
              <a:effectLst/>
            </p:spPr>
            <p:txBody>
              <a:bodyPr wrap="none" anchor="ctr"/>
              <a:lstStyle/>
              <a:p>
                <a:endParaRPr lang="en-US"/>
              </a:p>
            </p:txBody>
          </p:sp>
          <p:sp>
            <p:nvSpPr>
              <p:cNvPr id="86420" name="Line 404"/>
              <p:cNvSpPr>
                <a:spLocks noChangeShapeType="1"/>
              </p:cNvSpPr>
              <p:nvPr/>
            </p:nvSpPr>
            <p:spPr bwMode="auto">
              <a:xfrm flipH="1">
                <a:off x="2930" y="3617"/>
                <a:ext cx="23" cy="4"/>
              </a:xfrm>
              <a:prstGeom prst="line">
                <a:avLst/>
              </a:prstGeom>
              <a:noFill/>
              <a:ln w="12700">
                <a:solidFill>
                  <a:srgbClr val="007DFF"/>
                </a:solidFill>
                <a:round/>
                <a:headEnd/>
                <a:tailEnd/>
              </a:ln>
              <a:effectLst/>
            </p:spPr>
            <p:txBody>
              <a:bodyPr wrap="none" anchor="ctr"/>
              <a:lstStyle/>
              <a:p>
                <a:endParaRPr lang="en-US"/>
              </a:p>
            </p:txBody>
          </p:sp>
          <p:sp>
            <p:nvSpPr>
              <p:cNvPr id="86421" name="Line 405"/>
              <p:cNvSpPr>
                <a:spLocks noChangeShapeType="1"/>
              </p:cNvSpPr>
              <p:nvPr/>
            </p:nvSpPr>
            <p:spPr bwMode="auto">
              <a:xfrm flipH="1">
                <a:off x="2912" y="3625"/>
                <a:ext cx="26" cy="0"/>
              </a:xfrm>
              <a:prstGeom prst="line">
                <a:avLst/>
              </a:prstGeom>
              <a:noFill/>
              <a:ln w="12700">
                <a:solidFill>
                  <a:srgbClr val="007DFF"/>
                </a:solidFill>
                <a:round/>
                <a:headEnd/>
                <a:tailEnd/>
              </a:ln>
              <a:effectLst/>
            </p:spPr>
            <p:txBody>
              <a:bodyPr wrap="none" anchor="ctr"/>
              <a:lstStyle/>
              <a:p>
                <a:endParaRPr lang="en-US"/>
              </a:p>
            </p:txBody>
          </p:sp>
          <p:sp>
            <p:nvSpPr>
              <p:cNvPr id="86422" name="Line 406"/>
              <p:cNvSpPr>
                <a:spLocks noChangeShapeType="1"/>
              </p:cNvSpPr>
              <p:nvPr/>
            </p:nvSpPr>
            <p:spPr bwMode="auto">
              <a:xfrm flipH="1" flipV="1">
                <a:off x="2896" y="3622"/>
                <a:ext cx="24" cy="11"/>
              </a:xfrm>
              <a:prstGeom prst="line">
                <a:avLst/>
              </a:prstGeom>
              <a:noFill/>
              <a:ln w="12700">
                <a:solidFill>
                  <a:srgbClr val="007DFF"/>
                </a:solidFill>
                <a:round/>
                <a:headEnd/>
                <a:tailEnd/>
              </a:ln>
              <a:effectLst/>
            </p:spPr>
            <p:txBody>
              <a:bodyPr wrap="none" anchor="ctr"/>
              <a:lstStyle/>
              <a:p>
                <a:endParaRPr lang="en-US"/>
              </a:p>
            </p:txBody>
          </p:sp>
          <p:sp>
            <p:nvSpPr>
              <p:cNvPr id="86423" name="Line 407"/>
              <p:cNvSpPr>
                <a:spLocks noChangeShapeType="1"/>
              </p:cNvSpPr>
              <p:nvPr/>
            </p:nvSpPr>
            <p:spPr bwMode="auto">
              <a:xfrm flipH="1" flipV="1">
                <a:off x="2880" y="3606"/>
                <a:ext cx="24" cy="24"/>
              </a:xfrm>
              <a:prstGeom prst="line">
                <a:avLst/>
              </a:prstGeom>
              <a:noFill/>
              <a:ln w="12700">
                <a:solidFill>
                  <a:srgbClr val="007DFF"/>
                </a:solidFill>
                <a:round/>
                <a:headEnd/>
                <a:tailEnd/>
              </a:ln>
              <a:effectLst/>
            </p:spPr>
            <p:txBody>
              <a:bodyPr wrap="none" anchor="ctr"/>
              <a:lstStyle/>
              <a:p>
                <a:endParaRPr lang="en-US"/>
              </a:p>
            </p:txBody>
          </p:sp>
          <p:sp>
            <p:nvSpPr>
              <p:cNvPr id="86424" name="Line 408"/>
              <p:cNvSpPr>
                <a:spLocks noChangeShapeType="1"/>
              </p:cNvSpPr>
              <p:nvPr/>
            </p:nvSpPr>
            <p:spPr bwMode="auto">
              <a:xfrm flipH="1">
                <a:off x="2865" y="3614"/>
                <a:ext cx="23" cy="4"/>
              </a:xfrm>
              <a:prstGeom prst="line">
                <a:avLst/>
              </a:prstGeom>
              <a:noFill/>
              <a:ln w="12700">
                <a:solidFill>
                  <a:srgbClr val="007DFF"/>
                </a:solidFill>
                <a:round/>
                <a:headEnd/>
                <a:tailEnd/>
              </a:ln>
              <a:effectLst/>
            </p:spPr>
            <p:txBody>
              <a:bodyPr wrap="none" anchor="ctr"/>
              <a:lstStyle/>
              <a:p>
                <a:endParaRPr lang="en-US"/>
              </a:p>
            </p:txBody>
          </p:sp>
          <p:sp>
            <p:nvSpPr>
              <p:cNvPr id="86425" name="Line 409"/>
              <p:cNvSpPr>
                <a:spLocks noChangeShapeType="1"/>
              </p:cNvSpPr>
              <p:nvPr/>
            </p:nvSpPr>
            <p:spPr bwMode="auto">
              <a:xfrm flipH="1">
                <a:off x="2847" y="3622"/>
                <a:ext cx="26" cy="2"/>
              </a:xfrm>
              <a:prstGeom prst="line">
                <a:avLst/>
              </a:prstGeom>
              <a:noFill/>
              <a:ln w="12700">
                <a:solidFill>
                  <a:srgbClr val="007DFF"/>
                </a:solidFill>
                <a:round/>
                <a:headEnd/>
                <a:tailEnd/>
              </a:ln>
              <a:effectLst/>
            </p:spPr>
            <p:txBody>
              <a:bodyPr wrap="none" anchor="ctr"/>
              <a:lstStyle/>
              <a:p>
                <a:endParaRPr lang="en-US"/>
              </a:p>
            </p:txBody>
          </p:sp>
          <p:sp>
            <p:nvSpPr>
              <p:cNvPr id="86426" name="Line 410"/>
              <p:cNvSpPr>
                <a:spLocks noChangeShapeType="1"/>
              </p:cNvSpPr>
              <p:nvPr/>
            </p:nvSpPr>
            <p:spPr bwMode="auto">
              <a:xfrm flipH="1">
                <a:off x="2831" y="3624"/>
                <a:ext cx="24" cy="5"/>
              </a:xfrm>
              <a:prstGeom prst="line">
                <a:avLst/>
              </a:prstGeom>
              <a:noFill/>
              <a:ln w="12700">
                <a:solidFill>
                  <a:srgbClr val="007DFF"/>
                </a:solidFill>
                <a:round/>
                <a:headEnd/>
                <a:tailEnd/>
              </a:ln>
              <a:effectLst/>
            </p:spPr>
            <p:txBody>
              <a:bodyPr wrap="none" anchor="ctr"/>
              <a:lstStyle/>
              <a:p>
                <a:endParaRPr lang="en-US"/>
              </a:p>
            </p:txBody>
          </p:sp>
          <p:sp>
            <p:nvSpPr>
              <p:cNvPr id="86427" name="Line 411"/>
              <p:cNvSpPr>
                <a:spLocks noChangeShapeType="1"/>
              </p:cNvSpPr>
              <p:nvPr/>
            </p:nvSpPr>
            <p:spPr bwMode="auto">
              <a:xfrm flipH="1" flipV="1">
                <a:off x="2815" y="3618"/>
                <a:ext cx="24" cy="15"/>
              </a:xfrm>
              <a:prstGeom prst="line">
                <a:avLst/>
              </a:prstGeom>
              <a:noFill/>
              <a:ln w="12700">
                <a:solidFill>
                  <a:srgbClr val="007DFF"/>
                </a:solidFill>
                <a:round/>
                <a:headEnd/>
                <a:tailEnd/>
              </a:ln>
              <a:effectLst/>
            </p:spPr>
            <p:txBody>
              <a:bodyPr wrap="none" anchor="ctr"/>
              <a:lstStyle/>
              <a:p>
                <a:endParaRPr lang="en-US"/>
              </a:p>
            </p:txBody>
          </p:sp>
          <p:sp>
            <p:nvSpPr>
              <p:cNvPr id="86428" name="Line 412"/>
              <p:cNvSpPr>
                <a:spLocks noChangeShapeType="1"/>
              </p:cNvSpPr>
              <p:nvPr/>
            </p:nvSpPr>
            <p:spPr bwMode="auto">
              <a:xfrm flipH="1" flipV="1">
                <a:off x="2800" y="3607"/>
                <a:ext cx="23" cy="19"/>
              </a:xfrm>
              <a:prstGeom prst="line">
                <a:avLst/>
              </a:prstGeom>
              <a:noFill/>
              <a:ln w="12700">
                <a:solidFill>
                  <a:srgbClr val="007DFF"/>
                </a:solidFill>
                <a:round/>
                <a:headEnd/>
                <a:tailEnd/>
              </a:ln>
              <a:effectLst/>
            </p:spPr>
            <p:txBody>
              <a:bodyPr wrap="none" anchor="ctr"/>
              <a:lstStyle/>
              <a:p>
                <a:endParaRPr lang="en-US"/>
              </a:p>
            </p:txBody>
          </p:sp>
          <p:sp>
            <p:nvSpPr>
              <p:cNvPr id="86429" name="Line 413"/>
              <p:cNvSpPr>
                <a:spLocks noChangeShapeType="1"/>
              </p:cNvSpPr>
              <p:nvPr/>
            </p:nvSpPr>
            <p:spPr bwMode="auto">
              <a:xfrm flipH="1">
                <a:off x="2780" y="3615"/>
                <a:ext cx="28" cy="5"/>
              </a:xfrm>
              <a:prstGeom prst="line">
                <a:avLst/>
              </a:prstGeom>
              <a:noFill/>
              <a:ln w="12700">
                <a:solidFill>
                  <a:srgbClr val="007DFF"/>
                </a:solidFill>
                <a:round/>
                <a:headEnd/>
                <a:tailEnd/>
              </a:ln>
              <a:effectLst/>
            </p:spPr>
            <p:txBody>
              <a:bodyPr wrap="none" anchor="ctr"/>
              <a:lstStyle/>
              <a:p>
                <a:endParaRPr lang="en-US"/>
              </a:p>
            </p:txBody>
          </p:sp>
          <p:sp>
            <p:nvSpPr>
              <p:cNvPr id="86430" name="Line 414"/>
              <p:cNvSpPr>
                <a:spLocks noChangeShapeType="1"/>
              </p:cNvSpPr>
              <p:nvPr/>
            </p:nvSpPr>
            <p:spPr bwMode="auto">
              <a:xfrm flipH="1" flipV="1">
                <a:off x="2625" y="3618"/>
                <a:ext cx="163" cy="10"/>
              </a:xfrm>
              <a:prstGeom prst="line">
                <a:avLst/>
              </a:prstGeom>
              <a:noFill/>
              <a:ln w="12700">
                <a:solidFill>
                  <a:srgbClr val="007DFF"/>
                </a:solidFill>
                <a:round/>
                <a:headEnd/>
                <a:tailEnd/>
              </a:ln>
              <a:effectLst/>
            </p:spPr>
            <p:txBody>
              <a:bodyPr wrap="none" anchor="ctr"/>
              <a:lstStyle/>
              <a:p>
                <a:endParaRPr lang="en-US"/>
              </a:p>
            </p:txBody>
          </p:sp>
          <p:sp>
            <p:nvSpPr>
              <p:cNvPr id="86431" name="Line 415"/>
              <p:cNvSpPr>
                <a:spLocks noChangeShapeType="1"/>
              </p:cNvSpPr>
              <p:nvPr/>
            </p:nvSpPr>
            <p:spPr bwMode="auto">
              <a:xfrm flipH="1" flipV="1">
                <a:off x="2582" y="3611"/>
                <a:ext cx="51" cy="15"/>
              </a:xfrm>
              <a:prstGeom prst="line">
                <a:avLst/>
              </a:prstGeom>
              <a:noFill/>
              <a:ln w="12700">
                <a:solidFill>
                  <a:srgbClr val="007DFF"/>
                </a:solidFill>
                <a:round/>
                <a:headEnd/>
                <a:tailEnd/>
              </a:ln>
              <a:effectLst/>
            </p:spPr>
            <p:txBody>
              <a:bodyPr wrap="none" anchor="ctr"/>
              <a:lstStyle/>
              <a:p>
                <a:endParaRPr lang="en-US"/>
              </a:p>
            </p:txBody>
          </p:sp>
          <p:sp>
            <p:nvSpPr>
              <p:cNvPr id="86432" name="Line 416"/>
              <p:cNvSpPr>
                <a:spLocks noChangeShapeType="1"/>
              </p:cNvSpPr>
              <p:nvPr/>
            </p:nvSpPr>
            <p:spPr bwMode="auto">
              <a:xfrm flipH="1" flipV="1">
                <a:off x="2542" y="3606"/>
                <a:ext cx="48" cy="13"/>
              </a:xfrm>
              <a:prstGeom prst="line">
                <a:avLst/>
              </a:prstGeom>
              <a:noFill/>
              <a:ln w="12700">
                <a:solidFill>
                  <a:srgbClr val="007DFF"/>
                </a:solidFill>
                <a:round/>
                <a:headEnd/>
                <a:tailEnd/>
              </a:ln>
              <a:effectLst/>
            </p:spPr>
            <p:txBody>
              <a:bodyPr wrap="none" anchor="ctr"/>
              <a:lstStyle/>
              <a:p>
                <a:endParaRPr lang="en-US"/>
              </a:p>
            </p:txBody>
          </p:sp>
          <p:sp>
            <p:nvSpPr>
              <p:cNvPr id="86433" name="Line 417"/>
              <p:cNvSpPr>
                <a:spLocks noChangeShapeType="1"/>
              </p:cNvSpPr>
              <p:nvPr/>
            </p:nvSpPr>
            <p:spPr bwMode="auto">
              <a:xfrm flipH="1">
                <a:off x="2501" y="3614"/>
                <a:ext cx="49" cy="4"/>
              </a:xfrm>
              <a:prstGeom prst="line">
                <a:avLst/>
              </a:prstGeom>
              <a:noFill/>
              <a:ln w="12700">
                <a:solidFill>
                  <a:srgbClr val="007DFF"/>
                </a:solidFill>
                <a:round/>
                <a:headEnd/>
                <a:tailEnd/>
              </a:ln>
              <a:effectLst/>
            </p:spPr>
            <p:txBody>
              <a:bodyPr wrap="none" anchor="ctr"/>
              <a:lstStyle/>
              <a:p>
                <a:endParaRPr lang="en-US"/>
              </a:p>
            </p:txBody>
          </p:sp>
          <p:sp>
            <p:nvSpPr>
              <p:cNvPr id="86434" name="Line 418"/>
              <p:cNvSpPr>
                <a:spLocks noChangeShapeType="1"/>
              </p:cNvSpPr>
              <p:nvPr/>
            </p:nvSpPr>
            <p:spPr bwMode="auto">
              <a:xfrm flipH="1" flipV="1">
                <a:off x="2460" y="3617"/>
                <a:ext cx="49" cy="9"/>
              </a:xfrm>
              <a:prstGeom prst="line">
                <a:avLst/>
              </a:prstGeom>
              <a:noFill/>
              <a:ln w="12700">
                <a:solidFill>
                  <a:srgbClr val="007DFF"/>
                </a:solidFill>
                <a:round/>
                <a:headEnd/>
                <a:tailEnd/>
              </a:ln>
              <a:effectLst/>
            </p:spPr>
            <p:txBody>
              <a:bodyPr wrap="none" anchor="ctr"/>
              <a:lstStyle/>
              <a:p>
                <a:endParaRPr lang="en-US"/>
              </a:p>
            </p:txBody>
          </p:sp>
          <p:sp>
            <p:nvSpPr>
              <p:cNvPr id="86435" name="Rectangle 419"/>
              <p:cNvSpPr>
                <a:spLocks noChangeArrowheads="1"/>
              </p:cNvSpPr>
              <p:nvPr/>
            </p:nvSpPr>
            <p:spPr bwMode="auto">
              <a:xfrm>
                <a:off x="2609" y="4042"/>
                <a:ext cx="299" cy="202"/>
              </a:xfrm>
              <a:prstGeom prst="rect">
                <a:avLst/>
              </a:prstGeom>
              <a:noFill/>
              <a:ln w="12700">
                <a:noFill/>
                <a:miter lim="800000"/>
                <a:headEnd/>
                <a:tailEnd/>
              </a:ln>
              <a:effectLst/>
            </p:spPr>
            <p:txBody>
              <a:bodyPr wrap="none" lIns="147638" tIns="73025" rIns="147638" bIns="73025">
                <a:spAutoFit/>
              </a:bodyPr>
              <a:lstStyle/>
              <a:p>
                <a:pPr defTabSz="2301875" eaLnBrk="0" hangingPunct="0"/>
                <a:r>
                  <a:rPr lang="en-US" sz="900">
                    <a:solidFill>
                      <a:srgbClr val="000000"/>
                    </a:solidFill>
                  </a:rPr>
                  <a:t>50</a:t>
                </a:r>
              </a:p>
            </p:txBody>
          </p:sp>
          <p:sp>
            <p:nvSpPr>
              <p:cNvPr id="86436" name="Rectangle 420"/>
              <p:cNvSpPr>
                <a:spLocks noChangeArrowheads="1"/>
              </p:cNvSpPr>
              <p:nvPr/>
            </p:nvSpPr>
            <p:spPr bwMode="auto">
              <a:xfrm>
                <a:off x="2995" y="4042"/>
                <a:ext cx="344" cy="202"/>
              </a:xfrm>
              <a:prstGeom prst="rect">
                <a:avLst/>
              </a:prstGeom>
              <a:noFill/>
              <a:ln w="12700">
                <a:noFill/>
                <a:miter lim="800000"/>
                <a:headEnd/>
                <a:tailEnd/>
              </a:ln>
              <a:effectLst/>
            </p:spPr>
            <p:txBody>
              <a:bodyPr wrap="none" lIns="147638" tIns="73025" rIns="147638" bIns="73025">
                <a:spAutoFit/>
              </a:bodyPr>
              <a:lstStyle/>
              <a:p>
                <a:pPr defTabSz="2301875" eaLnBrk="0" hangingPunct="0"/>
                <a:r>
                  <a:rPr lang="en-US" sz="900">
                    <a:solidFill>
                      <a:srgbClr val="000000"/>
                    </a:solidFill>
                  </a:rPr>
                  <a:t>100</a:t>
                </a:r>
              </a:p>
            </p:txBody>
          </p:sp>
          <p:sp>
            <p:nvSpPr>
              <p:cNvPr id="86437" name="Rectangle 421"/>
              <p:cNvSpPr>
                <a:spLocks noChangeArrowheads="1"/>
              </p:cNvSpPr>
              <p:nvPr/>
            </p:nvSpPr>
            <p:spPr bwMode="auto">
              <a:xfrm>
                <a:off x="3405" y="4042"/>
                <a:ext cx="344" cy="202"/>
              </a:xfrm>
              <a:prstGeom prst="rect">
                <a:avLst/>
              </a:prstGeom>
              <a:noFill/>
              <a:ln w="12700">
                <a:noFill/>
                <a:miter lim="800000"/>
                <a:headEnd/>
                <a:tailEnd/>
              </a:ln>
              <a:effectLst/>
            </p:spPr>
            <p:txBody>
              <a:bodyPr wrap="none" lIns="147638" tIns="73025" rIns="147638" bIns="73025">
                <a:spAutoFit/>
              </a:bodyPr>
              <a:lstStyle/>
              <a:p>
                <a:pPr defTabSz="2301875" eaLnBrk="0" hangingPunct="0"/>
                <a:r>
                  <a:rPr lang="en-US" sz="900">
                    <a:solidFill>
                      <a:srgbClr val="000000"/>
                    </a:solidFill>
                  </a:rPr>
                  <a:t>150</a:t>
                </a:r>
              </a:p>
            </p:txBody>
          </p:sp>
          <p:sp>
            <p:nvSpPr>
              <p:cNvPr id="86438" name="Rectangle 422"/>
              <p:cNvSpPr>
                <a:spLocks noChangeArrowheads="1"/>
              </p:cNvSpPr>
              <p:nvPr/>
            </p:nvSpPr>
            <p:spPr bwMode="auto">
              <a:xfrm>
                <a:off x="3817" y="4042"/>
                <a:ext cx="344" cy="202"/>
              </a:xfrm>
              <a:prstGeom prst="rect">
                <a:avLst/>
              </a:prstGeom>
              <a:noFill/>
              <a:ln w="12700">
                <a:noFill/>
                <a:miter lim="800000"/>
                <a:headEnd/>
                <a:tailEnd/>
              </a:ln>
              <a:effectLst/>
            </p:spPr>
            <p:txBody>
              <a:bodyPr wrap="none" lIns="147638" tIns="73025" rIns="147638" bIns="73025">
                <a:spAutoFit/>
              </a:bodyPr>
              <a:lstStyle/>
              <a:p>
                <a:pPr defTabSz="2301875" eaLnBrk="0" hangingPunct="0"/>
                <a:r>
                  <a:rPr lang="en-US" sz="900">
                    <a:solidFill>
                      <a:srgbClr val="000000"/>
                    </a:solidFill>
                  </a:rPr>
                  <a:t>200</a:t>
                </a:r>
              </a:p>
            </p:txBody>
          </p:sp>
        </p:grpSp>
        <p:sp>
          <p:nvSpPr>
            <p:cNvPr id="86439" name="Rectangle 423"/>
            <p:cNvSpPr>
              <a:spLocks noChangeArrowheads="1"/>
            </p:cNvSpPr>
            <p:nvPr/>
          </p:nvSpPr>
          <p:spPr bwMode="auto">
            <a:xfrm>
              <a:off x="2797" y="3381"/>
              <a:ext cx="226" cy="178"/>
            </a:xfrm>
            <a:prstGeom prst="rect">
              <a:avLst/>
            </a:prstGeom>
            <a:noFill/>
            <a:ln w="12700">
              <a:noFill/>
              <a:miter lim="800000"/>
              <a:headEnd/>
              <a:tailEnd/>
            </a:ln>
            <a:effectLst/>
          </p:spPr>
          <p:txBody>
            <a:bodyPr wrap="none" lIns="147638" tIns="73025" rIns="147638" bIns="73025">
              <a:spAutoFit/>
            </a:bodyPr>
            <a:lstStyle/>
            <a:p>
              <a:pPr defTabSz="2301875" eaLnBrk="0" hangingPunct="0"/>
              <a:r>
                <a:rPr lang="en-US" sz="900">
                  <a:solidFill>
                    <a:srgbClr val="000000"/>
                  </a:solidFill>
                </a:rPr>
                <a:t>0</a:t>
              </a:r>
            </a:p>
          </p:txBody>
        </p:sp>
        <p:sp>
          <p:nvSpPr>
            <p:cNvPr id="86440" name="Rectangle 424"/>
            <p:cNvSpPr>
              <a:spLocks noChangeArrowheads="1"/>
            </p:cNvSpPr>
            <p:nvPr/>
          </p:nvSpPr>
          <p:spPr bwMode="auto">
            <a:xfrm>
              <a:off x="2731" y="3191"/>
              <a:ext cx="286" cy="178"/>
            </a:xfrm>
            <a:prstGeom prst="rect">
              <a:avLst/>
            </a:prstGeom>
            <a:noFill/>
            <a:ln w="12700">
              <a:noFill/>
              <a:miter lim="800000"/>
              <a:headEnd/>
              <a:tailEnd/>
            </a:ln>
            <a:effectLst/>
          </p:spPr>
          <p:txBody>
            <a:bodyPr wrap="none" lIns="147638" tIns="73025" rIns="147638" bIns="73025">
              <a:spAutoFit/>
            </a:bodyPr>
            <a:lstStyle/>
            <a:p>
              <a:pPr defTabSz="2301875" eaLnBrk="0" hangingPunct="0"/>
              <a:r>
                <a:rPr lang="en-US" sz="900">
                  <a:solidFill>
                    <a:srgbClr val="000000"/>
                  </a:solidFill>
                </a:rPr>
                <a:t>0.1</a:t>
              </a:r>
            </a:p>
          </p:txBody>
        </p:sp>
        <p:sp>
          <p:nvSpPr>
            <p:cNvPr id="86441" name="Rectangle 425"/>
            <p:cNvSpPr>
              <a:spLocks noChangeArrowheads="1"/>
            </p:cNvSpPr>
            <p:nvPr/>
          </p:nvSpPr>
          <p:spPr bwMode="auto">
            <a:xfrm>
              <a:off x="2716" y="3018"/>
              <a:ext cx="389" cy="178"/>
            </a:xfrm>
            <a:prstGeom prst="rect">
              <a:avLst/>
            </a:prstGeom>
            <a:noFill/>
            <a:ln w="12700">
              <a:noFill/>
              <a:miter lim="800000"/>
              <a:headEnd/>
              <a:tailEnd/>
            </a:ln>
            <a:effectLst/>
          </p:spPr>
          <p:txBody>
            <a:bodyPr lIns="147638" tIns="73025" rIns="147638" bIns="73025">
              <a:spAutoFit/>
            </a:bodyPr>
            <a:lstStyle/>
            <a:p>
              <a:pPr defTabSz="2301875" eaLnBrk="0" hangingPunct="0"/>
              <a:r>
                <a:rPr lang="en-US" sz="900">
                  <a:solidFill>
                    <a:srgbClr val="000000"/>
                  </a:solidFill>
                </a:rPr>
                <a:t>0.2</a:t>
              </a:r>
            </a:p>
          </p:txBody>
        </p:sp>
        <p:sp>
          <p:nvSpPr>
            <p:cNvPr id="86442" name="Rectangle 426"/>
            <p:cNvSpPr>
              <a:spLocks noChangeArrowheads="1"/>
            </p:cNvSpPr>
            <p:nvPr/>
          </p:nvSpPr>
          <p:spPr bwMode="auto">
            <a:xfrm>
              <a:off x="2725" y="2885"/>
              <a:ext cx="286" cy="178"/>
            </a:xfrm>
            <a:prstGeom prst="rect">
              <a:avLst/>
            </a:prstGeom>
            <a:noFill/>
            <a:ln w="12700">
              <a:noFill/>
              <a:miter lim="800000"/>
              <a:headEnd/>
              <a:tailEnd/>
            </a:ln>
            <a:effectLst/>
          </p:spPr>
          <p:txBody>
            <a:bodyPr wrap="none" lIns="147638" tIns="73025" rIns="147638" bIns="73025">
              <a:spAutoFit/>
            </a:bodyPr>
            <a:lstStyle/>
            <a:p>
              <a:pPr defTabSz="2301875" eaLnBrk="0" hangingPunct="0"/>
              <a:r>
                <a:rPr lang="en-US" sz="900">
                  <a:solidFill>
                    <a:srgbClr val="000000"/>
                  </a:solidFill>
                </a:rPr>
                <a:t>0.3</a:t>
              </a:r>
            </a:p>
          </p:txBody>
        </p:sp>
        <p:sp>
          <p:nvSpPr>
            <p:cNvPr id="86443" name="Rectangle 427"/>
            <p:cNvSpPr>
              <a:spLocks noChangeArrowheads="1"/>
            </p:cNvSpPr>
            <p:nvPr/>
          </p:nvSpPr>
          <p:spPr bwMode="auto">
            <a:xfrm>
              <a:off x="2731" y="2710"/>
              <a:ext cx="286" cy="178"/>
            </a:xfrm>
            <a:prstGeom prst="rect">
              <a:avLst/>
            </a:prstGeom>
            <a:noFill/>
            <a:ln w="12700">
              <a:noFill/>
              <a:miter lim="800000"/>
              <a:headEnd/>
              <a:tailEnd/>
            </a:ln>
            <a:effectLst/>
          </p:spPr>
          <p:txBody>
            <a:bodyPr wrap="none" lIns="147638" tIns="73025" rIns="147638" bIns="73025">
              <a:spAutoFit/>
            </a:bodyPr>
            <a:lstStyle/>
            <a:p>
              <a:pPr defTabSz="2301875" eaLnBrk="0" hangingPunct="0"/>
              <a:r>
                <a:rPr lang="en-US" sz="900">
                  <a:solidFill>
                    <a:srgbClr val="000000"/>
                  </a:solidFill>
                </a:rPr>
                <a:t>0.4</a:t>
              </a:r>
            </a:p>
          </p:txBody>
        </p:sp>
        <p:sp>
          <p:nvSpPr>
            <p:cNvPr id="86444" name="Rectangle 428"/>
            <p:cNvSpPr>
              <a:spLocks noChangeArrowheads="1"/>
            </p:cNvSpPr>
            <p:nvPr/>
          </p:nvSpPr>
          <p:spPr bwMode="auto">
            <a:xfrm>
              <a:off x="2725" y="2558"/>
              <a:ext cx="286" cy="178"/>
            </a:xfrm>
            <a:prstGeom prst="rect">
              <a:avLst/>
            </a:prstGeom>
            <a:noFill/>
            <a:ln w="12700">
              <a:noFill/>
              <a:miter lim="800000"/>
              <a:headEnd/>
              <a:tailEnd/>
            </a:ln>
            <a:effectLst/>
          </p:spPr>
          <p:txBody>
            <a:bodyPr wrap="none" lIns="147638" tIns="73025" rIns="147638" bIns="73025">
              <a:spAutoFit/>
            </a:bodyPr>
            <a:lstStyle/>
            <a:p>
              <a:pPr defTabSz="2301875" eaLnBrk="0" hangingPunct="0"/>
              <a:r>
                <a:rPr lang="en-US" sz="900">
                  <a:solidFill>
                    <a:srgbClr val="000000"/>
                  </a:solidFill>
                </a:rPr>
                <a:t>0.5</a:t>
              </a:r>
            </a:p>
          </p:txBody>
        </p:sp>
        <p:sp>
          <p:nvSpPr>
            <p:cNvPr id="86445" name="Rectangle 429"/>
            <p:cNvSpPr>
              <a:spLocks noChangeArrowheads="1"/>
            </p:cNvSpPr>
            <p:nvPr/>
          </p:nvSpPr>
          <p:spPr bwMode="auto">
            <a:xfrm>
              <a:off x="2716" y="2353"/>
              <a:ext cx="357" cy="178"/>
            </a:xfrm>
            <a:prstGeom prst="rect">
              <a:avLst/>
            </a:prstGeom>
            <a:noFill/>
            <a:ln w="12700">
              <a:noFill/>
              <a:miter lim="800000"/>
              <a:headEnd/>
              <a:tailEnd/>
            </a:ln>
            <a:effectLst/>
          </p:spPr>
          <p:txBody>
            <a:bodyPr lIns="147638" tIns="73025" rIns="147638" bIns="73025">
              <a:spAutoFit/>
            </a:bodyPr>
            <a:lstStyle/>
            <a:p>
              <a:pPr defTabSz="2301875" eaLnBrk="0" hangingPunct="0"/>
              <a:r>
                <a:rPr lang="en-US" sz="900">
                  <a:solidFill>
                    <a:srgbClr val="000000"/>
                  </a:solidFill>
                </a:rPr>
                <a:t>0.6</a:t>
              </a:r>
            </a:p>
          </p:txBody>
        </p:sp>
        <p:sp>
          <p:nvSpPr>
            <p:cNvPr id="86446" name="Rectangle 430"/>
            <p:cNvSpPr>
              <a:spLocks noChangeArrowheads="1"/>
            </p:cNvSpPr>
            <p:nvPr/>
          </p:nvSpPr>
          <p:spPr bwMode="auto">
            <a:xfrm>
              <a:off x="2714" y="2201"/>
              <a:ext cx="286" cy="178"/>
            </a:xfrm>
            <a:prstGeom prst="rect">
              <a:avLst/>
            </a:prstGeom>
            <a:noFill/>
            <a:ln w="12700">
              <a:noFill/>
              <a:miter lim="800000"/>
              <a:headEnd/>
              <a:tailEnd/>
            </a:ln>
            <a:effectLst/>
          </p:spPr>
          <p:txBody>
            <a:bodyPr wrap="none" lIns="147638" tIns="73025" rIns="147638" bIns="73025">
              <a:spAutoFit/>
            </a:bodyPr>
            <a:lstStyle/>
            <a:p>
              <a:pPr defTabSz="2301875" eaLnBrk="0" hangingPunct="0"/>
              <a:r>
                <a:rPr lang="en-US" sz="900">
                  <a:solidFill>
                    <a:srgbClr val="000000"/>
                  </a:solidFill>
                </a:rPr>
                <a:t>0.7</a:t>
              </a:r>
            </a:p>
          </p:txBody>
        </p:sp>
        <p:sp>
          <p:nvSpPr>
            <p:cNvPr id="86447" name="Rectangle 431"/>
            <p:cNvSpPr>
              <a:spLocks noChangeArrowheads="1"/>
            </p:cNvSpPr>
            <p:nvPr/>
          </p:nvSpPr>
          <p:spPr bwMode="auto">
            <a:xfrm>
              <a:off x="2713" y="2032"/>
              <a:ext cx="286" cy="178"/>
            </a:xfrm>
            <a:prstGeom prst="rect">
              <a:avLst/>
            </a:prstGeom>
            <a:noFill/>
            <a:ln w="12700">
              <a:noFill/>
              <a:miter lim="800000"/>
              <a:headEnd/>
              <a:tailEnd/>
            </a:ln>
            <a:effectLst/>
          </p:spPr>
          <p:txBody>
            <a:bodyPr wrap="none" lIns="147638" tIns="73025" rIns="147638" bIns="73025">
              <a:spAutoFit/>
            </a:bodyPr>
            <a:lstStyle/>
            <a:p>
              <a:pPr defTabSz="2301875" eaLnBrk="0" hangingPunct="0"/>
              <a:r>
                <a:rPr lang="en-US" sz="900">
                  <a:solidFill>
                    <a:srgbClr val="000000"/>
                  </a:solidFill>
                </a:rPr>
                <a:t>0.8</a:t>
              </a:r>
            </a:p>
          </p:txBody>
        </p:sp>
        <p:sp>
          <p:nvSpPr>
            <p:cNvPr id="86448" name="Rectangle 432"/>
            <p:cNvSpPr>
              <a:spLocks noChangeArrowheads="1"/>
            </p:cNvSpPr>
            <p:nvPr/>
          </p:nvSpPr>
          <p:spPr bwMode="auto">
            <a:xfrm>
              <a:off x="2921" y="3491"/>
              <a:ext cx="295" cy="178"/>
            </a:xfrm>
            <a:prstGeom prst="rect">
              <a:avLst/>
            </a:prstGeom>
            <a:noFill/>
            <a:ln w="12700">
              <a:noFill/>
              <a:miter lim="800000"/>
              <a:headEnd/>
              <a:tailEnd/>
            </a:ln>
            <a:effectLst/>
          </p:spPr>
          <p:txBody>
            <a:bodyPr lIns="147638" tIns="73025" rIns="147638" bIns="73025">
              <a:spAutoFit/>
            </a:bodyPr>
            <a:lstStyle/>
            <a:p>
              <a:pPr defTabSz="2301875" eaLnBrk="0" hangingPunct="0"/>
              <a:r>
                <a:rPr lang="en-US" sz="900">
                  <a:solidFill>
                    <a:srgbClr val="000000"/>
                  </a:solidFill>
                </a:rPr>
                <a:t>0</a:t>
              </a:r>
            </a:p>
          </p:txBody>
        </p:sp>
        <p:sp>
          <p:nvSpPr>
            <p:cNvPr id="86449" name="Rectangle 433"/>
            <p:cNvSpPr>
              <a:spLocks noChangeArrowheads="1"/>
            </p:cNvSpPr>
            <p:nvPr/>
          </p:nvSpPr>
          <p:spPr bwMode="auto">
            <a:xfrm>
              <a:off x="4043" y="3462"/>
              <a:ext cx="345" cy="196"/>
            </a:xfrm>
            <a:prstGeom prst="rect">
              <a:avLst/>
            </a:prstGeom>
            <a:noFill/>
            <a:ln w="12700">
              <a:noFill/>
              <a:miter lim="800000"/>
              <a:headEnd/>
              <a:tailEnd/>
            </a:ln>
            <a:effectLst/>
          </p:spPr>
          <p:txBody>
            <a:bodyPr wrap="none" anchor="ctr"/>
            <a:lstStyle/>
            <a:p>
              <a:endParaRPr lang="en-US"/>
            </a:p>
          </p:txBody>
        </p:sp>
        <p:sp>
          <p:nvSpPr>
            <p:cNvPr id="86450" name="Rectangle 434"/>
            <p:cNvSpPr>
              <a:spLocks noChangeArrowheads="1"/>
            </p:cNvSpPr>
            <p:nvPr/>
          </p:nvSpPr>
          <p:spPr bwMode="auto">
            <a:xfrm>
              <a:off x="3000" y="1955"/>
              <a:ext cx="2104" cy="198"/>
            </a:xfrm>
            <a:prstGeom prst="rect">
              <a:avLst/>
            </a:prstGeom>
            <a:noFill/>
            <a:ln w="12700">
              <a:noFill/>
              <a:miter lim="800000"/>
              <a:headEnd/>
              <a:tailEnd/>
            </a:ln>
            <a:effectLst/>
          </p:spPr>
          <p:txBody>
            <a:bodyPr wrap="none" lIns="147638" tIns="73025" rIns="147638" bIns="73025">
              <a:spAutoFit/>
            </a:bodyPr>
            <a:lstStyle/>
            <a:p>
              <a:pPr defTabSz="2301875" eaLnBrk="0" hangingPunct="0"/>
              <a:r>
                <a:rPr lang="en-US" sz="1100" dirty="0">
                  <a:solidFill>
                    <a:srgbClr val="000000"/>
                  </a:solidFill>
                </a:rPr>
                <a:t> Ratio: intensity1 (460nm) / intensity2 (405/35nm)</a:t>
              </a:r>
            </a:p>
          </p:txBody>
        </p:sp>
        <p:sp>
          <p:nvSpPr>
            <p:cNvPr id="86451" name="Line 435"/>
            <p:cNvSpPr>
              <a:spLocks noChangeShapeType="1"/>
            </p:cNvSpPr>
            <p:nvPr/>
          </p:nvSpPr>
          <p:spPr bwMode="auto">
            <a:xfrm>
              <a:off x="3995" y="1744"/>
              <a:ext cx="13" cy="236"/>
            </a:xfrm>
            <a:prstGeom prst="line">
              <a:avLst/>
            </a:prstGeom>
            <a:noFill/>
            <a:ln w="25400">
              <a:solidFill>
                <a:schemeClr val="tx1"/>
              </a:solidFill>
              <a:round/>
              <a:headEnd/>
              <a:tailEnd type="triangle" w="med" len="med"/>
            </a:ln>
            <a:effectLst/>
          </p:spPr>
          <p:txBody>
            <a:bodyPr wrap="none" anchor="ctr"/>
            <a:lstStyle/>
            <a:p>
              <a:endParaRPr lang="en-US"/>
            </a:p>
          </p:txBody>
        </p:sp>
        <p:grpSp>
          <p:nvGrpSpPr>
            <p:cNvPr id="86452" name="Group 436"/>
            <p:cNvGrpSpPr>
              <a:grpSpLocks/>
            </p:cNvGrpSpPr>
            <p:nvPr/>
          </p:nvGrpSpPr>
          <p:grpSpPr bwMode="auto">
            <a:xfrm>
              <a:off x="3226" y="688"/>
              <a:ext cx="1589" cy="1099"/>
              <a:chOff x="281" y="288"/>
              <a:chExt cx="1785" cy="1249"/>
            </a:xfrm>
          </p:grpSpPr>
          <p:pic>
            <p:nvPicPr>
              <p:cNvPr id="86453" name="Picture 437"/>
              <p:cNvPicPr>
                <a:picLocks noChangeArrowheads="1"/>
              </p:cNvPicPr>
              <p:nvPr/>
            </p:nvPicPr>
            <p:blipFill>
              <a:blip r:embed="rId3" cstate="print"/>
              <a:srcRect/>
              <a:stretch>
                <a:fillRect/>
              </a:stretch>
            </p:blipFill>
            <p:spPr bwMode="auto">
              <a:xfrm>
                <a:off x="336" y="288"/>
                <a:ext cx="1691" cy="1031"/>
              </a:xfrm>
              <a:prstGeom prst="rect">
                <a:avLst/>
              </a:prstGeom>
              <a:noFill/>
              <a:ln w="12700">
                <a:noFill/>
                <a:miter lim="800000"/>
                <a:headEnd/>
                <a:tailEnd/>
              </a:ln>
              <a:effectLst/>
            </p:spPr>
          </p:pic>
          <p:sp>
            <p:nvSpPr>
              <p:cNvPr id="86454" name="Freeform 438"/>
              <p:cNvSpPr>
                <a:spLocks/>
              </p:cNvSpPr>
              <p:nvPr/>
            </p:nvSpPr>
            <p:spPr bwMode="auto">
              <a:xfrm>
                <a:off x="1518" y="596"/>
                <a:ext cx="290" cy="258"/>
              </a:xfrm>
              <a:custGeom>
                <a:avLst/>
                <a:gdLst/>
                <a:ahLst/>
                <a:cxnLst>
                  <a:cxn ang="0">
                    <a:pos x="65" y="20"/>
                  </a:cxn>
                  <a:cxn ang="0">
                    <a:pos x="87" y="12"/>
                  </a:cxn>
                  <a:cxn ang="0">
                    <a:pos x="108" y="6"/>
                  </a:cxn>
                  <a:cxn ang="0">
                    <a:pos x="138" y="0"/>
                  </a:cxn>
                  <a:cxn ang="0">
                    <a:pos x="159" y="0"/>
                  </a:cxn>
                  <a:cxn ang="0">
                    <a:pos x="181" y="12"/>
                  </a:cxn>
                  <a:cxn ang="0">
                    <a:pos x="195" y="33"/>
                  </a:cxn>
                  <a:cxn ang="0">
                    <a:pos x="217" y="45"/>
                  </a:cxn>
                  <a:cxn ang="0">
                    <a:pos x="238" y="66"/>
                  </a:cxn>
                  <a:cxn ang="0">
                    <a:pos x="253" y="86"/>
                  </a:cxn>
                  <a:cxn ang="0">
                    <a:pos x="274" y="105"/>
                  </a:cxn>
                  <a:cxn ang="0">
                    <a:pos x="282" y="125"/>
                  </a:cxn>
                  <a:cxn ang="0">
                    <a:pos x="289" y="144"/>
                  </a:cxn>
                  <a:cxn ang="0">
                    <a:pos x="289" y="165"/>
                  </a:cxn>
                  <a:cxn ang="0">
                    <a:pos x="289" y="185"/>
                  </a:cxn>
                  <a:cxn ang="0">
                    <a:pos x="282" y="204"/>
                  </a:cxn>
                  <a:cxn ang="0">
                    <a:pos x="268" y="224"/>
                  </a:cxn>
                  <a:cxn ang="0">
                    <a:pos x="246" y="231"/>
                  </a:cxn>
                  <a:cxn ang="0">
                    <a:pos x="225" y="244"/>
                  </a:cxn>
                  <a:cxn ang="0">
                    <a:pos x="202" y="251"/>
                  </a:cxn>
                  <a:cxn ang="0">
                    <a:pos x="181" y="257"/>
                  </a:cxn>
                  <a:cxn ang="0">
                    <a:pos x="159" y="257"/>
                  </a:cxn>
                  <a:cxn ang="0">
                    <a:pos x="138" y="257"/>
                  </a:cxn>
                  <a:cxn ang="0">
                    <a:pos x="116" y="257"/>
                  </a:cxn>
                  <a:cxn ang="0">
                    <a:pos x="94" y="251"/>
                  </a:cxn>
                  <a:cxn ang="0">
                    <a:pos x="72" y="237"/>
                  </a:cxn>
                  <a:cxn ang="0">
                    <a:pos x="58" y="218"/>
                  </a:cxn>
                  <a:cxn ang="0">
                    <a:pos x="36" y="198"/>
                  </a:cxn>
                  <a:cxn ang="0">
                    <a:pos x="21" y="178"/>
                  </a:cxn>
                  <a:cxn ang="0">
                    <a:pos x="8" y="158"/>
                  </a:cxn>
                  <a:cxn ang="0">
                    <a:pos x="0" y="138"/>
                  </a:cxn>
                  <a:cxn ang="0">
                    <a:pos x="0" y="119"/>
                  </a:cxn>
                  <a:cxn ang="0">
                    <a:pos x="0" y="99"/>
                  </a:cxn>
                  <a:cxn ang="0">
                    <a:pos x="0" y="78"/>
                  </a:cxn>
                  <a:cxn ang="0">
                    <a:pos x="15" y="59"/>
                  </a:cxn>
                  <a:cxn ang="0">
                    <a:pos x="36" y="45"/>
                  </a:cxn>
                  <a:cxn ang="0">
                    <a:pos x="51" y="26"/>
                  </a:cxn>
                  <a:cxn ang="0">
                    <a:pos x="72" y="20"/>
                  </a:cxn>
                  <a:cxn ang="0">
                    <a:pos x="65" y="20"/>
                  </a:cxn>
                </a:cxnLst>
                <a:rect l="0" t="0" r="r" b="b"/>
                <a:pathLst>
                  <a:path w="290" h="258">
                    <a:moveTo>
                      <a:pt x="65" y="20"/>
                    </a:moveTo>
                    <a:lnTo>
                      <a:pt x="87" y="12"/>
                    </a:lnTo>
                    <a:lnTo>
                      <a:pt x="108" y="6"/>
                    </a:lnTo>
                    <a:lnTo>
                      <a:pt x="138" y="0"/>
                    </a:lnTo>
                    <a:lnTo>
                      <a:pt x="159" y="0"/>
                    </a:lnTo>
                    <a:lnTo>
                      <a:pt x="181" y="12"/>
                    </a:lnTo>
                    <a:lnTo>
                      <a:pt x="195" y="33"/>
                    </a:lnTo>
                    <a:lnTo>
                      <a:pt x="217" y="45"/>
                    </a:lnTo>
                    <a:lnTo>
                      <a:pt x="238" y="66"/>
                    </a:lnTo>
                    <a:lnTo>
                      <a:pt x="253" y="86"/>
                    </a:lnTo>
                    <a:lnTo>
                      <a:pt x="274" y="105"/>
                    </a:lnTo>
                    <a:lnTo>
                      <a:pt x="282" y="125"/>
                    </a:lnTo>
                    <a:lnTo>
                      <a:pt x="289" y="144"/>
                    </a:lnTo>
                    <a:lnTo>
                      <a:pt x="289" y="165"/>
                    </a:lnTo>
                    <a:lnTo>
                      <a:pt x="289" y="185"/>
                    </a:lnTo>
                    <a:lnTo>
                      <a:pt x="282" y="204"/>
                    </a:lnTo>
                    <a:lnTo>
                      <a:pt x="268" y="224"/>
                    </a:lnTo>
                    <a:lnTo>
                      <a:pt x="246" y="231"/>
                    </a:lnTo>
                    <a:lnTo>
                      <a:pt x="225" y="244"/>
                    </a:lnTo>
                    <a:lnTo>
                      <a:pt x="202" y="251"/>
                    </a:lnTo>
                    <a:lnTo>
                      <a:pt x="181" y="257"/>
                    </a:lnTo>
                    <a:lnTo>
                      <a:pt x="159" y="257"/>
                    </a:lnTo>
                    <a:lnTo>
                      <a:pt x="138" y="257"/>
                    </a:lnTo>
                    <a:lnTo>
                      <a:pt x="116" y="257"/>
                    </a:lnTo>
                    <a:lnTo>
                      <a:pt x="94" y="251"/>
                    </a:lnTo>
                    <a:lnTo>
                      <a:pt x="72" y="237"/>
                    </a:lnTo>
                    <a:lnTo>
                      <a:pt x="58" y="218"/>
                    </a:lnTo>
                    <a:lnTo>
                      <a:pt x="36" y="198"/>
                    </a:lnTo>
                    <a:lnTo>
                      <a:pt x="21" y="178"/>
                    </a:lnTo>
                    <a:lnTo>
                      <a:pt x="8" y="158"/>
                    </a:lnTo>
                    <a:lnTo>
                      <a:pt x="0" y="138"/>
                    </a:lnTo>
                    <a:lnTo>
                      <a:pt x="0" y="119"/>
                    </a:lnTo>
                    <a:lnTo>
                      <a:pt x="0" y="99"/>
                    </a:lnTo>
                    <a:lnTo>
                      <a:pt x="0" y="78"/>
                    </a:lnTo>
                    <a:lnTo>
                      <a:pt x="15" y="59"/>
                    </a:lnTo>
                    <a:lnTo>
                      <a:pt x="36" y="45"/>
                    </a:lnTo>
                    <a:lnTo>
                      <a:pt x="51" y="26"/>
                    </a:lnTo>
                    <a:lnTo>
                      <a:pt x="72" y="20"/>
                    </a:lnTo>
                    <a:lnTo>
                      <a:pt x="65" y="20"/>
                    </a:lnTo>
                  </a:path>
                </a:pathLst>
              </a:custGeom>
              <a:noFill/>
              <a:ln w="12700" cap="rnd" cmpd="sng">
                <a:solidFill>
                  <a:schemeClr val="bg1"/>
                </a:solidFill>
                <a:prstDash val="solid"/>
                <a:round/>
                <a:headEnd type="none" w="med" len="med"/>
                <a:tailEnd type="none" w="med" len="med"/>
              </a:ln>
              <a:effectLst/>
            </p:spPr>
            <p:txBody>
              <a:bodyPr/>
              <a:lstStyle/>
              <a:p>
                <a:endParaRPr lang="en-US"/>
              </a:p>
            </p:txBody>
          </p:sp>
          <p:sp>
            <p:nvSpPr>
              <p:cNvPr id="86455" name="Freeform 439"/>
              <p:cNvSpPr>
                <a:spLocks/>
              </p:cNvSpPr>
              <p:nvPr/>
            </p:nvSpPr>
            <p:spPr bwMode="auto">
              <a:xfrm>
                <a:off x="662" y="662"/>
                <a:ext cx="275" cy="206"/>
              </a:xfrm>
              <a:custGeom>
                <a:avLst/>
                <a:gdLst/>
                <a:ahLst/>
                <a:cxnLst>
                  <a:cxn ang="0">
                    <a:pos x="14" y="0"/>
                  </a:cxn>
                  <a:cxn ang="0">
                    <a:pos x="36" y="0"/>
                  </a:cxn>
                  <a:cxn ang="0">
                    <a:pos x="58" y="0"/>
                  </a:cxn>
                  <a:cxn ang="0">
                    <a:pos x="79" y="0"/>
                  </a:cxn>
                  <a:cxn ang="0">
                    <a:pos x="100" y="0"/>
                  </a:cxn>
                  <a:cxn ang="0">
                    <a:pos x="122" y="0"/>
                  </a:cxn>
                  <a:cxn ang="0">
                    <a:pos x="144" y="0"/>
                  </a:cxn>
                  <a:cxn ang="0">
                    <a:pos x="166" y="0"/>
                  </a:cxn>
                  <a:cxn ang="0">
                    <a:pos x="187" y="0"/>
                  </a:cxn>
                  <a:cxn ang="0">
                    <a:pos x="216" y="6"/>
                  </a:cxn>
                  <a:cxn ang="0">
                    <a:pos x="238" y="12"/>
                  </a:cxn>
                  <a:cxn ang="0">
                    <a:pos x="245" y="33"/>
                  </a:cxn>
                  <a:cxn ang="0">
                    <a:pos x="259" y="53"/>
                  </a:cxn>
                  <a:cxn ang="0">
                    <a:pos x="266" y="72"/>
                  </a:cxn>
                  <a:cxn ang="0">
                    <a:pos x="274" y="92"/>
                  </a:cxn>
                  <a:cxn ang="0">
                    <a:pos x="274" y="112"/>
                  </a:cxn>
                  <a:cxn ang="0">
                    <a:pos x="274" y="133"/>
                  </a:cxn>
                  <a:cxn ang="0">
                    <a:pos x="274" y="152"/>
                  </a:cxn>
                  <a:cxn ang="0">
                    <a:pos x="253" y="166"/>
                  </a:cxn>
                  <a:cxn ang="0">
                    <a:pos x="238" y="185"/>
                  </a:cxn>
                  <a:cxn ang="0">
                    <a:pos x="216" y="192"/>
                  </a:cxn>
                  <a:cxn ang="0">
                    <a:pos x="194" y="199"/>
                  </a:cxn>
                  <a:cxn ang="0">
                    <a:pos x="173" y="205"/>
                  </a:cxn>
                  <a:cxn ang="0">
                    <a:pos x="151" y="205"/>
                  </a:cxn>
                  <a:cxn ang="0">
                    <a:pos x="130" y="205"/>
                  </a:cxn>
                  <a:cxn ang="0">
                    <a:pos x="108" y="199"/>
                  </a:cxn>
                  <a:cxn ang="0">
                    <a:pos x="86" y="178"/>
                  </a:cxn>
                  <a:cxn ang="0">
                    <a:pos x="64" y="166"/>
                  </a:cxn>
                  <a:cxn ang="0">
                    <a:pos x="43" y="152"/>
                  </a:cxn>
                  <a:cxn ang="0">
                    <a:pos x="21" y="133"/>
                  </a:cxn>
                  <a:cxn ang="0">
                    <a:pos x="14" y="112"/>
                  </a:cxn>
                  <a:cxn ang="0">
                    <a:pos x="7" y="92"/>
                  </a:cxn>
                  <a:cxn ang="0">
                    <a:pos x="0" y="72"/>
                  </a:cxn>
                  <a:cxn ang="0">
                    <a:pos x="0" y="53"/>
                  </a:cxn>
                  <a:cxn ang="0">
                    <a:pos x="7" y="33"/>
                  </a:cxn>
                  <a:cxn ang="0">
                    <a:pos x="21" y="12"/>
                  </a:cxn>
                  <a:cxn ang="0">
                    <a:pos x="14" y="0"/>
                  </a:cxn>
                </a:cxnLst>
                <a:rect l="0" t="0" r="r" b="b"/>
                <a:pathLst>
                  <a:path w="275" h="206">
                    <a:moveTo>
                      <a:pt x="14" y="0"/>
                    </a:moveTo>
                    <a:lnTo>
                      <a:pt x="36" y="0"/>
                    </a:lnTo>
                    <a:lnTo>
                      <a:pt x="58" y="0"/>
                    </a:lnTo>
                    <a:lnTo>
                      <a:pt x="79" y="0"/>
                    </a:lnTo>
                    <a:lnTo>
                      <a:pt x="100" y="0"/>
                    </a:lnTo>
                    <a:lnTo>
                      <a:pt x="122" y="0"/>
                    </a:lnTo>
                    <a:lnTo>
                      <a:pt x="144" y="0"/>
                    </a:lnTo>
                    <a:lnTo>
                      <a:pt x="166" y="0"/>
                    </a:lnTo>
                    <a:lnTo>
                      <a:pt x="187" y="0"/>
                    </a:lnTo>
                    <a:lnTo>
                      <a:pt x="216" y="6"/>
                    </a:lnTo>
                    <a:lnTo>
                      <a:pt x="238" y="12"/>
                    </a:lnTo>
                    <a:lnTo>
                      <a:pt x="245" y="33"/>
                    </a:lnTo>
                    <a:lnTo>
                      <a:pt x="259" y="53"/>
                    </a:lnTo>
                    <a:lnTo>
                      <a:pt x="266" y="72"/>
                    </a:lnTo>
                    <a:lnTo>
                      <a:pt x="274" y="92"/>
                    </a:lnTo>
                    <a:lnTo>
                      <a:pt x="274" y="112"/>
                    </a:lnTo>
                    <a:lnTo>
                      <a:pt x="274" y="133"/>
                    </a:lnTo>
                    <a:lnTo>
                      <a:pt x="274" y="152"/>
                    </a:lnTo>
                    <a:lnTo>
                      <a:pt x="253" y="166"/>
                    </a:lnTo>
                    <a:lnTo>
                      <a:pt x="238" y="185"/>
                    </a:lnTo>
                    <a:lnTo>
                      <a:pt x="216" y="192"/>
                    </a:lnTo>
                    <a:lnTo>
                      <a:pt x="194" y="199"/>
                    </a:lnTo>
                    <a:lnTo>
                      <a:pt x="173" y="205"/>
                    </a:lnTo>
                    <a:lnTo>
                      <a:pt x="151" y="205"/>
                    </a:lnTo>
                    <a:lnTo>
                      <a:pt x="130" y="205"/>
                    </a:lnTo>
                    <a:lnTo>
                      <a:pt x="108" y="199"/>
                    </a:lnTo>
                    <a:lnTo>
                      <a:pt x="86" y="178"/>
                    </a:lnTo>
                    <a:lnTo>
                      <a:pt x="64" y="166"/>
                    </a:lnTo>
                    <a:lnTo>
                      <a:pt x="43" y="152"/>
                    </a:lnTo>
                    <a:lnTo>
                      <a:pt x="21" y="133"/>
                    </a:lnTo>
                    <a:lnTo>
                      <a:pt x="14" y="112"/>
                    </a:lnTo>
                    <a:lnTo>
                      <a:pt x="7" y="92"/>
                    </a:lnTo>
                    <a:lnTo>
                      <a:pt x="0" y="72"/>
                    </a:lnTo>
                    <a:lnTo>
                      <a:pt x="0" y="53"/>
                    </a:lnTo>
                    <a:lnTo>
                      <a:pt x="7" y="33"/>
                    </a:lnTo>
                    <a:lnTo>
                      <a:pt x="21" y="12"/>
                    </a:lnTo>
                    <a:lnTo>
                      <a:pt x="14" y="0"/>
                    </a:lnTo>
                  </a:path>
                </a:pathLst>
              </a:custGeom>
              <a:noFill/>
              <a:ln w="12700" cap="rnd" cmpd="sng">
                <a:solidFill>
                  <a:schemeClr val="bg1"/>
                </a:solidFill>
                <a:prstDash val="solid"/>
                <a:round/>
                <a:headEnd type="none" w="med" len="med"/>
                <a:tailEnd type="none" w="med" len="med"/>
              </a:ln>
              <a:effectLst/>
            </p:spPr>
            <p:txBody>
              <a:bodyPr/>
              <a:lstStyle/>
              <a:p>
                <a:endParaRPr lang="en-US"/>
              </a:p>
            </p:txBody>
          </p:sp>
          <p:sp>
            <p:nvSpPr>
              <p:cNvPr id="86456" name="Freeform 440"/>
              <p:cNvSpPr>
                <a:spLocks/>
              </p:cNvSpPr>
              <p:nvPr/>
            </p:nvSpPr>
            <p:spPr bwMode="auto">
              <a:xfrm>
                <a:off x="1287" y="913"/>
                <a:ext cx="232" cy="345"/>
              </a:xfrm>
              <a:custGeom>
                <a:avLst/>
                <a:gdLst/>
                <a:ahLst/>
                <a:cxnLst>
                  <a:cxn ang="0">
                    <a:pos x="15" y="72"/>
                  </a:cxn>
                  <a:cxn ang="0">
                    <a:pos x="15" y="53"/>
                  </a:cxn>
                  <a:cxn ang="0">
                    <a:pos x="23" y="33"/>
                  </a:cxn>
                  <a:cxn ang="0">
                    <a:pos x="44" y="20"/>
                  </a:cxn>
                  <a:cxn ang="0">
                    <a:pos x="65" y="6"/>
                  </a:cxn>
                  <a:cxn ang="0">
                    <a:pos x="87" y="6"/>
                  </a:cxn>
                  <a:cxn ang="0">
                    <a:pos x="108" y="0"/>
                  </a:cxn>
                  <a:cxn ang="0">
                    <a:pos x="131" y="0"/>
                  </a:cxn>
                  <a:cxn ang="0">
                    <a:pos x="152" y="0"/>
                  </a:cxn>
                  <a:cxn ang="0">
                    <a:pos x="174" y="0"/>
                  </a:cxn>
                  <a:cxn ang="0">
                    <a:pos x="195" y="0"/>
                  </a:cxn>
                  <a:cxn ang="0">
                    <a:pos x="203" y="20"/>
                  </a:cxn>
                  <a:cxn ang="0">
                    <a:pos x="216" y="39"/>
                  </a:cxn>
                  <a:cxn ang="0">
                    <a:pos x="224" y="59"/>
                  </a:cxn>
                  <a:cxn ang="0">
                    <a:pos x="224" y="80"/>
                  </a:cxn>
                  <a:cxn ang="0">
                    <a:pos x="231" y="99"/>
                  </a:cxn>
                  <a:cxn ang="0">
                    <a:pos x="231" y="119"/>
                  </a:cxn>
                  <a:cxn ang="0">
                    <a:pos x="231" y="138"/>
                  </a:cxn>
                  <a:cxn ang="0">
                    <a:pos x="231" y="158"/>
                  </a:cxn>
                  <a:cxn ang="0">
                    <a:pos x="224" y="179"/>
                  </a:cxn>
                  <a:cxn ang="0">
                    <a:pos x="216" y="198"/>
                  </a:cxn>
                  <a:cxn ang="0">
                    <a:pos x="210" y="218"/>
                  </a:cxn>
                  <a:cxn ang="0">
                    <a:pos x="203" y="238"/>
                  </a:cxn>
                  <a:cxn ang="0">
                    <a:pos x="195" y="257"/>
                  </a:cxn>
                  <a:cxn ang="0">
                    <a:pos x="195" y="278"/>
                  </a:cxn>
                  <a:cxn ang="0">
                    <a:pos x="188" y="298"/>
                  </a:cxn>
                  <a:cxn ang="0">
                    <a:pos x="180" y="317"/>
                  </a:cxn>
                  <a:cxn ang="0">
                    <a:pos x="159" y="331"/>
                  </a:cxn>
                  <a:cxn ang="0">
                    <a:pos x="137" y="344"/>
                  </a:cxn>
                  <a:cxn ang="0">
                    <a:pos x="116" y="344"/>
                  </a:cxn>
                  <a:cxn ang="0">
                    <a:pos x="95" y="344"/>
                  </a:cxn>
                  <a:cxn ang="0">
                    <a:pos x="72" y="323"/>
                  </a:cxn>
                  <a:cxn ang="0">
                    <a:pos x="59" y="304"/>
                  </a:cxn>
                  <a:cxn ang="0">
                    <a:pos x="51" y="284"/>
                  </a:cxn>
                  <a:cxn ang="0">
                    <a:pos x="44" y="264"/>
                  </a:cxn>
                  <a:cxn ang="0">
                    <a:pos x="36" y="245"/>
                  </a:cxn>
                  <a:cxn ang="0">
                    <a:pos x="29" y="224"/>
                  </a:cxn>
                  <a:cxn ang="0">
                    <a:pos x="23" y="205"/>
                  </a:cxn>
                  <a:cxn ang="0">
                    <a:pos x="8" y="185"/>
                  </a:cxn>
                  <a:cxn ang="0">
                    <a:pos x="0" y="165"/>
                  </a:cxn>
                  <a:cxn ang="0">
                    <a:pos x="0" y="146"/>
                  </a:cxn>
                  <a:cxn ang="0">
                    <a:pos x="0" y="125"/>
                  </a:cxn>
                  <a:cxn ang="0">
                    <a:pos x="0" y="105"/>
                  </a:cxn>
                  <a:cxn ang="0">
                    <a:pos x="0" y="86"/>
                  </a:cxn>
                  <a:cxn ang="0">
                    <a:pos x="23" y="66"/>
                  </a:cxn>
                  <a:cxn ang="0">
                    <a:pos x="23" y="46"/>
                  </a:cxn>
                  <a:cxn ang="0">
                    <a:pos x="15" y="72"/>
                  </a:cxn>
                </a:cxnLst>
                <a:rect l="0" t="0" r="r" b="b"/>
                <a:pathLst>
                  <a:path w="232" h="345">
                    <a:moveTo>
                      <a:pt x="15" y="72"/>
                    </a:moveTo>
                    <a:lnTo>
                      <a:pt x="15" y="53"/>
                    </a:lnTo>
                    <a:lnTo>
                      <a:pt x="23" y="33"/>
                    </a:lnTo>
                    <a:lnTo>
                      <a:pt x="44" y="20"/>
                    </a:lnTo>
                    <a:lnTo>
                      <a:pt x="65" y="6"/>
                    </a:lnTo>
                    <a:lnTo>
                      <a:pt x="87" y="6"/>
                    </a:lnTo>
                    <a:lnTo>
                      <a:pt x="108" y="0"/>
                    </a:lnTo>
                    <a:lnTo>
                      <a:pt x="131" y="0"/>
                    </a:lnTo>
                    <a:lnTo>
                      <a:pt x="152" y="0"/>
                    </a:lnTo>
                    <a:lnTo>
                      <a:pt x="174" y="0"/>
                    </a:lnTo>
                    <a:lnTo>
                      <a:pt x="195" y="0"/>
                    </a:lnTo>
                    <a:lnTo>
                      <a:pt x="203" y="20"/>
                    </a:lnTo>
                    <a:lnTo>
                      <a:pt x="216" y="39"/>
                    </a:lnTo>
                    <a:lnTo>
                      <a:pt x="224" y="59"/>
                    </a:lnTo>
                    <a:lnTo>
                      <a:pt x="224" y="80"/>
                    </a:lnTo>
                    <a:lnTo>
                      <a:pt x="231" y="99"/>
                    </a:lnTo>
                    <a:lnTo>
                      <a:pt x="231" y="119"/>
                    </a:lnTo>
                    <a:lnTo>
                      <a:pt x="231" y="138"/>
                    </a:lnTo>
                    <a:lnTo>
                      <a:pt x="231" y="158"/>
                    </a:lnTo>
                    <a:lnTo>
                      <a:pt x="224" y="179"/>
                    </a:lnTo>
                    <a:lnTo>
                      <a:pt x="216" y="198"/>
                    </a:lnTo>
                    <a:lnTo>
                      <a:pt x="210" y="218"/>
                    </a:lnTo>
                    <a:lnTo>
                      <a:pt x="203" y="238"/>
                    </a:lnTo>
                    <a:lnTo>
                      <a:pt x="195" y="257"/>
                    </a:lnTo>
                    <a:lnTo>
                      <a:pt x="195" y="278"/>
                    </a:lnTo>
                    <a:lnTo>
                      <a:pt x="188" y="298"/>
                    </a:lnTo>
                    <a:lnTo>
                      <a:pt x="180" y="317"/>
                    </a:lnTo>
                    <a:lnTo>
                      <a:pt x="159" y="331"/>
                    </a:lnTo>
                    <a:lnTo>
                      <a:pt x="137" y="344"/>
                    </a:lnTo>
                    <a:lnTo>
                      <a:pt x="116" y="344"/>
                    </a:lnTo>
                    <a:lnTo>
                      <a:pt x="95" y="344"/>
                    </a:lnTo>
                    <a:lnTo>
                      <a:pt x="72" y="323"/>
                    </a:lnTo>
                    <a:lnTo>
                      <a:pt x="59" y="304"/>
                    </a:lnTo>
                    <a:lnTo>
                      <a:pt x="51" y="284"/>
                    </a:lnTo>
                    <a:lnTo>
                      <a:pt x="44" y="264"/>
                    </a:lnTo>
                    <a:lnTo>
                      <a:pt x="36" y="245"/>
                    </a:lnTo>
                    <a:lnTo>
                      <a:pt x="29" y="224"/>
                    </a:lnTo>
                    <a:lnTo>
                      <a:pt x="23" y="205"/>
                    </a:lnTo>
                    <a:lnTo>
                      <a:pt x="8" y="185"/>
                    </a:lnTo>
                    <a:lnTo>
                      <a:pt x="0" y="165"/>
                    </a:lnTo>
                    <a:lnTo>
                      <a:pt x="0" y="146"/>
                    </a:lnTo>
                    <a:lnTo>
                      <a:pt x="0" y="125"/>
                    </a:lnTo>
                    <a:lnTo>
                      <a:pt x="0" y="105"/>
                    </a:lnTo>
                    <a:lnTo>
                      <a:pt x="0" y="86"/>
                    </a:lnTo>
                    <a:lnTo>
                      <a:pt x="23" y="66"/>
                    </a:lnTo>
                    <a:lnTo>
                      <a:pt x="23" y="46"/>
                    </a:lnTo>
                    <a:lnTo>
                      <a:pt x="15" y="72"/>
                    </a:lnTo>
                  </a:path>
                </a:pathLst>
              </a:custGeom>
              <a:noFill/>
              <a:ln w="12700" cap="rnd" cmpd="sng">
                <a:solidFill>
                  <a:schemeClr val="bg1"/>
                </a:solidFill>
                <a:prstDash val="solid"/>
                <a:round/>
                <a:headEnd type="none" w="med" len="med"/>
                <a:tailEnd type="none" w="med" len="med"/>
              </a:ln>
              <a:effectLst/>
            </p:spPr>
            <p:txBody>
              <a:bodyPr/>
              <a:lstStyle/>
              <a:p>
                <a:endParaRPr lang="en-US"/>
              </a:p>
            </p:txBody>
          </p:sp>
          <p:sp>
            <p:nvSpPr>
              <p:cNvPr id="86457" name="Freeform 441"/>
              <p:cNvSpPr>
                <a:spLocks/>
              </p:cNvSpPr>
              <p:nvPr/>
            </p:nvSpPr>
            <p:spPr bwMode="auto">
              <a:xfrm>
                <a:off x="472" y="940"/>
                <a:ext cx="211" cy="285"/>
              </a:xfrm>
              <a:custGeom>
                <a:avLst/>
                <a:gdLst/>
                <a:ahLst/>
                <a:cxnLst>
                  <a:cxn ang="0">
                    <a:pos x="0" y="126"/>
                  </a:cxn>
                  <a:cxn ang="0">
                    <a:pos x="0" y="106"/>
                  </a:cxn>
                  <a:cxn ang="0">
                    <a:pos x="8" y="86"/>
                  </a:cxn>
                  <a:cxn ang="0">
                    <a:pos x="23" y="66"/>
                  </a:cxn>
                  <a:cxn ang="0">
                    <a:pos x="29" y="46"/>
                  </a:cxn>
                  <a:cxn ang="0">
                    <a:pos x="44" y="27"/>
                  </a:cxn>
                  <a:cxn ang="0">
                    <a:pos x="65" y="20"/>
                  </a:cxn>
                  <a:cxn ang="0">
                    <a:pos x="87" y="13"/>
                  </a:cxn>
                  <a:cxn ang="0">
                    <a:pos x="108" y="7"/>
                  </a:cxn>
                  <a:cxn ang="0">
                    <a:pos x="131" y="0"/>
                  </a:cxn>
                  <a:cxn ang="0">
                    <a:pos x="152" y="0"/>
                  </a:cxn>
                  <a:cxn ang="0">
                    <a:pos x="174" y="7"/>
                  </a:cxn>
                  <a:cxn ang="0">
                    <a:pos x="195" y="20"/>
                  </a:cxn>
                  <a:cxn ang="0">
                    <a:pos x="203" y="40"/>
                  </a:cxn>
                  <a:cxn ang="0">
                    <a:pos x="203" y="60"/>
                  </a:cxn>
                  <a:cxn ang="0">
                    <a:pos x="210" y="80"/>
                  </a:cxn>
                  <a:cxn ang="0">
                    <a:pos x="210" y="99"/>
                  </a:cxn>
                  <a:cxn ang="0">
                    <a:pos x="195" y="119"/>
                  </a:cxn>
                  <a:cxn ang="0">
                    <a:pos x="181" y="139"/>
                  </a:cxn>
                  <a:cxn ang="0">
                    <a:pos x="167" y="159"/>
                  </a:cxn>
                  <a:cxn ang="0">
                    <a:pos x="159" y="179"/>
                  </a:cxn>
                  <a:cxn ang="0">
                    <a:pos x="152" y="198"/>
                  </a:cxn>
                  <a:cxn ang="0">
                    <a:pos x="152" y="218"/>
                  </a:cxn>
                  <a:cxn ang="0">
                    <a:pos x="145" y="239"/>
                  </a:cxn>
                  <a:cxn ang="0">
                    <a:pos x="138" y="258"/>
                  </a:cxn>
                  <a:cxn ang="0">
                    <a:pos x="116" y="272"/>
                  </a:cxn>
                  <a:cxn ang="0">
                    <a:pos x="95" y="284"/>
                  </a:cxn>
                  <a:cxn ang="0">
                    <a:pos x="72" y="284"/>
                  </a:cxn>
                  <a:cxn ang="0">
                    <a:pos x="51" y="284"/>
                  </a:cxn>
                  <a:cxn ang="0">
                    <a:pos x="36" y="264"/>
                  </a:cxn>
                  <a:cxn ang="0">
                    <a:pos x="23" y="245"/>
                  </a:cxn>
                  <a:cxn ang="0">
                    <a:pos x="15" y="225"/>
                  </a:cxn>
                  <a:cxn ang="0">
                    <a:pos x="15" y="206"/>
                  </a:cxn>
                  <a:cxn ang="0">
                    <a:pos x="8" y="185"/>
                  </a:cxn>
                  <a:cxn ang="0">
                    <a:pos x="8" y="165"/>
                  </a:cxn>
                  <a:cxn ang="0">
                    <a:pos x="8" y="146"/>
                  </a:cxn>
                  <a:cxn ang="0">
                    <a:pos x="0" y="126"/>
                  </a:cxn>
                  <a:cxn ang="0">
                    <a:pos x="0" y="126"/>
                  </a:cxn>
                </a:cxnLst>
                <a:rect l="0" t="0" r="r" b="b"/>
                <a:pathLst>
                  <a:path w="211" h="285">
                    <a:moveTo>
                      <a:pt x="0" y="126"/>
                    </a:moveTo>
                    <a:lnTo>
                      <a:pt x="0" y="106"/>
                    </a:lnTo>
                    <a:lnTo>
                      <a:pt x="8" y="86"/>
                    </a:lnTo>
                    <a:lnTo>
                      <a:pt x="23" y="66"/>
                    </a:lnTo>
                    <a:lnTo>
                      <a:pt x="29" y="46"/>
                    </a:lnTo>
                    <a:lnTo>
                      <a:pt x="44" y="27"/>
                    </a:lnTo>
                    <a:lnTo>
                      <a:pt x="65" y="20"/>
                    </a:lnTo>
                    <a:lnTo>
                      <a:pt x="87" y="13"/>
                    </a:lnTo>
                    <a:lnTo>
                      <a:pt x="108" y="7"/>
                    </a:lnTo>
                    <a:lnTo>
                      <a:pt x="131" y="0"/>
                    </a:lnTo>
                    <a:lnTo>
                      <a:pt x="152" y="0"/>
                    </a:lnTo>
                    <a:lnTo>
                      <a:pt x="174" y="7"/>
                    </a:lnTo>
                    <a:lnTo>
                      <a:pt x="195" y="20"/>
                    </a:lnTo>
                    <a:lnTo>
                      <a:pt x="203" y="40"/>
                    </a:lnTo>
                    <a:lnTo>
                      <a:pt x="203" y="60"/>
                    </a:lnTo>
                    <a:lnTo>
                      <a:pt x="210" y="80"/>
                    </a:lnTo>
                    <a:lnTo>
                      <a:pt x="210" y="99"/>
                    </a:lnTo>
                    <a:lnTo>
                      <a:pt x="195" y="119"/>
                    </a:lnTo>
                    <a:lnTo>
                      <a:pt x="181" y="139"/>
                    </a:lnTo>
                    <a:lnTo>
                      <a:pt x="167" y="159"/>
                    </a:lnTo>
                    <a:lnTo>
                      <a:pt x="159" y="179"/>
                    </a:lnTo>
                    <a:lnTo>
                      <a:pt x="152" y="198"/>
                    </a:lnTo>
                    <a:lnTo>
                      <a:pt x="152" y="218"/>
                    </a:lnTo>
                    <a:lnTo>
                      <a:pt x="145" y="239"/>
                    </a:lnTo>
                    <a:lnTo>
                      <a:pt x="138" y="258"/>
                    </a:lnTo>
                    <a:lnTo>
                      <a:pt x="116" y="272"/>
                    </a:lnTo>
                    <a:lnTo>
                      <a:pt x="95" y="284"/>
                    </a:lnTo>
                    <a:lnTo>
                      <a:pt x="72" y="284"/>
                    </a:lnTo>
                    <a:lnTo>
                      <a:pt x="51" y="284"/>
                    </a:lnTo>
                    <a:lnTo>
                      <a:pt x="36" y="264"/>
                    </a:lnTo>
                    <a:lnTo>
                      <a:pt x="23" y="245"/>
                    </a:lnTo>
                    <a:lnTo>
                      <a:pt x="15" y="225"/>
                    </a:lnTo>
                    <a:lnTo>
                      <a:pt x="15" y="206"/>
                    </a:lnTo>
                    <a:lnTo>
                      <a:pt x="8" y="185"/>
                    </a:lnTo>
                    <a:lnTo>
                      <a:pt x="8" y="165"/>
                    </a:lnTo>
                    <a:lnTo>
                      <a:pt x="8" y="146"/>
                    </a:lnTo>
                    <a:lnTo>
                      <a:pt x="0" y="126"/>
                    </a:lnTo>
                    <a:lnTo>
                      <a:pt x="0" y="126"/>
                    </a:lnTo>
                  </a:path>
                </a:pathLst>
              </a:custGeom>
              <a:noFill/>
              <a:ln w="12700" cap="rnd" cmpd="sng">
                <a:solidFill>
                  <a:schemeClr val="bg1"/>
                </a:solidFill>
                <a:prstDash val="solid"/>
                <a:round/>
                <a:headEnd type="none" w="med" len="med"/>
                <a:tailEnd type="none" w="med" len="med"/>
              </a:ln>
              <a:effectLst/>
            </p:spPr>
            <p:txBody>
              <a:bodyPr/>
              <a:lstStyle/>
              <a:p>
                <a:endParaRPr lang="en-US"/>
              </a:p>
            </p:txBody>
          </p:sp>
          <p:sp>
            <p:nvSpPr>
              <p:cNvPr id="86458" name="Freeform 442"/>
              <p:cNvSpPr>
                <a:spLocks/>
              </p:cNvSpPr>
              <p:nvPr/>
            </p:nvSpPr>
            <p:spPr bwMode="auto">
              <a:xfrm>
                <a:off x="1626" y="293"/>
                <a:ext cx="347" cy="166"/>
              </a:xfrm>
              <a:custGeom>
                <a:avLst/>
                <a:gdLst/>
                <a:ahLst/>
                <a:cxnLst>
                  <a:cxn ang="0">
                    <a:pos x="130" y="7"/>
                  </a:cxn>
                  <a:cxn ang="0">
                    <a:pos x="108" y="7"/>
                  </a:cxn>
                  <a:cxn ang="0">
                    <a:pos x="87" y="7"/>
                  </a:cxn>
                  <a:cxn ang="0">
                    <a:pos x="65" y="7"/>
                  </a:cxn>
                  <a:cxn ang="0">
                    <a:pos x="44" y="13"/>
                  </a:cxn>
                  <a:cxn ang="0">
                    <a:pos x="21" y="13"/>
                  </a:cxn>
                  <a:cxn ang="0">
                    <a:pos x="15" y="33"/>
                  </a:cxn>
                  <a:cxn ang="0">
                    <a:pos x="8" y="53"/>
                  </a:cxn>
                  <a:cxn ang="0">
                    <a:pos x="0" y="73"/>
                  </a:cxn>
                  <a:cxn ang="0">
                    <a:pos x="0" y="93"/>
                  </a:cxn>
                  <a:cxn ang="0">
                    <a:pos x="0" y="112"/>
                  </a:cxn>
                  <a:cxn ang="0">
                    <a:pos x="8" y="132"/>
                  </a:cxn>
                  <a:cxn ang="0">
                    <a:pos x="29" y="145"/>
                  </a:cxn>
                  <a:cxn ang="0">
                    <a:pos x="51" y="152"/>
                  </a:cxn>
                  <a:cxn ang="0">
                    <a:pos x="72" y="159"/>
                  </a:cxn>
                  <a:cxn ang="0">
                    <a:pos x="94" y="165"/>
                  </a:cxn>
                  <a:cxn ang="0">
                    <a:pos x="116" y="165"/>
                  </a:cxn>
                  <a:cxn ang="0">
                    <a:pos x="137" y="165"/>
                  </a:cxn>
                  <a:cxn ang="0">
                    <a:pos x="159" y="165"/>
                  </a:cxn>
                  <a:cxn ang="0">
                    <a:pos x="180" y="165"/>
                  </a:cxn>
                  <a:cxn ang="0">
                    <a:pos x="202" y="165"/>
                  </a:cxn>
                  <a:cxn ang="0">
                    <a:pos x="224" y="165"/>
                  </a:cxn>
                  <a:cxn ang="0">
                    <a:pos x="246" y="165"/>
                  </a:cxn>
                  <a:cxn ang="0">
                    <a:pos x="267" y="165"/>
                  </a:cxn>
                  <a:cxn ang="0">
                    <a:pos x="289" y="165"/>
                  </a:cxn>
                  <a:cxn ang="0">
                    <a:pos x="310" y="165"/>
                  </a:cxn>
                  <a:cxn ang="0">
                    <a:pos x="332" y="165"/>
                  </a:cxn>
                  <a:cxn ang="0">
                    <a:pos x="346" y="145"/>
                  </a:cxn>
                  <a:cxn ang="0">
                    <a:pos x="346" y="126"/>
                  </a:cxn>
                  <a:cxn ang="0">
                    <a:pos x="346" y="106"/>
                  </a:cxn>
                  <a:cxn ang="0">
                    <a:pos x="346" y="86"/>
                  </a:cxn>
                  <a:cxn ang="0">
                    <a:pos x="339" y="66"/>
                  </a:cxn>
                  <a:cxn ang="0">
                    <a:pos x="318" y="53"/>
                  </a:cxn>
                  <a:cxn ang="0">
                    <a:pos x="296" y="33"/>
                  </a:cxn>
                  <a:cxn ang="0">
                    <a:pos x="274" y="20"/>
                  </a:cxn>
                  <a:cxn ang="0">
                    <a:pos x="252" y="13"/>
                  </a:cxn>
                  <a:cxn ang="0">
                    <a:pos x="231" y="7"/>
                  </a:cxn>
                  <a:cxn ang="0">
                    <a:pos x="210" y="0"/>
                  </a:cxn>
                  <a:cxn ang="0">
                    <a:pos x="188" y="0"/>
                  </a:cxn>
                  <a:cxn ang="0">
                    <a:pos x="166" y="0"/>
                  </a:cxn>
                  <a:cxn ang="0">
                    <a:pos x="144" y="0"/>
                  </a:cxn>
                  <a:cxn ang="0">
                    <a:pos x="123" y="0"/>
                  </a:cxn>
                  <a:cxn ang="0">
                    <a:pos x="101" y="0"/>
                  </a:cxn>
                  <a:cxn ang="0">
                    <a:pos x="130" y="7"/>
                  </a:cxn>
                </a:cxnLst>
                <a:rect l="0" t="0" r="r" b="b"/>
                <a:pathLst>
                  <a:path w="347" h="166">
                    <a:moveTo>
                      <a:pt x="130" y="7"/>
                    </a:moveTo>
                    <a:lnTo>
                      <a:pt x="108" y="7"/>
                    </a:lnTo>
                    <a:lnTo>
                      <a:pt x="87" y="7"/>
                    </a:lnTo>
                    <a:lnTo>
                      <a:pt x="65" y="7"/>
                    </a:lnTo>
                    <a:lnTo>
                      <a:pt x="44" y="13"/>
                    </a:lnTo>
                    <a:lnTo>
                      <a:pt x="21" y="13"/>
                    </a:lnTo>
                    <a:lnTo>
                      <a:pt x="15" y="33"/>
                    </a:lnTo>
                    <a:lnTo>
                      <a:pt x="8" y="53"/>
                    </a:lnTo>
                    <a:lnTo>
                      <a:pt x="0" y="73"/>
                    </a:lnTo>
                    <a:lnTo>
                      <a:pt x="0" y="93"/>
                    </a:lnTo>
                    <a:lnTo>
                      <a:pt x="0" y="112"/>
                    </a:lnTo>
                    <a:lnTo>
                      <a:pt x="8" y="132"/>
                    </a:lnTo>
                    <a:lnTo>
                      <a:pt x="29" y="145"/>
                    </a:lnTo>
                    <a:lnTo>
                      <a:pt x="51" y="152"/>
                    </a:lnTo>
                    <a:lnTo>
                      <a:pt x="72" y="159"/>
                    </a:lnTo>
                    <a:lnTo>
                      <a:pt x="94" y="165"/>
                    </a:lnTo>
                    <a:lnTo>
                      <a:pt x="116" y="165"/>
                    </a:lnTo>
                    <a:lnTo>
                      <a:pt x="137" y="165"/>
                    </a:lnTo>
                    <a:lnTo>
                      <a:pt x="159" y="165"/>
                    </a:lnTo>
                    <a:lnTo>
                      <a:pt x="180" y="165"/>
                    </a:lnTo>
                    <a:lnTo>
                      <a:pt x="202" y="165"/>
                    </a:lnTo>
                    <a:lnTo>
                      <a:pt x="224" y="165"/>
                    </a:lnTo>
                    <a:lnTo>
                      <a:pt x="246" y="165"/>
                    </a:lnTo>
                    <a:lnTo>
                      <a:pt x="267" y="165"/>
                    </a:lnTo>
                    <a:lnTo>
                      <a:pt x="289" y="165"/>
                    </a:lnTo>
                    <a:lnTo>
                      <a:pt x="310" y="165"/>
                    </a:lnTo>
                    <a:lnTo>
                      <a:pt x="332" y="165"/>
                    </a:lnTo>
                    <a:lnTo>
                      <a:pt x="346" y="145"/>
                    </a:lnTo>
                    <a:lnTo>
                      <a:pt x="346" y="126"/>
                    </a:lnTo>
                    <a:lnTo>
                      <a:pt x="346" y="106"/>
                    </a:lnTo>
                    <a:lnTo>
                      <a:pt x="346" y="86"/>
                    </a:lnTo>
                    <a:lnTo>
                      <a:pt x="339" y="66"/>
                    </a:lnTo>
                    <a:lnTo>
                      <a:pt x="318" y="53"/>
                    </a:lnTo>
                    <a:lnTo>
                      <a:pt x="296" y="33"/>
                    </a:lnTo>
                    <a:lnTo>
                      <a:pt x="274" y="20"/>
                    </a:lnTo>
                    <a:lnTo>
                      <a:pt x="252" y="13"/>
                    </a:lnTo>
                    <a:lnTo>
                      <a:pt x="231" y="7"/>
                    </a:lnTo>
                    <a:lnTo>
                      <a:pt x="210" y="0"/>
                    </a:lnTo>
                    <a:lnTo>
                      <a:pt x="188" y="0"/>
                    </a:lnTo>
                    <a:lnTo>
                      <a:pt x="166" y="0"/>
                    </a:lnTo>
                    <a:lnTo>
                      <a:pt x="144" y="0"/>
                    </a:lnTo>
                    <a:lnTo>
                      <a:pt x="123" y="0"/>
                    </a:lnTo>
                    <a:lnTo>
                      <a:pt x="101" y="0"/>
                    </a:lnTo>
                    <a:lnTo>
                      <a:pt x="130" y="7"/>
                    </a:lnTo>
                  </a:path>
                </a:pathLst>
              </a:custGeom>
              <a:noFill/>
              <a:ln w="12700" cap="rnd" cmpd="sng">
                <a:solidFill>
                  <a:schemeClr val="bg1"/>
                </a:solidFill>
                <a:prstDash val="solid"/>
                <a:round/>
                <a:headEnd type="none" w="med" len="med"/>
                <a:tailEnd type="none" w="med" len="med"/>
              </a:ln>
              <a:effectLst/>
            </p:spPr>
            <p:txBody>
              <a:bodyPr/>
              <a:lstStyle/>
              <a:p>
                <a:endParaRPr lang="en-US"/>
              </a:p>
            </p:txBody>
          </p:sp>
          <p:sp>
            <p:nvSpPr>
              <p:cNvPr id="86459" name="Freeform 443"/>
              <p:cNvSpPr>
                <a:spLocks/>
              </p:cNvSpPr>
              <p:nvPr/>
            </p:nvSpPr>
            <p:spPr bwMode="auto">
              <a:xfrm>
                <a:off x="783" y="306"/>
                <a:ext cx="347" cy="166"/>
              </a:xfrm>
              <a:custGeom>
                <a:avLst/>
                <a:gdLst/>
                <a:ahLst/>
                <a:cxnLst>
                  <a:cxn ang="0">
                    <a:pos x="130" y="7"/>
                  </a:cxn>
                  <a:cxn ang="0">
                    <a:pos x="108" y="7"/>
                  </a:cxn>
                  <a:cxn ang="0">
                    <a:pos x="87" y="7"/>
                  </a:cxn>
                  <a:cxn ang="0">
                    <a:pos x="65" y="7"/>
                  </a:cxn>
                  <a:cxn ang="0">
                    <a:pos x="44" y="13"/>
                  </a:cxn>
                  <a:cxn ang="0">
                    <a:pos x="21" y="13"/>
                  </a:cxn>
                  <a:cxn ang="0">
                    <a:pos x="15" y="33"/>
                  </a:cxn>
                  <a:cxn ang="0">
                    <a:pos x="8" y="53"/>
                  </a:cxn>
                  <a:cxn ang="0">
                    <a:pos x="0" y="73"/>
                  </a:cxn>
                  <a:cxn ang="0">
                    <a:pos x="0" y="93"/>
                  </a:cxn>
                  <a:cxn ang="0">
                    <a:pos x="0" y="112"/>
                  </a:cxn>
                  <a:cxn ang="0">
                    <a:pos x="8" y="132"/>
                  </a:cxn>
                  <a:cxn ang="0">
                    <a:pos x="29" y="145"/>
                  </a:cxn>
                  <a:cxn ang="0">
                    <a:pos x="51" y="152"/>
                  </a:cxn>
                  <a:cxn ang="0">
                    <a:pos x="72" y="159"/>
                  </a:cxn>
                  <a:cxn ang="0">
                    <a:pos x="94" y="165"/>
                  </a:cxn>
                  <a:cxn ang="0">
                    <a:pos x="116" y="165"/>
                  </a:cxn>
                  <a:cxn ang="0">
                    <a:pos x="137" y="165"/>
                  </a:cxn>
                  <a:cxn ang="0">
                    <a:pos x="159" y="165"/>
                  </a:cxn>
                  <a:cxn ang="0">
                    <a:pos x="180" y="165"/>
                  </a:cxn>
                  <a:cxn ang="0">
                    <a:pos x="202" y="165"/>
                  </a:cxn>
                  <a:cxn ang="0">
                    <a:pos x="224" y="165"/>
                  </a:cxn>
                  <a:cxn ang="0">
                    <a:pos x="246" y="165"/>
                  </a:cxn>
                  <a:cxn ang="0">
                    <a:pos x="267" y="165"/>
                  </a:cxn>
                  <a:cxn ang="0">
                    <a:pos x="289" y="165"/>
                  </a:cxn>
                  <a:cxn ang="0">
                    <a:pos x="310" y="165"/>
                  </a:cxn>
                  <a:cxn ang="0">
                    <a:pos x="332" y="165"/>
                  </a:cxn>
                  <a:cxn ang="0">
                    <a:pos x="346" y="145"/>
                  </a:cxn>
                  <a:cxn ang="0">
                    <a:pos x="346" y="126"/>
                  </a:cxn>
                  <a:cxn ang="0">
                    <a:pos x="346" y="106"/>
                  </a:cxn>
                  <a:cxn ang="0">
                    <a:pos x="346" y="86"/>
                  </a:cxn>
                  <a:cxn ang="0">
                    <a:pos x="339" y="66"/>
                  </a:cxn>
                  <a:cxn ang="0">
                    <a:pos x="318" y="53"/>
                  </a:cxn>
                  <a:cxn ang="0">
                    <a:pos x="296" y="33"/>
                  </a:cxn>
                  <a:cxn ang="0">
                    <a:pos x="274" y="20"/>
                  </a:cxn>
                  <a:cxn ang="0">
                    <a:pos x="252" y="13"/>
                  </a:cxn>
                  <a:cxn ang="0">
                    <a:pos x="231" y="7"/>
                  </a:cxn>
                  <a:cxn ang="0">
                    <a:pos x="210" y="0"/>
                  </a:cxn>
                  <a:cxn ang="0">
                    <a:pos x="188" y="0"/>
                  </a:cxn>
                  <a:cxn ang="0">
                    <a:pos x="166" y="0"/>
                  </a:cxn>
                  <a:cxn ang="0">
                    <a:pos x="144" y="0"/>
                  </a:cxn>
                  <a:cxn ang="0">
                    <a:pos x="123" y="0"/>
                  </a:cxn>
                  <a:cxn ang="0">
                    <a:pos x="101" y="0"/>
                  </a:cxn>
                  <a:cxn ang="0">
                    <a:pos x="130" y="7"/>
                  </a:cxn>
                </a:cxnLst>
                <a:rect l="0" t="0" r="r" b="b"/>
                <a:pathLst>
                  <a:path w="347" h="166">
                    <a:moveTo>
                      <a:pt x="130" y="7"/>
                    </a:moveTo>
                    <a:lnTo>
                      <a:pt x="108" y="7"/>
                    </a:lnTo>
                    <a:lnTo>
                      <a:pt x="87" y="7"/>
                    </a:lnTo>
                    <a:lnTo>
                      <a:pt x="65" y="7"/>
                    </a:lnTo>
                    <a:lnTo>
                      <a:pt x="44" y="13"/>
                    </a:lnTo>
                    <a:lnTo>
                      <a:pt x="21" y="13"/>
                    </a:lnTo>
                    <a:lnTo>
                      <a:pt x="15" y="33"/>
                    </a:lnTo>
                    <a:lnTo>
                      <a:pt x="8" y="53"/>
                    </a:lnTo>
                    <a:lnTo>
                      <a:pt x="0" y="73"/>
                    </a:lnTo>
                    <a:lnTo>
                      <a:pt x="0" y="93"/>
                    </a:lnTo>
                    <a:lnTo>
                      <a:pt x="0" y="112"/>
                    </a:lnTo>
                    <a:lnTo>
                      <a:pt x="8" y="132"/>
                    </a:lnTo>
                    <a:lnTo>
                      <a:pt x="29" y="145"/>
                    </a:lnTo>
                    <a:lnTo>
                      <a:pt x="51" y="152"/>
                    </a:lnTo>
                    <a:lnTo>
                      <a:pt x="72" y="159"/>
                    </a:lnTo>
                    <a:lnTo>
                      <a:pt x="94" y="165"/>
                    </a:lnTo>
                    <a:lnTo>
                      <a:pt x="116" y="165"/>
                    </a:lnTo>
                    <a:lnTo>
                      <a:pt x="137" y="165"/>
                    </a:lnTo>
                    <a:lnTo>
                      <a:pt x="159" y="165"/>
                    </a:lnTo>
                    <a:lnTo>
                      <a:pt x="180" y="165"/>
                    </a:lnTo>
                    <a:lnTo>
                      <a:pt x="202" y="165"/>
                    </a:lnTo>
                    <a:lnTo>
                      <a:pt x="224" y="165"/>
                    </a:lnTo>
                    <a:lnTo>
                      <a:pt x="246" y="165"/>
                    </a:lnTo>
                    <a:lnTo>
                      <a:pt x="267" y="165"/>
                    </a:lnTo>
                    <a:lnTo>
                      <a:pt x="289" y="165"/>
                    </a:lnTo>
                    <a:lnTo>
                      <a:pt x="310" y="165"/>
                    </a:lnTo>
                    <a:lnTo>
                      <a:pt x="332" y="165"/>
                    </a:lnTo>
                    <a:lnTo>
                      <a:pt x="346" y="145"/>
                    </a:lnTo>
                    <a:lnTo>
                      <a:pt x="346" y="126"/>
                    </a:lnTo>
                    <a:lnTo>
                      <a:pt x="346" y="106"/>
                    </a:lnTo>
                    <a:lnTo>
                      <a:pt x="346" y="86"/>
                    </a:lnTo>
                    <a:lnTo>
                      <a:pt x="339" y="66"/>
                    </a:lnTo>
                    <a:lnTo>
                      <a:pt x="318" y="53"/>
                    </a:lnTo>
                    <a:lnTo>
                      <a:pt x="296" y="33"/>
                    </a:lnTo>
                    <a:lnTo>
                      <a:pt x="274" y="20"/>
                    </a:lnTo>
                    <a:lnTo>
                      <a:pt x="252" y="13"/>
                    </a:lnTo>
                    <a:lnTo>
                      <a:pt x="231" y="7"/>
                    </a:lnTo>
                    <a:lnTo>
                      <a:pt x="210" y="0"/>
                    </a:lnTo>
                    <a:lnTo>
                      <a:pt x="188" y="0"/>
                    </a:lnTo>
                    <a:lnTo>
                      <a:pt x="166" y="0"/>
                    </a:lnTo>
                    <a:lnTo>
                      <a:pt x="144" y="0"/>
                    </a:lnTo>
                    <a:lnTo>
                      <a:pt x="123" y="0"/>
                    </a:lnTo>
                    <a:lnTo>
                      <a:pt x="101" y="0"/>
                    </a:lnTo>
                    <a:lnTo>
                      <a:pt x="130" y="7"/>
                    </a:lnTo>
                  </a:path>
                </a:pathLst>
              </a:custGeom>
              <a:noFill/>
              <a:ln w="12700" cap="rnd" cmpd="sng">
                <a:solidFill>
                  <a:schemeClr val="bg1"/>
                </a:solidFill>
                <a:prstDash val="solid"/>
                <a:round/>
                <a:headEnd type="none" w="med" len="med"/>
                <a:tailEnd type="none" w="med" len="med"/>
              </a:ln>
              <a:effectLst/>
            </p:spPr>
            <p:txBody>
              <a:bodyPr/>
              <a:lstStyle/>
              <a:p>
                <a:endParaRPr lang="en-US"/>
              </a:p>
            </p:txBody>
          </p:sp>
          <p:sp>
            <p:nvSpPr>
              <p:cNvPr id="86460" name="Rectangle 444"/>
              <p:cNvSpPr>
                <a:spLocks noChangeArrowheads="1"/>
              </p:cNvSpPr>
              <p:nvPr/>
            </p:nvSpPr>
            <p:spPr bwMode="auto">
              <a:xfrm>
                <a:off x="598" y="310"/>
                <a:ext cx="285" cy="204"/>
              </a:xfrm>
              <a:prstGeom prst="rect">
                <a:avLst/>
              </a:prstGeom>
              <a:noFill/>
              <a:ln w="12700">
                <a:noFill/>
                <a:miter lim="800000"/>
                <a:headEnd/>
                <a:tailEnd/>
              </a:ln>
              <a:effectLst/>
            </p:spPr>
            <p:txBody>
              <a:bodyPr lIns="117475" tIns="58738" rIns="117475" bIns="58738">
                <a:spAutoFit/>
              </a:bodyPr>
              <a:lstStyle/>
              <a:p>
                <a:pPr defTabSz="1473200" eaLnBrk="0" hangingPunct="0">
                  <a:spcBef>
                    <a:spcPct val="50000"/>
                  </a:spcBef>
                </a:pPr>
                <a:r>
                  <a:rPr lang="en-US" sz="1100">
                    <a:solidFill>
                      <a:schemeClr val="bg1"/>
                    </a:solidFill>
                    <a:latin typeface="Times New Roman" charset="0"/>
                  </a:rPr>
                  <a:t> 1</a:t>
                </a:r>
              </a:p>
            </p:txBody>
          </p:sp>
          <p:sp>
            <p:nvSpPr>
              <p:cNvPr id="86461" name="Rectangle 445"/>
              <p:cNvSpPr>
                <a:spLocks noChangeArrowheads="1"/>
              </p:cNvSpPr>
              <p:nvPr/>
            </p:nvSpPr>
            <p:spPr bwMode="auto">
              <a:xfrm>
                <a:off x="490" y="632"/>
                <a:ext cx="293" cy="205"/>
              </a:xfrm>
              <a:prstGeom prst="rect">
                <a:avLst/>
              </a:prstGeom>
              <a:noFill/>
              <a:ln w="12700">
                <a:noFill/>
                <a:miter lim="800000"/>
                <a:headEnd/>
                <a:tailEnd/>
              </a:ln>
              <a:effectLst/>
            </p:spPr>
            <p:txBody>
              <a:bodyPr lIns="117475" tIns="58738" rIns="117475" bIns="58738">
                <a:spAutoFit/>
              </a:bodyPr>
              <a:lstStyle/>
              <a:p>
                <a:pPr defTabSz="1473200" eaLnBrk="0" hangingPunct="0">
                  <a:spcBef>
                    <a:spcPct val="50000"/>
                  </a:spcBef>
                </a:pPr>
                <a:r>
                  <a:rPr lang="en-US" sz="1100">
                    <a:solidFill>
                      <a:schemeClr val="bg1"/>
                    </a:solidFill>
                    <a:latin typeface="Times New Roman" charset="0"/>
                  </a:rPr>
                  <a:t>2</a:t>
                </a:r>
              </a:p>
            </p:txBody>
          </p:sp>
          <p:sp>
            <p:nvSpPr>
              <p:cNvPr id="86462" name="Rectangle 446"/>
              <p:cNvSpPr>
                <a:spLocks noChangeArrowheads="1"/>
              </p:cNvSpPr>
              <p:nvPr/>
            </p:nvSpPr>
            <p:spPr bwMode="auto">
              <a:xfrm>
                <a:off x="281" y="993"/>
                <a:ext cx="301" cy="204"/>
              </a:xfrm>
              <a:prstGeom prst="rect">
                <a:avLst/>
              </a:prstGeom>
              <a:noFill/>
              <a:ln w="12700">
                <a:noFill/>
                <a:miter lim="800000"/>
                <a:headEnd/>
                <a:tailEnd/>
              </a:ln>
              <a:effectLst/>
            </p:spPr>
            <p:txBody>
              <a:bodyPr lIns="117475" tIns="58738" rIns="117475" bIns="58738">
                <a:spAutoFit/>
              </a:bodyPr>
              <a:lstStyle/>
              <a:p>
                <a:pPr defTabSz="1473200" eaLnBrk="0" hangingPunct="0">
                  <a:spcBef>
                    <a:spcPct val="50000"/>
                  </a:spcBef>
                </a:pPr>
                <a:r>
                  <a:rPr lang="en-US" sz="1100">
                    <a:solidFill>
                      <a:schemeClr val="bg1"/>
                    </a:solidFill>
                    <a:latin typeface="Times New Roman" charset="0"/>
                  </a:rPr>
                  <a:t>3</a:t>
                </a:r>
              </a:p>
            </p:txBody>
          </p:sp>
          <p:sp>
            <p:nvSpPr>
              <p:cNvPr id="86463" name="Rectangle 447"/>
              <p:cNvSpPr>
                <a:spLocks noChangeArrowheads="1"/>
              </p:cNvSpPr>
              <p:nvPr/>
            </p:nvSpPr>
            <p:spPr bwMode="auto">
              <a:xfrm>
                <a:off x="1536" y="861"/>
                <a:ext cx="300" cy="204"/>
              </a:xfrm>
              <a:prstGeom prst="rect">
                <a:avLst/>
              </a:prstGeom>
              <a:noFill/>
              <a:ln w="12700">
                <a:noFill/>
                <a:miter lim="800000"/>
                <a:headEnd/>
                <a:tailEnd/>
              </a:ln>
              <a:effectLst/>
            </p:spPr>
            <p:txBody>
              <a:bodyPr lIns="117475" tIns="58738" rIns="117475" bIns="58738">
                <a:spAutoFit/>
              </a:bodyPr>
              <a:lstStyle/>
              <a:p>
                <a:pPr defTabSz="1473200" eaLnBrk="0" hangingPunct="0">
                  <a:spcBef>
                    <a:spcPct val="50000"/>
                  </a:spcBef>
                </a:pPr>
                <a:r>
                  <a:rPr lang="en-US" sz="1100">
                    <a:solidFill>
                      <a:schemeClr val="bg1"/>
                    </a:solidFill>
                    <a:latin typeface="Times New Roman" charset="0"/>
                  </a:rPr>
                  <a:t>3</a:t>
                </a:r>
              </a:p>
            </p:txBody>
          </p:sp>
          <p:sp>
            <p:nvSpPr>
              <p:cNvPr id="86464" name="Rectangle 448"/>
              <p:cNvSpPr>
                <a:spLocks noChangeArrowheads="1"/>
              </p:cNvSpPr>
              <p:nvPr/>
            </p:nvSpPr>
            <p:spPr bwMode="auto">
              <a:xfrm>
                <a:off x="1765" y="670"/>
                <a:ext cx="301" cy="204"/>
              </a:xfrm>
              <a:prstGeom prst="rect">
                <a:avLst/>
              </a:prstGeom>
              <a:noFill/>
              <a:ln w="12700">
                <a:noFill/>
                <a:miter lim="800000"/>
                <a:headEnd/>
                <a:tailEnd/>
              </a:ln>
              <a:effectLst/>
            </p:spPr>
            <p:txBody>
              <a:bodyPr lIns="117475" tIns="58738" rIns="117475" bIns="58738">
                <a:spAutoFit/>
              </a:bodyPr>
              <a:lstStyle/>
              <a:p>
                <a:pPr defTabSz="1473200" eaLnBrk="0" hangingPunct="0">
                  <a:spcBef>
                    <a:spcPct val="50000"/>
                  </a:spcBef>
                </a:pPr>
                <a:r>
                  <a:rPr lang="en-US" sz="1100">
                    <a:solidFill>
                      <a:schemeClr val="bg1"/>
                    </a:solidFill>
                    <a:latin typeface="Times New Roman" charset="0"/>
                  </a:rPr>
                  <a:t>2</a:t>
                </a:r>
              </a:p>
            </p:txBody>
          </p:sp>
          <p:sp>
            <p:nvSpPr>
              <p:cNvPr id="86465" name="Rectangle 449"/>
              <p:cNvSpPr>
                <a:spLocks noChangeArrowheads="1"/>
              </p:cNvSpPr>
              <p:nvPr/>
            </p:nvSpPr>
            <p:spPr bwMode="auto">
              <a:xfrm>
                <a:off x="1456" y="302"/>
                <a:ext cx="300" cy="204"/>
              </a:xfrm>
              <a:prstGeom prst="rect">
                <a:avLst/>
              </a:prstGeom>
              <a:noFill/>
              <a:ln w="12700">
                <a:noFill/>
                <a:miter lim="800000"/>
                <a:headEnd/>
                <a:tailEnd/>
              </a:ln>
              <a:effectLst/>
            </p:spPr>
            <p:txBody>
              <a:bodyPr lIns="117475" tIns="58738" rIns="117475" bIns="58738">
                <a:spAutoFit/>
              </a:bodyPr>
              <a:lstStyle/>
              <a:p>
                <a:pPr defTabSz="1473200" eaLnBrk="0" hangingPunct="0">
                  <a:spcBef>
                    <a:spcPct val="50000"/>
                  </a:spcBef>
                </a:pPr>
                <a:r>
                  <a:rPr lang="en-US" sz="1100">
                    <a:solidFill>
                      <a:schemeClr val="bg1"/>
                    </a:solidFill>
                    <a:latin typeface="Times New Roman" charset="0"/>
                  </a:rPr>
                  <a:t>1</a:t>
                </a:r>
              </a:p>
            </p:txBody>
          </p:sp>
          <p:sp>
            <p:nvSpPr>
              <p:cNvPr id="86466" name="Rectangle 450"/>
              <p:cNvSpPr>
                <a:spLocks noChangeArrowheads="1"/>
              </p:cNvSpPr>
              <p:nvPr/>
            </p:nvSpPr>
            <p:spPr bwMode="auto">
              <a:xfrm>
                <a:off x="1206" y="1333"/>
                <a:ext cx="658" cy="204"/>
              </a:xfrm>
              <a:prstGeom prst="rect">
                <a:avLst/>
              </a:prstGeom>
              <a:noFill/>
              <a:ln w="12700">
                <a:noFill/>
                <a:miter lim="800000"/>
                <a:headEnd/>
                <a:tailEnd/>
              </a:ln>
              <a:effectLst/>
            </p:spPr>
            <p:txBody>
              <a:bodyPr lIns="117475" tIns="58738" rIns="117475" bIns="58738">
                <a:spAutoFit/>
              </a:bodyPr>
              <a:lstStyle/>
              <a:p>
                <a:pPr defTabSz="1473200" eaLnBrk="0" hangingPunct="0">
                  <a:spcBef>
                    <a:spcPct val="50000"/>
                  </a:spcBef>
                </a:pPr>
                <a:r>
                  <a:rPr lang="en-US" sz="1100">
                    <a:latin typeface="Times New Roman" charset="0"/>
                  </a:rPr>
                  <a:t>405/35 nm</a:t>
                </a:r>
              </a:p>
            </p:txBody>
          </p:sp>
          <p:sp>
            <p:nvSpPr>
              <p:cNvPr id="86467" name="Rectangle 451"/>
              <p:cNvSpPr>
                <a:spLocks noChangeArrowheads="1"/>
              </p:cNvSpPr>
              <p:nvPr/>
            </p:nvSpPr>
            <p:spPr bwMode="auto">
              <a:xfrm>
                <a:off x="500" y="1325"/>
                <a:ext cx="594" cy="204"/>
              </a:xfrm>
              <a:prstGeom prst="rect">
                <a:avLst/>
              </a:prstGeom>
              <a:noFill/>
              <a:ln w="12700">
                <a:noFill/>
                <a:miter lim="800000"/>
                <a:headEnd/>
                <a:tailEnd/>
              </a:ln>
              <a:effectLst/>
            </p:spPr>
            <p:txBody>
              <a:bodyPr lIns="117475" tIns="58738" rIns="117475" bIns="58738">
                <a:spAutoFit/>
              </a:bodyPr>
              <a:lstStyle/>
              <a:p>
                <a:pPr defTabSz="1473200" eaLnBrk="0" hangingPunct="0">
                  <a:spcBef>
                    <a:spcPct val="50000"/>
                  </a:spcBef>
                </a:pPr>
                <a:r>
                  <a:rPr lang="en-US" sz="1100">
                    <a:latin typeface="Times New Roman" charset="0"/>
                  </a:rPr>
                  <a:t>460 nm</a:t>
                </a:r>
              </a:p>
            </p:txBody>
          </p:sp>
          <p:sp>
            <p:nvSpPr>
              <p:cNvPr id="86468" name="Line 452"/>
              <p:cNvSpPr>
                <a:spLocks noChangeShapeType="1"/>
              </p:cNvSpPr>
              <p:nvPr/>
            </p:nvSpPr>
            <p:spPr bwMode="auto">
              <a:xfrm>
                <a:off x="1152" y="288"/>
                <a:ext cx="0" cy="1008"/>
              </a:xfrm>
              <a:prstGeom prst="line">
                <a:avLst/>
              </a:prstGeom>
              <a:noFill/>
              <a:ln w="12700">
                <a:solidFill>
                  <a:schemeClr val="bg1"/>
                </a:solidFill>
                <a:round/>
                <a:headEnd/>
                <a:tailEnd/>
              </a:ln>
              <a:effectLst/>
            </p:spPr>
            <p:txBody>
              <a:bodyPr wrap="none" anchor="ctr"/>
              <a:lstStyle/>
              <a:p>
                <a:endParaRPr lang="en-US"/>
              </a:p>
            </p:txBody>
          </p:sp>
        </p:grpSp>
      </p:grpSp>
      <p:sp>
        <p:nvSpPr>
          <p:cNvPr id="86469" name="Text Box 453"/>
          <p:cNvSpPr txBox="1">
            <a:spLocks noChangeArrowheads="1"/>
          </p:cNvSpPr>
          <p:nvPr/>
        </p:nvSpPr>
        <p:spPr bwMode="auto">
          <a:xfrm>
            <a:off x="152400" y="6324600"/>
            <a:ext cx="7848600" cy="378245"/>
          </a:xfrm>
          <a:prstGeom prst="rect">
            <a:avLst/>
          </a:prstGeom>
          <a:solidFill>
            <a:srgbClr val="CCFFFF"/>
          </a:solidFill>
          <a:ln w="9525">
            <a:noFill/>
            <a:miter lim="800000"/>
            <a:headEnd/>
            <a:tailEnd/>
          </a:ln>
          <a:effectLst/>
        </p:spPr>
        <p:txBody>
          <a:bodyPr wrap="square">
            <a:spAutoFit/>
          </a:bodyPr>
          <a:lstStyle/>
          <a:p>
            <a:pPr>
              <a:lnSpc>
                <a:spcPct val="65000"/>
              </a:lnSpc>
            </a:pPr>
            <a:r>
              <a:rPr lang="en-US" sz="1400" b="1" dirty="0"/>
              <a:t>So:</a:t>
            </a:r>
            <a:r>
              <a:rPr lang="en-US" sz="1400" dirty="0"/>
              <a:t> This is simple – it is very straightforward – explanation is </a:t>
            </a:r>
            <a:r>
              <a:rPr lang="en-US" sz="1400" dirty="0" smtClean="0"/>
              <a:t>easy but it will take some time – divide the slide into two parts, and run down the left, then move to the right side </a:t>
            </a:r>
            <a:endParaRPr lang="en-US" sz="1400" dirty="0"/>
          </a:p>
        </p:txBody>
      </p:sp>
      <p:sp>
        <p:nvSpPr>
          <p:cNvPr id="86470" name="Line 454"/>
          <p:cNvSpPr>
            <a:spLocks noChangeShapeType="1"/>
          </p:cNvSpPr>
          <p:nvPr/>
        </p:nvSpPr>
        <p:spPr bwMode="auto">
          <a:xfrm>
            <a:off x="4495800" y="914400"/>
            <a:ext cx="0" cy="5334000"/>
          </a:xfrm>
          <a:prstGeom prst="line">
            <a:avLst/>
          </a:prstGeom>
          <a:noFill/>
          <a:ln w="9525">
            <a:solidFill>
              <a:schemeClr val="tx1"/>
            </a:solidFill>
            <a:round/>
            <a:headEnd/>
            <a:tailEnd/>
          </a:ln>
          <a:effectLst/>
        </p:spPr>
        <p:txBody>
          <a:bodyPr wrap="none"/>
          <a:lstStyle/>
          <a:p>
            <a:endParaRPr lang="en-US"/>
          </a:p>
        </p:txBody>
      </p:sp>
      <p:sp>
        <p:nvSpPr>
          <p:cNvPr id="457" name="TextBox 456"/>
          <p:cNvSpPr txBox="1"/>
          <p:nvPr/>
        </p:nvSpPr>
        <p:spPr>
          <a:xfrm>
            <a:off x="6629400" y="5867400"/>
            <a:ext cx="1156086" cy="261610"/>
          </a:xfrm>
          <a:prstGeom prst="rect">
            <a:avLst/>
          </a:prstGeom>
          <a:noFill/>
        </p:spPr>
        <p:txBody>
          <a:bodyPr wrap="none" rtlCol="0">
            <a:spAutoFit/>
          </a:bodyPr>
          <a:lstStyle/>
          <a:p>
            <a:r>
              <a:rPr lang="en-US" sz="1100" dirty="0" smtClean="0"/>
              <a:t>Time (seconds)</a:t>
            </a:r>
            <a:endParaRPr lang="en-US" sz="1100" dirty="0"/>
          </a:p>
        </p:txBody>
      </p:sp>
      <p:sp>
        <p:nvSpPr>
          <p:cNvPr id="458" name="TextBox 457"/>
          <p:cNvSpPr txBox="1"/>
          <p:nvPr/>
        </p:nvSpPr>
        <p:spPr>
          <a:xfrm rot="16200000">
            <a:off x="4826362" y="4509311"/>
            <a:ext cx="514885" cy="261610"/>
          </a:xfrm>
          <a:prstGeom prst="rect">
            <a:avLst/>
          </a:prstGeom>
          <a:noFill/>
        </p:spPr>
        <p:txBody>
          <a:bodyPr wrap="none" rtlCol="0">
            <a:spAutoFit/>
          </a:bodyPr>
          <a:lstStyle/>
          <a:p>
            <a:r>
              <a:rPr lang="en-US" sz="1100" dirty="0" smtClean="0"/>
              <a:t>Ratio</a:t>
            </a:r>
            <a:endParaRPr lang="en-US" sz="1100" dirty="0"/>
          </a:p>
        </p:txBody>
      </p:sp>
      <p:sp>
        <p:nvSpPr>
          <p:cNvPr id="459" name="TextBox 458"/>
          <p:cNvSpPr txBox="1"/>
          <p:nvPr/>
        </p:nvSpPr>
        <p:spPr>
          <a:xfrm>
            <a:off x="4724400" y="762000"/>
            <a:ext cx="609600" cy="830997"/>
          </a:xfrm>
          <a:prstGeom prst="rect">
            <a:avLst/>
          </a:prstGeom>
          <a:noFill/>
        </p:spPr>
        <p:txBody>
          <a:bodyPr wrap="square" rtlCol="0">
            <a:spAutoFit/>
          </a:bodyPr>
          <a:lstStyle/>
          <a:p>
            <a:r>
              <a:rPr lang="en-US" sz="2400" b="1" dirty="0" smtClean="0">
                <a:latin typeface="Times New Roman" charset="0"/>
              </a:rPr>
              <a:t>B</a:t>
            </a:r>
          </a:p>
          <a:p>
            <a:endParaRPr lang="en-US" sz="2400" dirty="0"/>
          </a:p>
        </p:txBody>
      </p:sp>
    </p:spTree>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 name="Footer Placeholder 2"/>
          <p:cNvSpPr>
            <a:spLocks noGrp="1"/>
          </p:cNvSpPr>
          <p:nvPr>
            <p:ph type="ftr" sz="quarter" idx="11"/>
          </p:nvPr>
        </p:nvSpPr>
        <p:spPr/>
        <p:txBody>
          <a:bodyPr/>
          <a:lstStyle/>
          <a:p>
            <a:r>
              <a:rPr lang="en-US"/>
              <a:t>© J. Paul Robinson, Purdue University</a:t>
            </a:r>
          </a:p>
        </p:txBody>
      </p:sp>
      <p:sp>
        <p:nvSpPr>
          <p:cNvPr id="76" name="Slide Number Placeholder 3"/>
          <p:cNvSpPr>
            <a:spLocks noGrp="1"/>
          </p:cNvSpPr>
          <p:nvPr>
            <p:ph type="sldNum" sz="quarter" idx="12"/>
          </p:nvPr>
        </p:nvSpPr>
        <p:spPr/>
        <p:txBody>
          <a:bodyPr/>
          <a:lstStyle/>
          <a:p>
            <a:fld id="{09358BB9-5909-4693-B533-55F153A05CC5}" type="slidenum">
              <a:rPr lang="en-US"/>
              <a:pPr/>
              <a:t>36</a:t>
            </a:fld>
            <a:r>
              <a:rPr lang="en-US" dirty="0"/>
              <a:t> of 46</a:t>
            </a:r>
          </a:p>
        </p:txBody>
      </p:sp>
      <p:sp>
        <p:nvSpPr>
          <p:cNvPr id="88066" name="Freeform 2"/>
          <p:cNvSpPr>
            <a:spLocks/>
          </p:cNvSpPr>
          <p:nvPr/>
        </p:nvSpPr>
        <p:spPr bwMode="auto">
          <a:xfrm>
            <a:off x="2124075" y="1957388"/>
            <a:ext cx="5799138" cy="3062287"/>
          </a:xfrm>
          <a:custGeom>
            <a:avLst/>
            <a:gdLst/>
            <a:ahLst/>
            <a:cxnLst>
              <a:cxn ang="0">
                <a:pos x="0" y="1928"/>
              </a:cxn>
              <a:cxn ang="0">
                <a:pos x="0" y="0"/>
              </a:cxn>
              <a:cxn ang="0">
                <a:pos x="3652" y="0"/>
              </a:cxn>
              <a:cxn ang="0">
                <a:pos x="3652" y="1928"/>
              </a:cxn>
              <a:cxn ang="0">
                <a:pos x="0" y="1928"/>
              </a:cxn>
            </a:cxnLst>
            <a:rect l="0" t="0" r="r" b="b"/>
            <a:pathLst>
              <a:path w="3653" h="1929">
                <a:moveTo>
                  <a:pt x="0" y="1928"/>
                </a:moveTo>
                <a:lnTo>
                  <a:pt x="0" y="0"/>
                </a:lnTo>
                <a:lnTo>
                  <a:pt x="3652" y="0"/>
                </a:lnTo>
                <a:lnTo>
                  <a:pt x="3652" y="1928"/>
                </a:lnTo>
                <a:lnTo>
                  <a:pt x="0" y="1928"/>
                </a:lnTo>
              </a:path>
            </a:pathLst>
          </a:custGeom>
          <a:noFill/>
          <a:ln w="12700" cap="rnd" cmpd="sng">
            <a:noFill/>
            <a:prstDash val="solid"/>
            <a:round/>
            <a:headEnd type="none" w="med" len="med"/>
            <a:tailEnd type="none" w="med" len="med"/>
          </a:ln>
          <a:effectLst/>
        </p:spPr>
        <p:txBody>
          <a:bodyPr/>
          <a:lstStyle/>
          <a:p>
            <a:endParaRPr lang="en-US"/>
          </a:p>
        </p:txBody>
      </p:sp>
      <p:sp>
        <p:nvSpPr>
          <p:cNvPr id="88067" name="Freeform 3"/>
          <p:cNvSpPr>
            <a:spLocks/>
          </p:cNvSpPr>
          <p:nvPr/>
        </p:nvSpPr>
        <p:spPr bwMode="auto">
          <a:xfrm>
            <a:off x="1946275" y="1957388"/>
            <a:ext cx="5980113" cy="131762"/>
          </a:xfrm>
          <a:custGeom>
            <a:avLst/>
            <a:gdLst/>
            <a:ahLst/>
            <a:cxnLst>
              <a:cxn ang="0">
                <a:pos x="0" y="82"/>
              </a:cxn>
              <a:cxn ang="0">
                <a:pos x="113" y="0"/>
              </a:cxn>
              <a:cxn ang="0">
                <a:pos x="3766" y="0"/>
              </a:cxn>
            </a:cxnLst>
            <a:rect l="0" t="0" r="r" b="b"/>
            <a:pathLst>
              <a:path w="3767" h="83">
                <a:moveTo>
                  <a:pt x="0" y="82"/>
                </a:moveTo>
                <a:lnTo>
                  <a:pt x="113" y="0"/>
                </a:lnTo>
                <a:lnTo>
                  <a:pt x="3766" y="0"/>
                </a:lnTo>
              </a:path>
            </a:pathLst>
          </a:custGeom>
          <a:noFill/>
          <a:ln w="12700" cap="rnd" cmpd="sng">
            <a:solidFill>
              <a:srgbClr val="FFFFFF"/>
            </a:solidFill>
            <a:prstDash val="solid"/>
            <a:round/>
            <a:headEnd type="none" w="med" len="med"/>
            <a:tailEnd type="none" w="med" len="med"/>
          </a:ln>
          <a:effectLst/>
        </p:spPr>
        <p:txBody>
          <a:bodyPr/>
          <a:lstStyle/>
          <a:p>
            <a:endParaRPr lang="en-US"/>
          </a:p>
        </p:txBody>
      </p:sp>
      <p:sp>
        <p:nvSpPr>
          <p:cNvPr id="88068" name="Line 4"/>
          <p:cNvSpPr>
            <a:spLocks noChangeShapeType="1"/>
          </p:cNvSpPr>
          <p:nvPr/>
        </p:nvSpPr>
        <p:spPr bwMode="auto">
          <a:xfrm>
            <a:off x="1952625" y="5151438"/>
            <a:ext cx="5788025" cy="0"/>
          </a:xfrm>
          <a:prstGeom prst="line">
            <a:avLst/>
          </a:prstGeom>
          <a:noFill/>
          <a:ln w="12700">
            <a:solidFill>
              <a:schemeClr val="tx1"/>
            </a:solidFill>
            <a:round/>
            <a:headEnd/>
            <a:tailEnd/>
          </a:ln>
          <a:effectLst/>
        </p:spPr>
        <p:txBody>
          <a:bodyPr wrap="none" anchor="ctr"/>
          <a:lstStyle/>
          <a:p>
            <a:endParaRPr lang="en-US"/>
          </a:p>
        </p:txBody>
      </p:sp>
      <p:sp>
        <p:nvSpPr>
          <p:cNvPr id="88069" name="Line 5"/>
          <p:cNvSpPr>
            <a:spLocks noChangeShapeType="1"/>
          </p:cNvSpPr>
          <p:nvPr/>
        </p:nvSpPr>
        <p:spPr bwMode="auto">
          <a:xfrm>
            <a:off x="1946275" y="5157788"/>
            <a:ext cx="0" cy="38100"/>
          </a:xfrm>
          <a:prstGeom prst="line">
            <a:avLst/>
          </a:prstGeom>
          <a:noFill/>
          <a:ln w="12700">
            <a:solidFill>
              <a:schemeClr val="tx1"/>
            </a:solidFill>
            <a:round/>
            <a:headEnd/>
            <a:tailEnd/>
          </a:ln>
          <a:effectLst/>
        </p:spPr>
        <p:txBody>
          <a:bodyPr wrap="none" anchor="ctr"/>
          <a:lstStyle/>
          <a:p>
            <a:endParaRPr lang="en-US"/>
          </a:p>
        </p:txBody>
      </p:sp>
      <p:sp>
        <p:nvSpPr>
          <p:cNvPr id="88070" name="Line 6"/>
          <p:cNvSpPr>
            <a:spLocks noChangeShapeType="1"/>
          </p:cNvSpPr>
          <p:nvPr/>
        </p:nvSpPr>
        <p:spPr bwMode="auto">
          <a:xfrm>
            <a:off x="2914650" y="5157788"/>
            <a:ext cx="0" cy="38100"/>
          </a:xfrm>
          <a:prstGeom prst="line">
            <a:avLst/>
          </a:prstGeom>
          <a:noFill/>
          <a:ln w="12700">
            <a:solidFill>
              <a:schemeClr val="tx1"/>
            </a:solidFill>
            <a:round/>
            <a:headEnd/>
            <a:tailEnd/>
          </a:ln>
          <a:effectLst/>
        </p:spPr>
        <p:txBody>
          <a:bodyPr wrap="none" anchor="ctr"/>
          <a:lstStyle/>
          <a:p>
            <a:endParaRPr lang="en-US"/>
          </a:p>
        </p:txBody>
      </p:sp>
      <p:sp>
        <p:nvSpPr>
          <p:cNvPr id="88071" name="Line 7"/>
          <p:cNvSpPr>
            <a:spLocks noChangeShapeType="1"/>
          </p:cNvSpPr>
          <p:nvPr/>
        </p:nvSpPr>
        <p:spPr bwMode="auto">
          <a:xfrm>
            <a:off x="3886200" y="5157788"/>
            <a:ext cx="0" cy="38100"/>
          </a:xfrm>
          <a:prstGeom prst="line">
            <a:avLst/>
          </a:prstGeom>
          <a:noFill/>
          <a:ln w="12700">
            <a:solidFill>
              <a:schemeClr val="tx1"/>
            </a:solidFill>
            <a:round/>
            <a:headEnd/>
            <a:tailEnd/>
          </a:ln>
          <a:effectLst/>
        </p:spPr>
        <p:txBody>
          <a:bodyPr wrap="none" anchor="ctr"/>
          <a:lstStyle/>
          <a:p>
            <a:endParaRPr lang="en-US"/>
          </a:p>
        </p:txBody>
      </p:sp>
      <p:sp>
        <p:nvSpPr>
          <p:cNvPr id="88072" name="Line 8"/>
          <p:cNvSpPr>
            <a:spLocks noChangeShapeType="1"/>
          </p:cNvSpPr>
          <p:nvPr/>
        </p:nvSpPr>
        <p:spPr bwMode="auto">
          <a:xfrm>
            <a:off x="4848225" y="5157788"/>
            <a:ext cx="0" cy="38100"/>
          </a:xfrm>
          <a:prstGeom prst="line">
            <a:avLst/>
          </a:prstGeom>
          <a:noFill/>
          <a:ln w="12700">
            <a:solidFill>
              <a:schemeClr val="tx1"/>
            </a:solidFill>
            <a:round/>
            <a:headEnd/>
            <a:tailEnd/>
          </a:ln>
          <a:effectLst/>
        </p:spPr>
        <p:txBody>
          <a:bodyPr wrap="none" anchor="ctr"/>
          <a:lstStyle/>
          <a:p>
            <a:endParaRPr lang="en-US"/>
          </a:p>
        </p:txBody>
      </p:sp>
      <p:sp>
        <p:nvSpPr>
          <p:cNvPr id="88073" name="Line 9"/>
          <p:cNvSpPr>
            <a:spLocks noChangeShapeType="1"/>
          </p:cNvSpPr>
          <p:nvPr/>
        </p:nvSpPr>
        <p:spPr bwMode="auto">
          <a:xfrm>
            <a:off x="5813425" y="5157788"/>
            <a:ext cx="0" cy="38100"/>
          </a:xfrm>
          <a:prstGeom prst="line">
            <a:avLst/>
          </a:prstGeom>
          <a:noFill/>
          <a:ln w="12700">
            <a:solidFill>
              <a:schemeClr val="tx1"/>
            </a:solidFill>
            <a:round/>
            <a:headEnd/>
            <a:tailEnd/>
          </a:ln>
          <a:effectLst/>
        </p:spPr>
        <p:txBody>
          <a:bodyPr wrap="none" anchor="ctr"/>
          <a:lstStyle/>
          <a:p>
            <a:endParaRPr lang="en-US"/>
          </a:p>
        </p:txBody>
      </p:sp>
      <p:sp>
        <p:nvSpPr>
          <p:cNvPr id="88074" name="Line 10"/>
          <p:cNvSpPr>
            <a:spLocks noChangeShapeType="1"/>
          </p:cNvSpPr>
          <p:nvPr/>
        </p:nvSpPr>
        <p:spPr bwMode="auto">
          <a:xfrm>
            <a:off x="6781800" y="5157788"/>
            <a:ext cx="0" cy="38100"/>
          </a:xfrm>
          <a:prstGeom prst="line">
            <a:avLst/>
          </a:prstGeom>
          <a:noFill/>
          <a:ln w="12700">
            <a:solidFill>
              <a:schemeClr val="tx1"/>
            </a:solidFill>
            <a:round/>
            <a:headEnd/>
            <a:tailEnd/>
          </a:ln>
          <a:effectLst/>
        </p:spPr>
        <p:txBody>
          <a:bodyPr wrap="none" anchor="ctr"/>
          <a:lstStyle/>
          <a:p>
            <a:endParaRPr lang="en-US"/>
          </a:p>
        </p:txBody>
      </p:sp>
      <p:sp>
        <p:nvSpPr>
          <p:cNvPr id="88075" name="Line 11"/>
          <p:cNvSpPr>
            <a:spLocks noChangeShapeType="1"/>
          </p:cNvSpPr>
          <p:nvPr/>
        </p:nvSpPr>
        <p:spPr bwMode="auto">
          <a:xfrm>
            <a:off x="7747000" y="5157788"/>
            <a:ext cx="0" cy="38100"/>
          </a:xfrm>
          <a:prstGeom prst="line">
            <a:avLst/>
          </a:prstGeom>
          <a:noFill/>
          <a:ln w="12700">
            <a:solidFill>
              <a:schemeClr val="tx1"/>
            </a:solidFill>
            <a:round/>
            <a:headEnd/>
            <a:tailEnd/>
          </a:ln>
          <a:effectLst/>
        </p:spPr>
        <p:txBody>
          <a:bodyPr wrap="none" anchor="ctr"/>
          <a:lstStyle/>
          <a:p>
            <a:endParaRPr lang="en-US"/>
          </a:p>
        </p:txBody>
      </p:sp>
      <p:sp>
        <p:nvSpPr>
          <p:cNvPr id="88076" name="Freeform 12"/>
          <p:cNvSpPr>
            <a:spLocks/>
          </p:cNvSpPr>
          <p:nvPr/>
        </p:nvSpPr>
        <p:spPr bwMode="auto">
          <a:xfrm>
            <a:off x="2162175" y="2681288"/>
            <a:ext cx="531813" cy="2471737"/>
          </a:xfrm>
          <a:custGeom>
            <a:avLst/>
            <a:gdLst/>
            <a:ahLst/>
            <a:cxnLst>
              <a:cxn ang="0">
                <a:pos x="334" y="1556"/>
              </a:cxn>
              <a:cxn ang="0">
                <a:pos x="334" y="0"/>
              </a:cxn>
              <a:cxn ang="0">
                <a:pos x="0" y="0"/>
              </a:cxn>
              <a:cxn ang="0">
                <a:pos x="0" y="1556"/>
              </a:cxn>
              <a:cxn ang="0">
                <a:pos x="334" y="1556"/>
              </a:cxn>
            </a:cxnLst>
            <a:rect l="0" t="0" r="r" b="b"/>
            <a:pathLst>
              <a:path w="335" h="1557">
                <a:moveTo>
                  <a:pt x="334" y="1556"/>
                </a:moveTo>
                <a:lnTo>
                  <a:pt x="334" y="0"/>
                </a:lnTo>
                <a:lnTo>
                  <a:pt x="0" y="0"/>
                </a:lnTo>
                <a:lnTo>
                  <a:pt x="0" y="1556"/>
                </a:lnTo>
                <a:lnTo>
                  <a:pt x="334" y="1556"/>
                </a:lnTo>
              </a:path>
            </a:pathLst>
          </a:custGeom>
          <a:solidFill>
            <a:srgbClr val="C0C0C0"/>
          </a:solidFill>
          <a:ln w="12700" cap="rnd" cmpd="sng">
            <a:solidFill>
              <a:srgbClr val="000000"/>
            </a:solidFill>
            <a:prstDash val="solid"/>
            <a:round/>
            <a:headEnd type="none" w="med" len="med"/>
            <a:tailEnd type="none" w="med" len="med"/>
          </a:ln>
          <a:effectLst/>
        </p:spPr>
        <p:txBody>
          <a:bodyPr/>
          <a:lstStyle/>
          <a:p>
            <a:endParaRPr lang="en-US"/>
          </a:p>
        </p:txBody>
      </p:sp>
      <p:sp>
        <p:nvSpPr>
          <p:cNvPr id="88077" name="Freeform 13"/>
          <p:cNvSpPr>
            <a:spLocks/>
          </p:cNvSpPr>
          <p:nvPr/>
        </p:nvSpPr>
        <p:spPr bwMode="auto">
          <a:xfrm>
            <a:off x="3133725" y="3935413"/>
            <a:ext cx="525463" cy="1217612"/>
          </a:xfrm>
          <a:custGeom>
            <a:avLst/>
            <a:gdLst/>
            <a:ahLst/>
            <a:cxnLst>
              <a:cxn ang="0">
                <a:pos x="330" y="766"/>
              </a:cxn>
              <a:cxn ang="0">
                <a:pos x="330" y="0"/>
              </a:cxn>
              <a:cxn ang="0">
                <a:pos x="0" y="0"/>
              </a:cxn>
              <a:cxn ang="0">
                <a:pos x="0" y="766"/>
              </a:cxn>
              <a:cxn ang="0">
                <a:pos x="330" y="766"/>
              </a:cxn>
            </a:cxnLst>
            <a:rect l="0" t="0" r="r" b="b"/>
            <a:pathLst>
              <a:path w="331" h="767">
                <a:moveTo>
                  <a:pt x="330" y="766"/>
                </a:moveTo>
                <a:lnTo>
                  <a:pt x="330" y="0"/>
                </a:lnTo>
                <a:lnTo>
                  <a:pt x="0" y="0"/>
                </a:lnTo>
                <a:lnTo>
                  <a:pt x="0" y="766"/>
                </a:lnTo>
                <a:lnTo>
                  <a:pt x="330" y="766"/>
                </a:lnTo>
              </a:path>
            </a:pathLst>
          </a:custGeom>
          <a:solidFill>
            <a:srgbClr val="C0C0C0"/>
          </a:solidFill>
          <a:ln w="12700" cap="rnd" cmpd="sng">
            <a:solidFill>
              <a:srgbClr val="000000"/>
            </a:solidFill>
            <a:prstDash val="solid"/>
            <a:round/>
            <a:headEnd type="none" w="med" len="med"/>
            <a:tailEnd type="none" w="med" len="med"/>
          </a:ln>
          <a:effectLst/>
        </p:spPr>
        <p:txBody>
          <a:bodyPr/>
          <a:lstStyle/>
          <a:p>
            <a:endParaRPr lang="en-US"/>
          </a:p>
        </p:txBody>
      </p:sp>
      <p:sp>
        <p:nvSpPr>
          <p:cNvPr id="88078" name="Freeform 14"/>
          <p:cNvSpPr>
            <a:spLocks/>
          </p:cNvSpPr>
          <p:nvPr/>
        </p:nvSpPr>
        <p:spPr bwMode="auto">
          <a:xfrm>
            <a:off x="4102100" y="2703513"/>
            <a:ext cx="525463" cy="2449512"/>
          </a:xfrm>
          <a:custGeom>
            <a:avLst/>
            <a:gdLst/>
            <a:ahLst/>
            <a:cxnLst>
              <a:cxn ang="0">
                <a:pos x="330" y="1542"/>
              </a:cxn>
              <a:cxn ang="0">
                <a:pos x="330" y="0"/>
              </a:cxn>
              <a:cxn ang="0">
                <a:pos x="0" y="0"/>
              </a:cxn>
              <a:cxn ang="0">
                <a:pos x="0" y="1542"/>
              </a:cxn>
              <a:cxn ang="0">
                <a:pos x="330" y="1542"/>
              </a:cxn>
            </a:cxnLst>
            <a:rect l="0" t="0" r="r" b="b"/>
            <a:pathLst>
              <a:path w="331" h="1543">
                <a:moveTo>
                  <a:pt x="330" y="1542"/>
                </a:moveTo>
                <a:lnTo>
                  <a:pt x="330" y="0"/>
                </a:lnTo>
                <a:lnTo>
                  <a:pt x="0" y="0"/>
                </a:lnTo>
                <a:lnTo>
                  <a:pt x="0" y="1542"/>
                </a:lnTo>
                <a:lnTo>
                  <a:pt x="330" y="1542"/>
                </a:lnTo>
              </a:path>
            </a:pathLst>
          </a:custGeom>
          <a:solidFill>
            <a:srgbClr val="C0C0C0"/>
          </a:solidFill>
          <a:ln w="12700" cap="rnd" cmpd="sng">
            <a:solidFill>
              <a:srgbClr val="000000"/>
            </a:solidFill>
            <a:prstDash val="solid"/>
            <a:round/>
            <a:headEnd type="none" w="med" len="med"/>
            <a:tailEnd type="none" w="med" len="med"/>
          </a:ln>
          <a:effectLst/>
        </p:spPr>
        <p:txBody>
          <a:bodyPr/>
          <a:lstStyle/>
          <a:p>
            <a:endParaRPr lang="en-US"/>
          </a:p>
        </p:txBody>
      </p:sp>
      <p:sp>
        <p:nvSpPr>
          <p:cNvPr id="88079" name="Freeform 15"/>
          <p:cNvSpPr>
            <a:spLocks/>
          </p:cNvSpPr>
          <p:nvPr/>
        </p:nvSpPr>
        <p:spPr bwMode="auto">
          <a:xfrm>
            <a:off x="5064125" y="4386263"/>
            <a:ext cx="528638" cy="766762"/>
          </a:xfrm>
          <a:custGeom>
            <a:avLst/>
            <a:gdLst/>
            <a:ahLst/>
            <a:cxnLst>
              <a:cxn ang="0">
                <a:pos x="332" y="482"/>
              </a:cxn>
              <a:cxn ang="0">
                <a:pos x="332" y="0"/>
              </a:cxn>
              <a:cxn ang="0">
                <a:pos x="0" y="0"/>
              </a:cxn>
              <a:cxn ang="0">
                <a:pos x="0" y="482"/>
              </a:cxn>
              <a:cxn ang="0">
                <a:pos x="332" y="482"/>
              </a:cxn>
            </a:cxnLst>
            <a:rect l="0" t="0" r="r" b="b"/>
            <a:pathLst>
              <a:path w="333" h="483">
                <a:moveTo>
                  <a:pt x="332" y="482"/>
                </a:moveTo>
                <a:lnTo>
                  <a:pt x="332" y="0"/>
                </a:lnTo>
                <a:lnTo>
                  <a:pt x="0" y="0"/>
                </a:lnTo>
                <a:lnTo>
                  <a:pt x="0" y="482"/>
                </a:lnTo>
                <a:lnTo>
                  <a:pt x="332" y="482"/>
                </a:lnTo>
              </a:path>
            </a:pathLst>
          </a:custGeom>
          <a:solidFill>
            <a:srgbClr val="C0C0C0"/>
          </a:solidFill>
          <a:ln w="12700" cap="rnd" cmpd="sng">
            <a:solidFill>
              <a:srgbClr val="000000"/>
            </a:solidFill>
            <a:prstDash val="solid"/>
            <a:round/>
            <a:headEnd type="none" w="med" len="med"/>
            <a:tailEnd type="none" w="med" len="med"/>
          </a:ln>
          <a:effectLst/>
        </p:spPr>
        <p:txBody>
          <a:bodyPr/>
          <a:lstStyle/>
          <a:p>
            <a:endParaRPr lang="en-US"/>
          </a:p>
        </p:txBody>
      </p:sp>
      <p:sp>
        <p:nvSpPr>
          <p:cNvPr id="88080" name="Freeform 16"/>
          <p:cNvSpPr>
            <a:spLocks/>
          </p:cNvSpPr>
          <p:nvPr/>
        </p:nvSpPr>
        <p:spPr bwMode="auto">
          <a:xfrm>
            <a:off x="6035675" y="3148013"/>
            <a:ext cx="525463" cy="2005012"/>
          </a:xfrm>
          <a:custGeom>
            <a:avLst/>
            <a:gdLst/>
            <a:ahLst/>
            <a:cxnLst>
              <a:cxn ang="0">
                <a:pos x="330" y="1262"/>
              </a:cxn>
              <a:cxn ang="0">
                <a:pos x="330" y="0"/>
              </a:cxn>
              <a:cxn ang="0">
                <a:pos x="0" y="0"/>
              </a:cxn>
              <a:cxn ang="0">
                <a:pos x="0" y="1262"/>
              </a:cxn>
              <a:cxn ang="0">
                <a:pos x="330" y="1262"/>
              </a:cxn>
            </a:cxnLst>
            <a:rect l="0" t="0" r="r" b="b"/>
            <a:pathLst>
              <a:path w="331" h="1263">
                <a:moveTo>
                  <a:pt x="330" y="1262"/>
                </a:moveTo>
                <a:lnTo>
                  <a:pt x="330" y="0"/>
                </a:lnTo>
                <a:lnTo>
                  <a:pt x="0" y="0"/>
                </a:lnTo>
                <a:lnTo>
                  <a:pt x="0" y="1262"/>
                </a:lnTo>
                <a:lnTo>
                  <a:pt x="330" y="1262"/>
                </a:lnTo>
              </a:path>
            </a:pathLst>
          </a:custGeom>
          <a:solidFill>
            <a:srgbClr val="C0C0C0"/>
          </a:solidFill>
          <a:ln w="12700" cap="rnd" cmpd="sng">
            <a:solidFill>
              <a:srgbClr val="000000"/>
            </a:solidFill>
            <a:prstDash val="solid"/>
            <a:round/>
            <a:headEnd type="none" w="med" len="med"/>
            <a:tailEnd type="none" w="med" len="med"/>
          </a:ln>
          <a:effectLst/>
        </p:spPr>
        <p:txBody>
          <a:bodyPr/>
          <a:lstStyle/>
          <a:p>
            <a:endParaRPr lang="en-US"/>
          </a:p>
        </p:txBody>
      </p:sp>
      <p:sp>
        <p:nvSpPr>
          <p:cNvPr id="88081" name="Freeform 17"/>
          <p:cNvSpPr>
            <a:spLocks/>
          </p:cNvSpPr>
          <p:nvPr/>
        </p:nvSpPr>
        <p:spPr bwMode="auto">
          <a:xfrm>
            <a:off x="7000875" y="2205038"/>
            <a:ext cx="525463" cy="2947987"/>
          </a:xfrm>
          <a:custGeom>
            <a:avLst/>
            <a:gdLst/>
            <a:ahLst/>
            <a:cxnLst>
              <a:cxn ang="0">
                <a:pos x="330" y="1856"/>
              </a:cxn>
              <a:cxn ang="0">
                <a:pos x="330" y="0"/>
              </a:cxn>
              <a:cxn ang="0">
                <a:pos x="0" y="0"/>
              </a:cxn>
              <a:cxn ang="0">
                <a:pos x="0" y="1856"/>
              </a:cxn>
              <a:cxn ang="0">
                <a:pos x="330" y="1856"/>
              </a:cxn>
            </a:cxnLst>
            <a:rect l="0" t="0" r="r" b="b"/>
            <a:pathLst>
              <a:path w="331" h="1857">
                <a:moveTo>
                  <a:pt x="330" y="1856"/>
                </a:moveTo>
                <a:lnTo>
                  <a:pt x="330" y="0"/>
                </a:lnTo>
                <a:lnTo>
                  <a:pt x="0" y="0"/>
                </a:lnTo>
                <a:lnTo>
                  <a:pt x="0" y="1856"/>
                </a:lnTo>
                <a:lnTo>
                  <a:pt x="330" y="1856"/>
                </a:lnTo>
              </a:path>
            </a:pathLst>
          </a:custGeom>
          <a:solidFill>
            <a:srgbClr val="C0C0C0"/>
          </a:solidFill>
          <a:ln w="12700" cap="rnd" cmpd="sng">
            <a:solidFill>
              <a:srgbClr val="000000"/>
            </a:solidFill>
            <a:prstDash val="solid"/>
            <a:round/>
            <a:headEnd type="none" w="med" len="med"/>
            <a:tailEnd type="none" w="med" len="med"/>
          </a:ln>
          <a:effectLst/>
        </p:spPr>
        <p:txBody>
          <a:bodyPr/>
          <a:lstStyle/>
          <a:p>
            <a:endParaRPr lang="en-US"/>
          </a:p>
        </p:txBody>
      </p:sp>
      <p:sp>
        <p:nvSpPr>
          <p:cNvPr id="88082" name="Line 18"/>
          <p:cNvSpPr>
            <a:spLocks noChangeShapeType="1"/>
          </p:cNvSpPr>
          <p:nvPr/>
        </p:nvSpPr>
        <p:spPr bwMode="auto">
          <a:xfrm flipV="1">
            <a:off x="1946275" y="2081213"/>
            <a:ext cx="0" cy="3076575"/>
          </a:xfrm>
          <a:prstGeom prst="line">
            <a:avLst/>
          </a:prstGeom>
          <a:noFill/>
          <a:ln w="12700">
            <a:solidFill>
              <a:schemeClr val="tx1"/>
            </a:solidFill>
            <a:round/>
            <a:headEnd/>
            <a:tailEnd/>
          </a:ln>
          <a:effectLst/>
        </p:spPr>
        <p:txBody>
          <a:bodyPr wrap="none" anchor="ctr"/>
          <a:lstStyle/>
          <a:p>
            <a:endParaRPr lang="en-US"/>
          </a:p>
        </p:txBody>
      </p:sp>
      <p:sp>
        <p:nvSpPr>
          <p:cNvPr id="88083" name="Line 19"/>
          <p:cNvSpPr>
            <a:spLocks noChangeShapeType="1"/>
          </p:cNvSpPr>
          <p:nvPr/>
        </p:nvSpPr>
        <p:spPr bwMode="auto">
          <a:xfrm flipH="1">
            <a:off x="1879600" y="5151438"/>
            <a:ext cx="73025" cy="0"/>
          </a:xfrm>
          <a:prstGeom prst="line">
            <a:avLst/>
          </a:prstGeom>
          <a:noFill/>
          <a:ln w="12700">
            <a:solidFill>
              <a:schemeClr val="tx1"/>
            </a:solidFill>
            <a:round/>
            <a:headEnd/>
            <a:tailEnd/>
          </a:ln>
          <a:effectLst/>
        </p:spPr>
        <p:txBody>
          <a:bodyPr wrap="none" anchor="ctr"/>
          <a:lstStyle/>
          <a:p>
            <a:endParaRPr lang="en-US"/>
          </a:p>
        </p:txBody>
      </p:sp>
      <p:sp>
        <p:nvSpPr>
          <p:cNvPr id="88084" name="Line 20"/>
          <p:cNvSpPr>
            <a:spLocks noChangeShapeType="1"/>
          </p:cNvSpPr>
          <p:nvPr/>
        </p:nvSpPr>
        <p:spPr bwMode="auto">
          <a:xfrm flipH="1">
            <a:off x="1879600" y="4643438"/>
            <a:ext cx="73025" cy="0"/>
          </a:xfrm>
          <a:prstGeom prst="line">
            <a:avLst/>
          </a:prstGeom>
          <a:noFill/>
          <a:ln w="12700">
            <a:solidFill>
              <a:schemeClr val="tx1"/>
            </a:solidFill>
            <a:round/>
            <a:headEnd/>
            <a:tailEnd/>
          </a:ln>
          <a:effectLst/>
        </p:spPr>
        <p:txBody>
          <a:bodyPr wrap="none" anchor="ctr"/>
          <a:lstStyle/>
          <a:p>
            <a:endParaRPr lang="en-US"/>
          </a:p>
        </p:txBody>
      </p:sp>
      <p:sp>
        <p:nvSpPr>
          <p:cNvPr id="88085" name="Line 21"/>
          <p:cNvSpPr>
            <a:spLocks noChangeShapeType="1"/>
          </p:cNvSpPr>
          <p:nvPr/>
        </p:nvSpPr>
        <p:spPr bwMode="auto">
          <a:xfrm flipH="1">
            <a:off x="1879600" y="4129088"/>
            <a:ext cx="73025" cy="0"/>
          </a:xfrm>
          <a:prstGeom prst="line">
            <a:avLst/>
          </a:prstGeom>
          <a:noFill/>
          <a:ln w="12700">
            <a:solidFill>
              <a:schemeClr val="tx1"/>
            </a:solidFill>
            <a:round/>
            <a:headEnd/>
            <a:tailEnd/>
          </a:ln>
          <a:effectLst/>
        </p:spPr>
        <p:txBody>
          <a:bodyPr wrap="none" anchor="ctr"/>
          <a:lstStyle/>
          <a:p>
            <a:endParaRPr lang="en-US"/>
          </a:p>
        </p:txBody>
      </p:sp>
      <p:sp>
        <p:nvSpPr>
          <p:cNvPr id="88086" name="Line 22"/>
          <p:cNvSpPr>
            <a:spLocks noChangeShapeType="1"/>
          </p:cNvSpPr>
          <p:nvPr/>
        </p:nvSpPr>
        <p:spPr bwMode="auto">
          <a:xfrm flipH="1">
            <a:off x="1879600" y="3621088"/>
            <a:ext cx="73025" cy="0"/>
          </a:xfrm>
          <a:prstGeom prst="line">
            <a:avLst/>
          </a:prstGeom>
          <a:noFill/>
          <a:ln w="12700">
            <a:solidFill>
              <a:schemeClr val="tx1"/>
            </a:solidFill>
            <a:round/>
            <a:headEnd/>
            <a:tailEnd/>
          </a:ln>
          <a:effectLst/>
        </p:spPr>
        <p:txBody>
          <a:bodyPr wrap="none" anchor="ctr"/>
          <a:lstStyle/>
          <a:p>
            <a:endParaRPr lang="en-US"/>
          </a:p>
        </p:txBody>
      </p:sp>
      <p:sp>
        <p:nvSpPr>
          <p:cNvPr id="88087" name="Line 23"/>
          <p:cNvSpPr>
            <a:spLocks noChangeShapeType="1"/>
          </p:cNvSpPr>
          <p:nvPr/>
        </p:nvSpPr>
        <p:spPr bwMode="auto">
          <a:xfrm flipH="1">
            <a:off x="1879600" y="3109913"/>
            <a:ext cx="73025" cy="0"/>
          </a:xfrm>
          <a:prstGeom prst="line">
            <a:avLst/>
          </a:prstGeom>
          <a:noFill/>
          <a:ln w="12700">
            <a:solidFill>
              <a:schemeClr val="tx1"/>
            </a:solidFill>
            <a:round/>
            <a:headEnd/>
            <a:tailEnd/>
          </a:ln>
          <a:effectLst/>
        </p:spPr>
        <p:txBody>
          <a:bodyPr wrap="none" anchor="ctr"/>
          <a:lstStyle/>
          <a:p>
            <a:endParaRPr lang="en-US"/>
          </a:p>
        </p:txBody>
      </p:sp>
      <p:sp>
        <p:nvSpPr>
          <p:cNvPr id="88088" name="Line 24"/>
          <p:cNvSpPr>
            <a:spLocks noChangeShapeType="1"/>
          </p:cNvSpPr>
          <p:nvPr/>
        </p:nvSpPr>
        <p:spPr bwMode="auto">
          <a:xfrm flipH="1">
            <a:off x="1879600" y="2595563"/>
            <a:ext cx="73025" cy="0"/>
          </a:xfrm>
          <a:prstGeom prst="line">
            <a:avLst/>
          </a:prstGeom>
          <a:noFill/>
          <a:ln w="12700">
            <a:solidFill>
              <a:schemeClr val="tx1"/>
            </a:solidFill>
            <a:round/>
            <a:headEnd/>
            <a:tailEnd/>
          </a:ln>
          <a:effectLst/>
        </p:spPr>
        <p:txBody>
          <a:bodyPr wrap="none" anchor="ctr"/>
          <a:lstStyle/>
          <a:p>
            <a:endParaRPr lang="en-US"/>
          </a:p>
        </p:txBody>
      </p:sp>
      <p:sp>
        <p:nvSpPr>
          <p:cNvPr id="88089" name="Line 25"/>
          <p:cNvSpPr>
            <a:spLocks noChangeShapeType="1"/>
          </p:cNvSpPr>
          <p:nvPr/>
        </p:nvSpPr>
        <p:spPr bwMode="auto">
          <a:xfrm flipH="1">
            <a:off x="1879600" y="2087563"/>
            <a:ext cx="73025" cy="0"/>
          </a:xfrm>
          <a:prstGeom prst="line">
            <a:avLst/>
          </a:prstGeom>
          <a:noFill/>
          <a:ln w="12700">
            <a:solidFill>
              <a:schemeClr val="tx1"/>
            </a:solidFill>
            <a:round/>
            <a:headEnd/>
            <a:tailEnd/>
          </a:ln>
          <a:effectLst/>
        </p:spPr>
        <p:txBody>
          <a:bodyPr wrap="none" anchor="ctr"/>
          <a:lstStyle/>
          <a:p>
            <a:endParaRPr lang="en-US"/>
          </a:p>
        </p:txBody>
      </p:sp>
      <p:pic>
        <p:nvPicPr>
          <p:cNvPr id="88090" name="Picture 26"/>
          <p:cNvPicPr>
            <a:picLocks noChangeArrowheads="1"/>
          </p:cNvPicPr>
          <p:nvPr/>
        </p:nvPicPr>
        <p:blipFill>
          <a:blip r:embed="rId3" cstate="print"/>
          <a:srcRect/>
          <a:stretch>
            <a:fillRect/>
          </a:stretch>
        </p:blipFill>
        <p:spPr bwMode="auto">
          <a:xfrm>
            <a:off x="739775" y="2135188"/>
            <a:ext cx="1012825" cy="2930525"/>
          </a:xfrm>
          <a:prstGeom prst="rect">
            <a:avLst/>
          </a:prstGeom>
          <a:noFill/>
          <a:ln w="12700">
            <a:noFill/>
            <a:miter lim="800000"/>
            <a:headEnd/>
            <a:tailEnd/>
          </a:ln>
          <a:effectLst/>
        </p:spPr>
      </p:pic>
      <p:sp>
        <p:nvSpPr>
          <p:cNvPr id="88091" name="Line 27"/>
          <p:cNvSpPr>
            <a:spLocks noChangeShapeType="1"/>
          </p:cNvSpPr>
          <p:nvPr/>
        </p:nvSpPr>
        <p:spPr bwMode="auto">
          <a:xfrm>
            <a:off x="1952625" y="5151438"/>
            <a:ext cx="5788025" cy="0"/>
          </a:xfrm>
          <a:prstGeom prst="line">
            <a:avLst/>
          </a:prstGeom>
          <a:noFill/>
          <a:ln w="12700">
            <a:solidFill>
              <a:schemeClr val="tx1"/>
            </a:solidFill>
            <a:round/>
            <a:headEnd/>
            <a:tailEnd/>
          </a:ln>
          <a:effectLst/>
        </p:spPr>
        <p:txBody>
          <a:bodyPr wrap="none" anchor="ctr"/>
          <a:lstStyle/>
          <a:p>
            <a:endParaRPr lang="en-US"/>
          </a:p>
        </p:txBody>
      </p:sp>
      <p:sp>
        <p:nvSpPr>
          <p:cNvPr id="88092" name="Line 28"/>
          <p:cNvSpPr>
            <a:spLocks noChangeShapeType="1"/>
          </p:cNvSpPr>
          <p:nvPr/>
        </p:nvSpPr>
        <p:spPr bwMode="auto">
          <a:xfrm>
            <a:off x="1946275" y="5157788"/>
            <a:ext cx="0" cy="38100"/>
          </a:xfrm>
          <a:prstGeom prst="line">
            <a:avLst/>
          </a:prstGeom>
          <a:noFill/>
          <a:ln w="12700">
            <a:solidFill>
              <a:schemeClr val="tx1"/>
            </a:solidFill>
            <a:round/>
            <a:headEnd/>
            <a:tailEnd/>
          </a:ln>
          <a:effectLst/>
        </p:spPr>
        <p:txBody>
          <a:bodyPr wrap="none" anchor="ctr"/>
          <a:lstStyle/>
          <a:p>
            <a:endParaRPr lang="en-US"/>
          </a:p>
        </p:txBody>
      </p:sp>
      <p:sp>
        <p:nvSpPr>
          <p:cNvPr id="88093" name="Line 29"/>
          <p:cNvSpPr>
            <a:spLocks noChangeShapeType="1"/>
          </p:cNvSpPr>
          <p:nvPr/>
        </p:nvSpPr>
        <p:spPr bwMode="auto">
          <a:xfrm>
            <a:off x="2914650" y="5157788"/>
            <a:ext cx="0" cy="38100"/>
          </a:xfrm>
          <a:prstGeom prst="line">
            <a:avLst/>
          </a:prstGeom>
          <a:noFill/>
          <a:ln w="12700">
            <a:solidFill>
              <a:schemeClr val="tx1"/>
            </a:solidFill>
            <a:round/>
            <a:headEnd/>
            <a:tailEnd/>
          </a:ln>
          <a:effectLst/>
        </p:spPr>
        <p:txBody>
          <a:bodyPr wrap="none" anchor="ctr"/>
          <a:lstStyle/>
          <a:p>
            <a:endParaRPr lang="en-US"/>
          </a:p>
        </p:txBody>
      </p:sp>
      <p:sp>
        <p:nvSpPr>
          <p:cNvPr id="88094" name="Line 30"/>
          <p:cNvSpPr>
            <a:spLocks noChangeShapeType="1"/>
          </p:cNvSpPr>
          <p:nvPr/>
        </p:nvSpPr>
        <p:spPr bwMode="auto">
          <a:xfrm>
            <a:off x="3886200" y="5157788"/>
            <a:ext cx="0" cy="38100"/>
          </a:xfrm>
          <a:prstGeom prst="line">
            <a:avLst/>
          </a:prstGeom>
          <a:noFill/>
          <a:ln w="12700">
            <a:solidFill>
              <a:schemeClr val="tx1"/>
            </a:solidFill>
            <a:round/>
            <a:headEnd/>
            <a:tailEnd/>
          </a:ln>
          <a:effectLst/>
        </p:spPr>
        <p:txBody>
          <a:bodyPr wrap="none" anchor="ctr"/>
          <a:lstStyle/>
          <a:p>
            <a:endParaRPr lang="en-US"/>
          </a:p>
        </p:txBody>
      </p:sp>
      <p:sp>
        <p:nvSpPr>
          <p:cNvPr id="88095" name="Line 31"/>
          <p:cNvSpPr>
            <a:spLocks noChangeShapeType="1"/>
          </p:cNvSpPr>
          <p:nvPr/>
        </p:nvSpPr>
        <p:spPr bwMode="auto">
          <a:xfrm>
            <a:off x="4848225" y="5157788"/>
            <a:ext cx="0" cy="38100"/>
          </a:xfrm>
          <a:prstGeom prst="line">
            <a:avLst/>
          </a:prstGeom>
          <a:noFill/>
          <a:ln w="12700">
            <a:solidFill>
              <a:schemeClr val="tx1"/>
            </a:solidFill>
            <a:round/>
            <a:headEnd/>
            <a:tailEnd/>
          </a:ln>
          <a:effectLst/>
        </p:spPr>
        <p:txBody>
          <a:bodyPr wrap="none" anchor="ctr"/>
          <a:lstStyle/>
          <a:p>
            <a:endParaRPr lang="en-US"/>
          </a:p>
        </p:txBody>
      </p:sp>
      <p:sp>
        <p:nvSpPr>
          <p:cNvPr id="88096" name="Line 32"/>
          <p:cNvSpPr>
            <a:spLocks noChangeShapeType="1"/>
          </p:cNvSpPr>
          <p:nvPr/>
        </p:nvSpPr>
        <p:spPr bwMode="auto">
          <a:xfrm>
            <a:off x="5813425" y="5157788"/>
            <a:ext cx="0" cy="38100"/>
          </a:xfrm>
          <a:prstGeom prst="line">
            <a:avLst/>
          </a:prstGeom>
          <a:noFill/>
          <a:ln w="12700">
            <a:solidFill>
              <a:schemeClr val="tx1"/>
            </a:solidFill>
            <a:round/>
            <a:headEnd/>
            <a:tailEnd/>
          </a:ln>
          <a:effectLst/>
        </p:spPr>
        <p:txBody>
          <a:bodyPr wrap="none" anchor="ctr"/>
          <a:lstStyle/>
          <a:p>
            <a:endParaRPr lang="en-US"/>
          </a:p>
        </p:txBody>
      </p:sp>
      <p:sp>
        <p:nvSpPr>
          <p:cNvPr id="88097" name="Line 33"/>
          <p:cNvSpPr>
            <a:spLocks noChangeShapeType="1"/>
          </p:cNvSpPr>
          <p:nvPr/>
        </p:nvSpPr>
        <p:spPr bwMode="auto">
          <a:xfrm>
            <a:off x="6781800" y="5157788"/>
            <a:ext cx="0" cy="38100"/>
          </a:xfrm>
          <a:prstGeom prst="line">
            <a:avLst/>
          </a:prstGeom>
          <a:noFill/>
          <a:ln w="12700">
            <a:solidFill>
              <a:schemeClr val="tx1"/>
            </a:solidFill>
            <a:round/>
            <a:headEnd/>
            <a:tailEnd/>
          </a:ln>
          <a:effectLst/>
        </p:spPr>
        <p:txBody>
          <a:bodyPr wrap="none" anchor="ctr"/>
          <a:lstStyle/>
          <a:p>
            <a:endParaRPr lang="en-US"/>
          </a:p>
        </p:txBody>
      </p:sp>
      <p:sp>
        <p:nvSpPr>
          <p:cNvPr id="88098" name="Line 34"/>
          <p:cNvSpPr>
            <a:spLocks noChangeShapeType="1"/>
          </p:cNvSpPr>
          <p:nvPr/>
        </p:nvSpPr>
        <p:spPr bwMode="auto">
          <a:xfrm>
            <a:off x="7747000" y="5157788"/>
            <a:ext cx="0" cy="38100"/>
          </a:xfrm>
          <a:prstGeom prst="line">
            <a:avLst/>
          </a:prstGeom>
          <a:noFill/>
          <a:ln w="12700">
            <a:solidFill>
              <a:schemeClr val="tx1"/>
            </a:solidFill>
            <a:round/>
            <a:headEnd/>
            <a:tailEnd/>
          </a:ln>
          <a:effectLst/>
        </p:spPr>
        <p:txBody>
          <a:bodyPr wrap="none" anchor="ctr"/>
          <a:lstStyle/>
          <a:p>
            <a:endParaRPr lang="en-US"/>
          </a:p>
        </p:txBody>
      </p:sp>
      <p:grpSp>
        <p:nvGrpSpPr>
          <p:cNvPr id="88099" name="Group 35"/>
          <p:cNvGrpSpPr>
            <a:grpSpLocks/>
          </p:cNvGrpSpPr>
          <p:nvPr/>
        </p:nvGrpSpPr>
        <p:grpSpPr bwMode="auto">
          <a:xfrm>
            <a:off x="3276600" y="3846513"/>
            <a:ext cx="222250" cy="82550"/>
            <a:chOff x="2138" y="2387"/>
            <a:chExt cx="140" cy="52"/>
          </a:xfrm>
        </p:grpSpPr>
        <p:sp>
          <p:nvSpPr>
            <p:cNvPr id="88100" name="Line 36"/>
            <p:cNvSpPr>
              <a:spLocks noChangeShapeType="1"/>
            </p:cNvSpPr>
            <p:nvPr/>
          </p:nvSpPr>
          <p:spPr bwMode="auto">
            <a:xfrm flipV="1">
              <a:off x="2214" y="2387"/>
              <a:ext cx="0" cy="52"/>
            </a:xfrm>
            <a:prstGeom prst="line">
              <a:avLst/>
            </a:prstGeom>
            <a:noFill/>
            <a:ln w="25400">
              <a:solidFill>
                <a:schemeClr val="tx1"/>
              </a:solidFill>
              <a:round/>
              <a:headEnd/>
              <a:tailEnd/>
            </a:ln>
            <a:effectLst/>
          </p:spPr>
          <p:txBody>
            <a:bodyPr wrap="none" anchor="ctr"/>
            <a:lstStyle/>
            <a:p>
              <a:endParaRPr lang="en-US"/>
            </a:p>
          </p:txBody>
        </p:sp>
        <p:sp>
          <p:nvSpPr>
            <p:cNvPr id="88101" name="Line 37"/>
            <p:cNvSpPr>
              <a:spLocks noChangeShapeType="1"/>
            </p:cNvSpPr>
            <p:nvPr/>
          </p:nvSpPr>
          <p:spPr bwMode="auto">
            <a:xfrm>
              <a:off x="2138" y="2397"/>
              <a:ext cx="140" cy="0"/>
            </a:xfrm>
            <a:prstGeom prst="line">
              <a:avLst/>
            </a:prstGeom>
            <a:noFill/>
            <a:ln w="25400">
              <a:solidFill>
                <a:schemeClr val="tx1"/>
              </a:solidFill>
              <a:round/>
              <a:headEnd/>
              <a:tailEnd/>
            </a:ln>
            <a:effectLst/>
          </p:spPr>
          <p:txBody>
            <a:bodyPr wrap="none" anchor="ctr"/>
            <a:lstStyle/>
            <a:p>
              <a:endParaRPr lang="en-US"/>
            </a:p>
          </p:txBody>
        </p:sp>
      </p:grpSp>
      <p:grpSp>
        <p:nvGrpSpPr>
          <p:cNvPr id="88102" name="Group 38"/>
          <p:cNvGrpSpPr>
            <a:grpSpLocks/>
          </p:cNvGrpSpPr>
          <p:nvPr/>
        </p:nvGrpSpPr>
        <p:grpSpPr bwMode="auto">
          <a:xfrm>
            <a:off x="2292350" y="2549525"/>
            <a:ext cx="222250" cy="117475"/>
            <a:chOff x="1532" y="1575"/>
            <a:chExt cx="140" cy="74"/>
          </a:xfrm>
        </p:grpSpPr>
        <p:sp>
          <p:nvSpPr>
            <p:cNvPr id="88103" name="Line 39"/>
            <p:cNvSpPr>
              <a:spLocks noChangeShapeType="1"/>
            </p:cNvSpPr>
            <p:nvPr/>
          </p:nvSpPr>
          <p:spPr bwMode="auto">
            <a:xfrm flipV="1">
              <a:off x="1602" y="1575"/>
              <a:ext cx="0" cy="74"/>
            </a:xfrm>
            <a:prstGeom prst="line">
              <a:avLst/>
            </a:prstGeom>
            <a:noFill/>
            <a:ln w="25400">
              <a:solidFill>
                <a:schemeClr val="tx1"/>
              </a:solidFill>
              <a:round/>
              <a:headEnd/>
              <a:tailEnd/>
            </a:ln>
            <a:effectLst/>
          </p:spPr>
          <p:txBody>
            <a:bodyPr wrap="none" anchor="ctr"/>
            <a:lstStyle/>
            <a:p>
              <a:endParaRPr lang="en-US"/>
            </a:p>
          </p:txBody>
        </p:sp>
        <p:sp>
          <p:nvSpPr>
            <p:cNvPr id="88104" name="Line 40"/>
            <p:cNvSpPr>
              <a:spLocks noChangeShapeType="1"/>
            </p:cNvSpPr>
            <p:nvPr/>
          </p:nvSpPr>
          <p:spPr bwMode="auto">
            <a:xfrm>
              <a:off x="1532" y="1591"/>
              <a:ext cx="140" cy="0"/>
            </a:xfrm>
            <a:prstGeom prst="line">
              <a:avLst/>
            </a:prstGeom>
            <a:noFill/>
            <a:ln w="25400">
              <a:solidFill>
                <a:schemeClr val="tx1"/>
              </a:solidFill>
              <a:round/>
              <a:headEnd/>
              <a:tailEnd/>
            </a:ln>
            <a:effectLst/>
          </p:spPr>
          <p:txBody>
            <a:bodyPr wrap="none" anchor="ctr"/>
            <a:lstStyle/>
            <a:p>
              <a:endParaRPr lang="en-US"/>
            </a:p>
          </p:txBody>
        </p:sp>
      </p:grpSp>
      <p:grpSp>
        <p:nvGrpSpPr>
          <p:cNvPr id="88105" name="Group 41"/>
          <p:cNvGrpSpPr>
            <a:grpSpLocks/>
          </p:cNvGrpSpPr>
          <p:nvPr/>
        </p:nvGrpSpPr>
        <p:grpSpPr bwMode="auto">
          <a:xfrm>
            <a:off x="6197600" y="2917825"/>
            <a:ext cx="203200" cy="215900"/>
            <a:chOff x="3988" y="1789"/>
            <a:chExt cx="128" cy="136"/>
          </a:xfrm>
        </p:grpSpPr>
        <p:sp>
          <p:nvSpPr>
            <p:cNvPr id="88106" name="Line 42"/>
            <p:cNvSpPr>
              <a:spLocks noChangeShapeType="1"/>
            </p:cNvSpPr>
            <p:nvPr/>
          </p:nvSpPr>
          <p:spPr bwMode="auto">
            <a:xfrm flipV="1">
              <a:off x="4050" y="1789"/>
              <a:ext cx="0" cy="136"/>
            </a:xfrm>
            <a:prstGeom prst="line">
              <a:avLst/>
            </a:prstGeom>
            <a:noFill/>
            <a:ln w="25400">
              <a:solidFill>
                <a:schemeClr val="tx1"/>
              </a:solidFill>
              <a:round/>
              <a:headEnd/>
              <a:tailEnd/>
            </a:ln>
            <a:effectLst/>
          </p:spPr>
          <p:txBody>
            <a:bodyPr wrap="none" anchor="ctr"/>
            <a:lstStyle/>
            <a:p>
              <a:endParaRPr lang="en-US"/>
            </a:p>
          </p:txBody>
        </p:sp>
        <p:sp>
          <p:nvSpPr>
            <p:cNvPr id="88107" name="Line 43"/>
            <p:cNvSpPr>
              <a:spLocks noChangeShapeType="1"/>
            </p:cNvSpPr>
            <p:nvPr/>
          </p:nvSpPr>
          <p:spPr bwMode="auto">
            <a:xfrm>
              <a:off x="3988" y="1803"/>
              <a:ext cx="128" cy="0"/>
            </a:xfrm>
            <a:prstGeom prst="line">
              <a:avLst/>
            </a:prstGeom>
            <a:noFill/>
            <a:ln w="25400">
              <a:solidFill>
                <a:schemeClr val="tx1"/>
              </a:solidFill>
              <a:round/>
              <a:headEnd/>
              <a:tailEnd/>
            </a:ln>
            <a:effectLst/>
          </p:spPr>
          <p:txBody>
            <a:bodyPr wrap="none" anchor="ctr"/>
            <a:lstStyle/>
            <a:p>
              <a:endParaRPr lang="en-US"/>
            </a:p>
          </p:txBody>
        </p:sp>
      </p:grpSp>
      <p:grpSp>
        <p:nvGrpSpPr>
          <p:cNvPr id="88108" name="Group 44"/>
          <p:cNvGrpSpPr>
            <a:grpSpLocks/>
          </p:cNvGrpSpPr>
          <p:nvPr/>
        </p:nvGrpSpPr>
        <p:grpSpPr bwMode="auto">
          <a:xfrm>
            <a:off x="5203825" y="4275138"/>
            <a:ext cx="234950" cy="95250"/>
            <a:chOff x="3362" y="2651"/>
            <a:chExt cx="148" cy="60"/>
          </a:xfrm>
        </p:grpSpPr>
        <p:sp>
          <p:nvSpPr>
            <p:cNvPr id="88109" name="Line 45"/>
            <p:cNvSpPr>
              <a:spLocks noChangeShapeType="1"/>
            </p:cNvSpPr>
            <p:nvPr/>
          </p:nvSpPr>
          <p:spPr bwMode="auto">
            <a:xfrm flipV="1">
              <a:off x="3436" y="2651"/>
              <a:ext cx="0" cy="60"/>
            </a:xfrm>
            <a:prstGeom prst="line">
              <a:avLst/>
            </a:prstGeom>
            <a:noFill/>
            <a:ln w="25400">
              <a:solidFill>
                <a:schemeClr val="tx1"/>
              </a:solidFill>
              <a:round/>
              <a:headEnd/>
              <a:tailEnd/>
            </a:ln>
            <a:effectLst/>
          </p:spPr>
          <p:txBody>
            <a:bodyPr wrap="none" anchor="ctr"/>
            <a:lstStyle/>
            <a:p>
              <a:endParaRPr lang="en-US"/>
            </a:p>
          </p:txBody>
        </p:sp>
        <p:sp>
          <p:nvSpPr>
            <p:cNvPr id="88110" name="Line 46"/>
            <p:cNvSpPr>
              <a:spLocks noChangeShapeType="1"/>
            </p:cNvSpPr>
            <p:nvPr/>
          </p:nvSpPr>
          <p:spPr bwMode="auto">
            <a:xfrm>
              <a:off x="3362" y="2661"/>
              <a:ext cx="148" cy="0"/>
            </a:xfrm>
            <a:prstGeom prst="line">
              <a:avLst/>
            </a:prstGeom>
            <a:noFill/>
            <a:ln w="25400">
              <a:solidFill>
                <a:schemeClr val="tx1"/>
              </a:solidFill>
              <a:round/>
              <a:headEnd/>
              <a:tailEnd/>
            </a:ln>
            <a:effectLst/>
          </p:spPr>
          <p:txBody>
            <a:bodyPr wrap="none" anchor="ctr"/>
            <a:lstStyle/>
            <a:p>
              <a:endParaRPr lang="en-US"/>
            </a:p>
          </p:txBody>
        </p:sp>
      </p:grpSp>
      <p:grpSp>
        <p:nvGrpSpPr>
          <p:cNvPr id="88111" name="Group 47"/>
          <p:cNvGrpSpPr>
            <a:grpSpLocks/>
          </p:cNvGrpSpPr>
          <p:nvPr/>
        </p:nvGrpSpPr>
        <p:grpSpPr bwMode="auto">
          <a:xfrm>
            <a:off x="4244975" y="2551113"/>
            <a:ext cx="222250" cy="142875"/>
            <a:chOff x="2756" y="1579"/>
            <a:chExt cx="140" cy="90"/>
          </a:xfrm>
        </p:grpSpPr>
        <p:sp>
          <p:nvSpPr>
            <p:cNvPr id="88112" name="Line 48"/>
            <p:cNvSpPr>
              <a:spLocks noChangeShapeType="1"/>
            </p:cNvSpPr>
            <p:nvPr/>
          </p:nvSpPr>
          <p:spPr bwMode="auto">
            <a:xfrm flipV="1">
              <a:off x="2826" y="1579"/>
              <a:ext cx="0" cy="90"/>
            </a:xfrm>
            <a:prstGeom prst="line">
              <a:avLst/>
            </a:prstGeom>
            <a:noFill/>
            <a:ln w="25400">
              <a:solidFill>
                <a:schemeClr val="tx1"/>
              </a:solidFill>
              <a:round/>
              <a:headEnd/>
              <a:tailEnd/>
            </a:ln>
            <a:effectLst/>
          </p:spPr>
          <p:txBody>
            <a:bodyPr wrap="none" anchor="ctr"/>
            <a:lstStyle/>
            <a:p>
              <a:endParaRPr lang="en-US"/>
            </a:p>
          </p:txBody>
        </p:sp>
        <p:sp>
          <p:nvSpPr>
            <p:cNvPr id="88113" name="Line 49"/>
            <p:cNvSpPr>
              <a:spLocks noChangeShapeType="1"/>
            </p:cNvSpPr>
            <p:nvPr/>
          </p:nvSpPr>
          <p:spPr bwMode="auto">
            <a:xfrm>
              <a:off x="2756" y="1591"/>
              <a:ext cx="140" cy="0"/>
            </a:xfrm>
            <a:prstGeom prst="line">
              <a:avLst/>
            </a:prstGeom>
            <a:noFill/>
            <a:ln w="25400">
              <a:solidFill>
                <a:schemeClr val="tx1"/>
              </a:solidFill>
              <a:round/>
              <a:headEnd/>
              <a:tailEnd/>
            </a:ln>
            <a:effectLst/>
          </p:spPr>
          <p:txBody>
            <a:bodyPr wrap="none" anchor="ctr"/>
            <a:lstStyle/>
            <a:p>
              <a:endParaRPr lang="en-US"/>
            </a:p>
          </p:txBody>
        </p:sp>
      </p:grpSp>
      <p:sp>
        <p:nvSpPr>
          <p:cNvPr id="88114" name="Line 50"/>
          <p:cNvSpPr>
            <a:spLocks noChangeShapeType="1"/>
          </p:cNvSpPr>
          <p:nvPr/>
        </p:nvSpPr>
        <p:spPr bwMode="auto">
          <a:xfrm flipV="1">
            <a:off x="7256463" y="2011363"/>
            <a:ext cx="0" cy="171450"/>
          </a:xfrm>
          <a:prstGeom prst="line">
            <a:avLst/>
          </a:prstGeom>
          <a:noFill/>
          <a:ln w="25400">
            <a:solidFill>
              <a:schemeClr val="tx1"/>
            </a:solidFill>
            <a:round/>
            <a:headEnd/>
            <a:tailEnd/>
          </a:ln>
          <a:effectLst/>
        </p:spPr>
        <p:txBody>
          <a:bodyPr wrap="none" anchor="ctr"/>
          <a:lstStyle/>
          <a:p>
            <a:endParaRPr lang="en-US"/>
          </a:p>
        </p:txBody>
      </p:sp>
      <p:sp>
        <p:nvSpPr>
          <p:cNvPr id="88115" name="Line 51"/>
          <p:cNvSpPr>
            <a:spLocks noChangeShapeType="1"/>
          </p:cNvSpPr>
          <p:nvPr/>
        </p:nvSpPr>
        <p:spPr bwMode="auto">
          <a:xfrm>
            <a:off x="7138988" y="2036763"/>
            <a:ext cx="228600" cy="0"/>
          </a:xfrm>
          <a:prstGeom prst="line">
            <a:avLst/>
          </a:prstGeom>
          <a:noFill/>
          <a:ln w="25400">
            <a:solidFill>
              <a:schemeClr val="tx1"/>
            </a:solidFill>
            <a:round/>
            <a:headEnd/>
            <a:tailEnd/>
          </a:ln>
          <a:effectLst/>
        </p:spPr>
        <p:txBody>
          <a:bodyPr wrap="none" anchor="ctr"/>
          <a:lstStyle/>
          <a:p>
            <a:endParaRPr lang="en-US"/>
          </a:p>
        </p:txBody>
      </p:sp>
      <p:grpSp>
        <p:nvGrpSpPr>
          <p:cNvPr id="88116" name="Group 52"/>
          <p:cNvGrpSpPr>
            <a:grpSpLocks/>
          </p:cNvGrpSpPr>
          <p:nvPr/>
        </p:nvGrpSpPr>
        <p:grpSpPr bwMode="auto">
          <a:xfrm>
            <a:off x="1244600" y="1754188"/>
            <a:ext cx="692150" cy="3643312"/>
            <a:chOff x="784" y="1105"/>
            <a:chExt cx="436" cy="2295"/>
          </a:xfrm>
        </p:grpSpPr>
        <p:sp>
          <p:nvSpPr>
            <p:cNvPr id="88117" name="Rectangle 53"/>
            <p:cNvSpPr>
              <a:spLocks noChangeArrowheads="1"/>
            </p:cNvSpPr>
            <p:nvPr/>
          </p:nvSpPr>
          <p:spPr bwMode="auto">
            <a:xfrm>
              <a:off x="868" y="3055"/>
              <a:ext cx="265" cy="345"/>
            </a:xfrm>
            <a:prstGeom prst="rect">
              <a:avLst/>
            </a:prstGeom>
            <a:noFill/>
            <a:ln w="25400">
              <a:noFill/>
              <a:miter lim="800000"/>
              <a:headEnd/>
              <a:tailEnd/>
            </a:ln>
            <a:effectLst/>
          </p:spPr>
          <p:txBody>
            <a:bodyPr wrap="none" lIns="111125" tIns="60325" rIns="111125" bIns="60325">
              <a:spAutoFit/>
            </a:bodyPr>
            <a:lstStyle/>
            <a:p>
              <a:pPr defTabSz="1460500" eaLnBrk="0" hangingPunct="0"/>
              <a:r>
                <a:rPr lang="en-US" sz="2800" b="1">
                  <a:solidFill>
                    <a:schemeClr val="tx2"/>
                  </a:solidFill>
                </a:rPr>
                <a:t>0</a:t>
              </a:r>
            </a:p>
          </p:txBody>
        </p:sp>
        <p:sp>
          <p:nvSpPr>
            <p:cNvPr id="88118" name="Rectangle 54"/>
            <p:cNvSpPr>
              <a:spLocks noChangeArrowheads="1"/>
            </p:cNvSpPr>
            <p:nvPr/>
          </p:nvSpPr>
          <p:spPr bwMode="auto">
            <a:xfrm>
              <a:off x="868" y="2399"/>
              <a:ext cx="265" cy="345"/>
            </a:xfrm>
            <a:prstGeom prst="rect">
              <a:avLst/>
            </a:prstGeom>
            <a:noFill/>
            <a:ln w="25400">
              <a:noFill/>
              <a:miter lim="800000"/>
              <a:headEnd/>
              <a:tailEnd/>
            </a:ln>
            <a:effectLst/>
          </p:spPr>
          <p:txBody>
            <a:bodyPr wrap="none" lIns="111125" tIns="60325" rIns="111125" bIns="60325">
              <a:spAutoFit/>
            </a:bodyPr>
            <a:lstStyle/>
            <a:p>
              <a:pPr defTabSz="1460500" eaLnBrk="0" hangingPunct="0"/>
              <a:r>
                <a:rPr lang="en-US" sz="2800" b="1">
                  <a:solidFill>
                    <a:schemeClr val="tx2"/>
                  </a:solidFill>
                </a:rPr>
                <a:t>4</a:t>
              </a:r>
            </a:p>
          </p:txBody>
        </p:sp>
        <p:sp>
          <p:nvSpPr>
            <p:cNvPr id="88119" name="Rectangle 55"/>
            <p:cNvSpPr>
              <a:spLocks noChangeArrowheads="1"/>
            </p:cNvSpPr>
            <p:nvPr/>
          </p:nvSpPr>
          <p:spPr bwMode="auto">
            <a:xfrm>
              <a:off x="868" y="1757"/>
              <a:ext cx="265" cy="345"/>
            </a:xfrm>
            <a:prstGeom prst="rect">
              <a:avLst/>
            </a:prstGeom>
            <a:noFill/>
            <a:ln w="25400">
              <a:noFill/>
              <a:miter lim="800000"/>
              <a:headEnd/>
              <a:tailEnd/>
            </a:ln>
            <a:effectLst/>
          </p:spPr>
          <p:txBody>
            <a:bodyPr wrap="none" lIns="111125" tIns="60325" rIns="111125" bIns="60325">
              <a:spAutoFit/>
            </a:bodyPr>
            <a:lstStyle/>
            <a:p>
              <a:pPr defTabSz="1460500" eaLnBrk="0" hangingPunct="0"/>
              <a:r>
                <a:rPr lang="en-US" sz="2800" b="1">
                  <a:solidFill>
                    <a:schemeClr val="tx2"/>
                  </a:solidFill>
                </a:rPr>
                <a:t>8</a:t>
              </a:r>
            </a:p>
          </p:txBody>
        </p:sp>
        <p:sp>
          <p:nvSpPr>
            <p:cNvPr id="88120" name="Rectangle 56"/>
            <p:cNvSpPr>
              <a:spLocks noChangeArrowheads="1"/>
            </p:cNvSpPr>
            <p:nvPr/>
          </p:nvSpPr>
          <p:spPr bwMode="auto">
            <a:xfrm>
              <a:off x="784" y="1105"/>
              <a:ext cx="436" cy="345"/>
            </a:xfrm>
            <a:prstGeom prst="rect">
              <a:avLst/>
            </a:prstGeom>
            <a:noFill/>
            <a:ln w="25400">
              <a:noFill/>
              <a:miter lim="800000"/>
              <a:headEnd/>
              <a:tailEnd/>
            </a:ln>
            <a:effectLst/>
          </p:spPr>
          <p:txBody>
            <a:bodyPr lIns="111125" tIns="60325" rIns="111125" bIns="60325">
              <a:spAutoFit/>
            </a:bodyPr>
            <a:lstStyle/>
            <a:p>
              <a:pPr defTabSz="1460500" eaLnBrk="0" hangingPunct="0"/>
              <a:r>
                <a:rPr lang="en-US" sz="2800" b="1">
                  <a:solidFill>
                    <a:schemeClr val="tx2"/>
                  </a:solidFill>
                </a:rPr>
                <a:t>12</a:t>
              </a:r>
            </a:p>
          </p:txBody>
        </p:sp>
      </p:grpSp>
      <p:sp>
        <p:nvSpPr>
          <p:cNvPr id="88121" name="Rectangle 57"/>
          <p:cNvSpPr>
            <a:spLocks noChangeArrowheads="1"/>
          </p:cNvSpPr>
          <p:nvPr/>
        </p:nvSpPr>
        <p:spPr bwMode="auto">
          <a:xfrm>
            <a:off x="3006725" y="5173663"/>
            <a:ext cx="857250" cy="669925"/>
          </a:xfrm>
          <a:prstGeom prst="rect">
            <a:avLst/>
          </a:prstGeom>
          <a:noFill/>
          <a:ln w="25400">
            <a:noFill/>
            <a:miter lim="800000"/>
            <a:headEnd/>
            <a:tailEnd/>
          </a:ln>
          <a:effectLst/>
        </p:spPr>
        <p:txBody>
          <a:bodyPr wrap="none" lIns="111125" tIns="60325" rIns="111125" bIns="60325">
            <a:spAutoFit/>
          </a:bodyPr>
          <a:lstStyle/>
          <a:p>
            <a:pPr algn="ctr" defTabSz="1460500" eaLnBrk="0" hangingPunct="0"/>
            <a:r>
              <a:rPr lang="en-US" b="1"/>
              <a:t>HBSS</a:t>
            </a:r>
          </a:p>
          <a:p>
            <a:pPr algn="ctr" defTabSz="1460500" eaLnBrk="0" hangingPunct="0"/>
            <a:r>
              <a:rPr lang="en-US" b="1"/>
              <a:t>TNF</a:t>
            </a:r>
            <a:r>
              <a:rPr lang="en-US" b="1">
                <a:latin typeface="Symbol" pitchFamily="18" charset="2"/>
              </a:rPr>
              <a:t></a:t>
            </a:r>
          </a:p>
        </p:txBody>
      </p:sp>
      <p:sp>
        <p:nvSpPr>
          <p:cNvPr id="88122" name="Rectangle 58"/>
          <p:cNvSpPr>
            <a:spLocks noChangeArrowheads="1"/>
          </p:cNvSpPr>
          <p:nvPr/>
        </p:nvSpPr>
        <p:spPr bwMode="auto">
          <a:xfrm>
            <a:off x="2066925" y="5173663"/>
            <a:ext cx="857250" cy="395287"/>
          </a:xfrm>
          <a:prstGeom prst="rect">
            <a:avLst/>
          </a:prstGeom>
          <a:noFill/>
          <a:ln w="25400">
            <a:noFill/>
            <a:miter lim="800000"/>
            <a:headEnd/>
            <a:tailEnd/>
          </a:ln>
          <a:effectLst/>
        </p:spPr>
        <p:txBody>
          <a:bodyPr wrap="none" lIns="111125" tIns="60325" rIns="111125" bIns="60325">
            <a:spAutoFit/>
          </a:bodyPr>
          <a:lstStyle/>
          <a:p>
            <a:pPr defTabSz="1460500" eaLnBrk="0" hangingPunct="0"/>
            <a:r>
              <a:rPr lang="en-US" b="1"/>
              <a:t>HBSS</a:t>
            </a:r>
          </a:p>
        </p:txBody>
      </p:sp>
      <p:sp>
        <p:nvSpPr>
          <p:cNvPr id="88123" name="Rectangle 59"/>
          <p:cNvSpPr>
            <a:spLocks noChangeArrowheads="1"/>
          </p:cNvSpPr>
          <p:nvPr/>
        </p:nvSpPr>
        <p:spPr bwMode="auto">
          <a:xfrm>
            <a:off x="3984625" y="5173663"/>
            <a:ext cx="793750" cy="395287"/>
          </a:xfrm>
          <a:prstGeom prst="rect">
            <a:avLst/>
          </a:prstGeom>
          <a:noFill/>
          <a:ln w="25400">
            <a:noFill/>
            <a:miter lim="800000"/>
            <a:headEnd/>
            <a:tailEnd/>
          </a:ln>
          <a:effectLst/>
        </p:spPr>
        <p:txBody>
          <a:bodyPr wrap="none" lIns="111125" tIns="60325" rIns="111125" bIns="60325">
            <a:spAutoFit/>
          </a:bodyPr>
          <a:lstStyle/>
          <a:p>
            <a:pPr defTabSz="1460500" eaLnBrk="0" hangingPunct="0"/>
            <a:r>
              <a:rPr lang="en-US" b="1"/>
              <a:t>L-arg</a:t>
            </a:r>
          </a:p>
        </p:txBody>
      </p:sp>
      <p:sp>
        <p:nvSpPr>
          <p:cNvPr id="88124" name="Rectangle 60"/>
          <p:cNvSpPr>
            <a:spLocks noChangeArrowheads="1"/>
          </p:cNvSpPr>
          <p:nvPr/>
        </p:nvSpPr>
        <p:spPr bwMode="auto">
          <a:xfrm>
            <a:off x="4926013" y="5173663"/>
            <a:ext cx="811212" cy="669925"/>
          </a:xfrm>
          <a:prstGeom prst="rect">
            <a:avLst/>
          </a:prstGeom>
          <a:noFill/>
          <a:ln w="25400">
            <a:noFill/>
            <a:miter lim="800000"/>
            <a:headEnd/>
            <a:tailEnd/>
          </a:ln>
          <a:effectLst/>
        </p:spPr>
        <p:txBody>
          <a:bodyPr wrap="none" lIns="111125" tIns="60325" rIns="111125" bIns="60325">
            <a:spAutoFit/>
          </a:bodyPr>
          <a:lstStyle/>
          <a:p>
            <a:pPr algn="ctr" defTabSz="1460500" eaLnBrk="0" hangingPunct="0"/>
            <a:r>
              <a:rPr lang="en-US" b="1"/>
              <a:t>L-arg</a:t>
            </a:r>
          </a:p>
          <a:p>
            <a:pPr algn="ctr" defTabSz="1460500" eaLnBrk="0" hangingPunct="0"/>
            <a:r>
              <a:rPr lang="en-US" b="1"/>
              <a:t>TNF</a:t>
            </a:r>
            <a:r>
              <a:rPr lang="en-US" b="1">
                <a:latin typeface="Symbol" pitchFamily="18" charset="2"/>
              </a:rPr>
              <a:t></a:t>
            </a:r>
          </a:p>
        </p:txBody>
      </p:sp>
      <p:sp>
        <p:nvSpPr>
          <p:cNvPr id="88125" name="Rectangle 61"/>
          <p:cNvSpPr>
            <a:spLocks noChangeArrowheads="1"/>
          </p:cNvSpPr>
          <p:nvPr/>
        </p:nvSpPr>
        <p:spPr bwMode="auto">
          <a:xfrm>
            <a:off x="5813425" y="5173663"/>
            <a:ext cx="1149350" cy="395287"/>
          </a:xfrm>
          <a:prstGeom prst="rect">
            <a:avLst/>
          </a:prstGeom>
          <a:noFill/>
          <a:ln w="25400">
            <a:noFill/>
            <a:miter lim="800000"/>
            <a:headEnd/>
            <a:tailEnd/>
          </a:ln>
          <a:effectLst/>
        </p:spPr>
        <p:txBody>
          <a:bodyPr wrap="none" lIns="111125" tIns="60325" rIns="111125" bIns="60325">
            <a:spAutoFit/>
          </a:bodyPr>
          <a:lstStyle/>
          <a:p>
            <a:pPr defTabSz="1460500" eaLnBrk="0" hangingPunct="0"/>
            <a:r>
              <a:rPr lang="en-US" b="1"/>
              <a:t>L-NMMA</a:t>
            </a:r>
          </a:p>
        </p:txBody>
      </p:sp>
      <p:sp>
        <p:nvSpPr>
          <p:cNvPr id="88126" name="Rectangle 62"/>
          <p:cNvSpPr>
            <a:spLocks noChangeArrowheads="1"/>
          </p:cNvSpPr>
          <p:nvPr/>
        </p:nvSpPr>
        <p:spPr bwMode="auto">
          <a:xfrm>
            <a:off x="6889750" y="5173663"/>
            <a:ext cx="1149350" cy="669925"/>
          </a:xfrm>
          <a:prstGeom prst="rect">
            <a:avLst/>
          </a:prstGeom>
          <a:noFill/>
          <a:ln w="25400">
            <a:noFill/>
            <a:miter lim="800000"/>
            <a:headEnd/>
            <a:tailEnd/>
          </a:ln>
          <a:effectLst/>
        </p:spPr>
        <p:txBody>
          <a:bodyPr wrap="none" lIns="111125" tIns="60325" rIns="111125" bIns="60325">
            <a:spAutoFit/>
          </a:bodyPr>
          <a:lstStyle/>
          <a:p>
            <a:pPr algn="ctr" defTabSz="1460500" eaLnBrk="0" hangingPunct="0"/>
            <a:r>
              <a:rPr lang="en-US" b="1" dirty="0"/>
              <a:t>L-NMMA</a:t>
            </a:r>
          </a:p>
          <a:p>
            <a:pPr algn="ctr" defTabSz="1460500" eaLnBrk="0" hangingPunct="0"/>
            <a:r>
              <a:rPr lang="en-US" b="1" dirty="0" smtClean="0"/>
              <a:t>ABC</a:t>
            </a:r>
            <a:endParaRPr lang="en-US" b="1" dirty="0">
              <a:latin typeface="Symbol" pitchFamily="18" charset="2"/>
            </a:endParaRPr>
          </a:p>
        </p:txBody>
      </p:sp>
      <p:sp>
        <p:nvSpPr>
          <p:cNvPr id="88127" name="Rectangle 63"/>
          <p:cNvSpPr>
            <a:spLocks noChangeArrowheads="1"/>
          </p:cNvSpPr>
          <p:nvPr/>
        </p:nvSpPr>
        <p:spPr bwMode="auto">
          <a:xfrm>
            <a:off x="4054475" y="2628900"/>
            <a:ext cx="392113" cy="485775"/>
          </a:xfrm>
          <a:prstGeom prst="rect">
            <a:avLst/>
          </a:prstGeom>
          <a:noFill/>
          <a:ln w="25400">
            <a:noFill/>
            <a:miter lim="800000"/>
            <a:headEnd/>
            <a:tailEnd/>
          </a:ln>
          <a:effectLst/>
        </p:spPr>
        <p:txBody>
          <a:bodyPr wrap="none" lIns="111125" tIns="60325" rIns="111125" bIns="60325">
            <a:spAutoFit/>
          </a:bodyPr>
          <a:lstStyle/>
          <a:p>
            <a:pPr defTabSz="1460500" eaLnBrk="0" hangingPunct="0"/>
            <a:r>
              <a:rPr lang="en-US" sz="2400" b="1"/>
              <a:t>a</a:t>
            </a:r>
          </a:p>
        </p:txBody>
      </p:sp>
      <p:sp>
        <p:nvSpPr>
          <p:cNvPr id="88128" name="Rectangle 64"/>
          <p:cNvSpPr>
            <a:spLocks noChangeArrowheads="1"/>
          </p:cNvSpPr>
          <p:nvPr/>
        </p:nvSpPr>
        <p:spPr bwMode="auto">
          <a:xfrm>
            <a:off x="5978525" y="3054350"/>
            <a:ext cx="392113" cy="485775"/>
          </a:xfrm>
          <a:prstGeom prst="rect">
            <a:avLst/>
          </a:prstGeom>
          <a:noFill/>
          <a:ln w="25400">
            <a:noFill/>
            <a:miter lim="800000"/>
            <a:headEnd/>
            <a:tailEnd/>
          </a:ln>
          <a:effectLst/>
        </p:spPr>
        <p:txBody>
          <a:bodyPr wrap="none" lIns="111125" tIns="60325" rIns="111125" bIns="60325">
            <a:spAutoFit/>
          </a:bodyPr>
          <a:lstStyle/>
          <a:p>
            <a:pPr defTabSz="1460500" eaLnBrk="0" hangingPunct="0"/>
            <a:r>
              <a:rPr lang="en-US" sz="2400" b="1">
                <a:effectLst>
                  <a:outerShdw blurRad="38100" dist="38100" dir="2700000" algn="tl">
                    <a:srgbClr val="C0C0C0"/>
                  </a:outerShdw>
                </a:effectLst>
              </a:rPr>
              <a:t>a</a:t>
            </a:r>
          </a:p>
        </p:txBody>
      </p:sp>
      <p:sp>
        <p:nvSpPr>
          <p:cNvPr id="88129" name="Rectangle 65"/>
          <p:cNvSpPr>
            <a:spLocks noChangeArrowheads="1"/>
          </p:cNvSpPr>
          <p:nvPr/>
        </p:nvSpPr>
        <p:spPr bwMode="auto">
          <a:xfrm>
            <a:off x="2092325" y="2600325"/>
            <a:ext cx="392113" cy="485775"/>
          </a:xfrm>
          <a:prstGeom prst="rect">
            <a:avLst/>
          </a:prstGeom>
          <a:noFill/>
          <a:ln w="25400">
            <a:noFill/>
            <a:miter lim="800000"/>
            <a:headEnd/>
            <a:tailEnd/>
          </a:ln>
          <a:effectLst/>
        </p:spPr>
        <p:txBody>
          <a:bodyPr wrap="none" lIns="111125" tIns="60325" rIns="111125" bIns="60325">
            <a:spAutoFit/>
          </a:bodyPr>
          <a:lstStyle/>
          <a:p>
            <a:pPr defTabSz="1460500" eaLnBrk="0" hangingPunct="0"/>
            <a:r>
              <a:rPr lang="en-US" sz="2400" b="1"/>
              <a:t>a</a:t>
            </a:r>
          </a:p>
        </p:txBody>
      </p:sp>
      <p:sp>
        <p:nvSpPr>
          <p:cNvPr id="88130" name="Rectangle 66"/>
          <p:cNvSpPr>
            <a:spLocks noChangeArrowheads="1"/>
          </p:cNvSpPr>
          <p:nvPr/>
        </p:nvSpPr>
        <p:spPr bwMode="auto">
          <a:xfrm>
            <a:off x="3057525" y="3879850"/>
            <a:ext cx="407988" cy="485775"/>
          </a:xfrm>
          <a:prstGeom prst="rect">
            <a:avLst/>
          </a:prstGeom>
          <a:noFill/>
          <a:ln w="25400">
            <a:noFill/>
            <a:miter lim="800000"/>
            <a:headEnd/>
            <a:tailEnd/>
          </a:ln>
          <a:effectLst/>
        </p:spPr>
        <p:txBody>
          <a:bodyPr wrap="none" lIns="111125" tIns="60325" rIns="111125" bIns="60325">
            <a:spAutoFit/>
          </a:bodyPr>
          <a:lstStyle/>
          <a:p>
            <a:pPr defTabSz="1460500" eaLnBrk="0" hangingPunct="0"/>
            <a:r>
              <a:rPr lang="en-US" sz="2400" b="1"/>
              <a:t>b</a:t>
            </a:r>
          </a:p>
        </p:txBody>
      </p:sp>
      <p:sp>
        <p:nvSpPr>
          <p:cNvPr id="88131" name="Rectangle 67"/>
          <p:cNvSpPr>
            <a:spLocks noChangeArrowheads="1"/>
          </p:cNvSpPr>
          <p:nvPr/>
        </p:nvSpPr>
        <p:spPr bwMode="auto">
          <a:xfrm>
            <a:off x="4984750" y="4321175"/>
            <a:ext cx="392113" cy="485775"/>
          </a:xfrm>
          <a:prstGeom prst="rect">
            <a:avLst/>
          </a:prstGeom>
          <a:noFill/>
          <a:ln w="25400">
            <a:noFill/>
            <a:miter lim="800000"/>
            <a:headEnd/>
            <a:tailEnd/>
          </a:ln>
          <a:effectLst/>
        </p:spPr>
        <p:txBody>
          <a:bodyPr wrap="none" lIns="111125" tIns="60325" rIns="111125" bIns="60325">
            <a:spAutoFit/>
          </a:bodyPr>
          <a:lstStyle/>
          <a:p>
            <a:pPr defTabSz="1460500" eaLnBrk="0" hangingPunct="0"/>
            <a:r>
              <a:rPr lang="en-US" sz="2400" b="1"/>
              <a:t>c</a:t>
            </a:r>
          </a:p>
        </p:txBody>
      </p:sp>
      <p:sp>
        <p:nvSpPr>
          <p:cNvPr id="88132" name="Rectangle 68"/>
          <p:cNvSpPr>
            <a:spLocks noChangeArrowheads="1"/>
          </p:cNvSpPr>
          <p:nvPr/>
        </p:nvSpPr>
        <p:spPr bwMode="auto">
          <a:xfrm>
            <a:off x="6918325" y="2139950"/>
            <a:ext cx="407988" cy="485775"/>
          </a:xfrm>
          <a:prstGeom prst="rect">
            <a:avLst/>
          </a:prstGeom>
          <a:noFill/>
          <a:ln w="25400">
            <a:noFill/>
            <a:miter lim="800000"/>
            <a:headEnd/>
            <a:tailEnd/>
          </a:ln>
          <a:effectLst/>
        </p:spPr>
        <p:txBody>
          <a:bodyPr wrap="none" lIns="111125" tIns="60325" rIns="111125" bIns="60325">
            <a:spAutoFit/>
          </a:bodyPr>
          <a:lstStyle/>
          <a:p>
            <a:pPr defTabSz="1460500" eaLnBrk="0" hangingPunct="0"/>
            <a:r>
              <a:rPr lang="en-US" sz="2400" b="1">
                <a:solidFill>
                  <a:srgbClr val="000000"/>
                </a:solidFill>
              </a:rPr>
              <a:t>d</a:t>
            </a:r>
          </a:p>
        </p:txBody>
      </p:sp>
      <p:sp>
        <p:nvSpPr>
          <p:cNvPr id="88133" name="Rectangle 69"/>
          <p:cNvSpPr>
            <a:spLocks noChangeArrowheads="1"/>
          </p:cNvSpPr>
          <p:nvPr/>
        </p:nvSpPr>
        <p:spPr bwMode="auto">
          <a:xfrm>
            <a:off x="6921500" y="2146300"/>
            <a:ext cx="407988" cy="485775"/>
          </a:xfrm>
          <a:prstGeom prst="rect">
            <a:avLst/>
          </a:prstGeom>
          <a:noFill/>
          <a:ln w="25400">
            <a:noFill/>
            <a:miter lim="800000"/>
            <a:headEnd/>
            <a:tailEnd/>
          </a:ln>
          <a:effectLst/>
        </p:spPr>
        <p:txBody>
          <a:bodyPr wrap="none" lIns="111125" tIns="60325" rIns="111125" bIns="60325">
            <a:spAutoFit/>
          </a:bodyPr>
          <a:lstStyle/>
          <a:p>
            <a:pPr defTabSz="1460500" eaLnBrk="0" hangingPunct="0"/>
            <a:r>
              <a:rPr lang="en-US" sz="2400" b="1"/>
              <a:t>d</a:t>
            </a:r>
          </a:p>
        </p:txBody>
      </p:sp>
      <p:sp>
        <p:nvSpPr>
          <p:cNvPr id="88134" name="Rectangle 70"/>
          <p:cNvSpPr>
            <a:spLocks noChangeArrowheads="1"/>
          </p:cNvSpPr>
          <p:nvPr/>
        </p:nvSpPr>
        <p:spPr bwMode="auto">
          <a:xfrm>
            <a:off x="1776413" y="700088"/>
            <a:ext cx="6361112" cy="955675"/>
          </a:xfrm>
          <a:prstGeom prst="rect">
            <a:avLst/>
          </a:prstGeom>
          <a:noFill/>
          <a:ln w="12700">
            <a:noFill/>
            <a:miter lim="800000"/>
            <a:headEnd/>
            <a:tailEnd/>
          </a:ln>
          <a:effectLst/>
        </p:spPr>
        <p:txBody>
          <a:bodyPr wrap="none" lIns="120650" tIns="63500" rIns="120650" bIns="63500">
            <a:spAutoFit/>
          </a:bodyPr>
          <a:lstStyle/>
          <a:p>
            <a:pPr algn="ctr" defTabSz="1574800" eaLnBrk="0" hangingPunct="0">
              <a:lnSpc>
                <a:spcPct val="80000"/>
              </a:lnSpc>
            </a:pPr>
            <a:r>
              <a:rPr lang="en-US" sz="3400" b="1">
                <a:solidFill>
                  <a:schemeClr val="tx2"/>
                </a:solidFill>
              </a:rPr>
              <a:t>Rat neutrophil oxidative burst</a:t>
            </a:r>
          </a:p>
          <a:p>
            <a:pPr algn="ctr" defTabSz="1574800" eaLnBrk="0" hangingPunct="0">
              <a:lnSpc>
                <a:spcPct val="80000"/>
              </a:lnSpc>
            </a:pPr>
            <a:r>
              <a:rPr lang="en-US" sz="3400" b="1">
                <a:solidFill>
                  <a:schemeClr val="tx2"/>
                </a:solidFill>
              </a:rPr>
              <a:t>with nitric oxide modulators</a:t>
            </a:r>
          </a:p>
        </p:txBody>
      </p:sp>
      <p:sp>
        <p:nvSpPr>
          <p:cNvPr id="88135" name="Text Box 71"/>
          <p:cNvSpPr txBox="1">
            <a:spLocks noChangeArrowheads="1"/>
          </p:cNvSpPr>
          <p:nvPr/>
        </p:nvSpPr>
        <p:spPr bwMode="auto">
          <a:xfrm>
            <a:off x="1066800" y="5943600"/>
            <a:ext cx="6810375" cy="457200"/>
          </a:xfrm>
          <a:prstGeom prst="rect">
            <a:avLst/>
          </a:prstGeom>
          <a:noFill/>
          <a:ln w="9525">
            <a:noFill/>
            <a:miter lim="800000"/>
            <a:headEnd/>
            <a:tailEnd/>
          </a:ln>
          <a:effectLst/>
        </p:spPr>
        <p:txBody>
          <a:bodyPr wrap="none">
            <a:spAutoFit/>
          </a:bodyPr>
          <a:lstStyle/>
          <a:p>
            <a:pPr eaLnBrk="0" hangingPunct="0"/>
            <a:r>
              <a:rPr lang="en-US" sz="2400" dirty="0">
                <a:latin typeface="Times New Roman" charset="0"/>
              </a:rPr>
              <a:t>NO modulators increase superoxide, </a:t>
            </a:r>
            <a:r>
              <a:rPr lang="en-US" sz="2400" dirty="0" smtClean="0">
                <a:latin typeface="Times New Roman" charset="0"/>
              </a:rPr>
              <a:t>TNF </a:t>
            </a:r>
            <a:r>
              <a:rPr lang="en-US" sz="2400" dirty="0">
                <a:latin typeface="Times New Roman" charset="0"/>
              </a:rPr>
              <a:t>reduces O</a:t>
            </a:r>
            <a:r>
              <a:rPr lang="en-US" sz="2400" baseline="-25000" dirty="0">
                <a:latin typeface="Times New Roman" charset="0"/>
              </a:rPr>
              <a:t>2</a:t>
            </a:r>
            <a:r>
              <a:rPr lang="en-US" sz="2400" baseline="30000" dirty="0">
                <a:latin typeface="Times New Roman" charset="0"/>
              </a:rPr>
              <a:t>-</a:t>
            </a:r>
            <a:endParaRPr lang="en-US" sz="2400" dirty="0">
              <a:latin typeface="Times New Roman" charset="0"/>
            </a:endParaRPr>
          </a:p>
        </p:txBody>
      </p:sp>
      <p:sp>
        <p:nvSpPr>
          <p:cNvPr id="88136" name="Text Box 72"/>
          <p:cNvSpPr txBox="1">
            <a:spLocks noChangeArrowheads="1"/>
          </p:cNvSpPr>
          <p:nvPr/>
        </p:nvSpPr>
        <p:spPr bwMode="auto">
          <a:xfrm>
            <a:off x="4419600" y="2057400"/>
            <a:ext cx="2282825" cy="304800"/>
          </a:xfrm>
          <a:prstGeom prst="rect">
            <a:avLst/>
          </a:prstGeom>
          <a:noFill/>
          <a:ln w="9525">
            <a:noFill/>
            <a:miter lim="800000"/>
            <a:headEnd/>
            <a:tailEnd/>
          </a:ln>
          <a:effectLst/>
        </p:spPr>
        <p:txBody>
          <a:bodyPr wrap="none">
            <a:spAutoFit/>
          </a:bodyPr>
          <a:lstStyle/>
          <a:p>
            <a:r>
              <a:rPr lang="en-US" sz="1400" i="1"/>
              <a:t>Bars represent 1 SD mean</a:t>
            </a:r>
          </a:p>
        </p:txBody>
      </p:sp>
      <p:sp>
        <p:nvSpPr>
          <p:cNvPr id="88137" name="Text Box 73"/>
          <p:cNvSpPr txBox="1">
            <a:spLocks noChangeArrowheads="1"/>
          </p:cNvSpPr>
          <p:nvPr/>
        </p:nvSpPr>
        <p:spPr bwMode="auto">
          <a:xfrm>
            <a:off x="7772400" y="2667000"/>
            <a:ext cx="1111250" cy="1155700"/>
          </a:xfrm>
          <a:prstGeom prst="rect">
            <a:avLst/>
          </a:prstGeom>
          <a:noFill/>
          <a:ln w="9525">
            <a:noFill/>
            <a:miter lim="800000"/>
            <a:headEnd/>
            <a:tailEnd/>
          </a:ln>
          <a:effectLst/>
        </p:spPr>
        <p:txBody>
          <a:bodyPr wrap="none">
            <a:spAutoFit/>
          </a:bodyPr>
          <a:lstStyle/>
          <a:p>
            <a:r>
              <a:rPr lang="en-US" sz="1400"/>
              <a:t>a,b,c,d</a:t>
            </a:r>
          </a:p>
          <a:p>
            <a:r>
              <a:rPr lang="en-US" sz="1400"/>
              <a:t>represent</a:t>
            </a:r>
          </a:p>
          <a:p>
            <a:r>
              <a:rPr lang="en-US" sz="1400"/>
              <a:t>statistical </a:t>
            </a:r>
          </a:p>
          <a:p>
            <a:r>
              <a:rPr lang="en-US" sz="1400"/>
              <a:t>significance</a:t>
            </a:r>
          </a:p>
          <a:p>
            <a:r>
              <a:rPr lang="en-US" sz="1400"/>
              <a:t>levels</a:t>
            </a:r>
          </a:p>
        </p:txBody>
      </p:sp>
      <p:sp>
        <p:nvSpPr>
          <p:cNvPr id="88138" name="Text Box 74"/>
          <p:cNvSpPr txBox="1">
            <a:spLocks noChangeArrowheads="1"/>
          </p:cNvSpPr>
          <p:nvPr/>
        </p:nvSpPr>
        <p:spPr bwMode="auto">
          <a:xfrm>
            <a:off x="2362200" y="6324600"/>
            <a:ext cx="3581400" cy="366713"/>
          </a:xfrm>
          <a:prstGeom prst="rect">
            <a:avLst/>
          </a:prstGeom>
          <a:solidFill>
            <a:srgbClr val="CCFFFF"/>
          </a:solidFill>
          <a:ln w="9525">
            <a:noFill/>
            <a:miter lim="800000"/>
            <a:headEnd/>
            <a:tailEnd/>
          </a:ln>
          <a:effectLst/>
        </p:spPr>
        <p:txBody>
          <a:bodyPr>
            <a:spAutoFit/>
          </a:bodyPr>
          <a:lstStyle/>
          <a:p>
            <a:r>
              <a:rPr lang="en-US" b="1" dirty="0"/>
              <a:t>So:</a:t>
            </a:r>
            <a:r>
              <a:rPr lang="en-US" dirty="0"/>
              <a:t> Basic data, very, very simple </a:t>
            </a:r>
          </a:p>
        </p:txBody>
      </p:sp>
    </p:spTree>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 name="Footer Placeholder 2"/>
          <p:cNvSpPr>
            <a:spLocks noGrp="1"/>
          </p:cNvSpPr>
          <p:nvPr>
            <p:ph type="ftr" sz="quarter" idx="11"/>
          </p:nvPr>
        </p:nvSpPr>
        <p:spPr/>
        <p:txBody>
          <a:bodyPr/>
          <a:lstStyle/>
          <a:p>
            <a:r>
              <a:rPr lang="en-US"/>
              <a:t>© J. Paul Robinson, Purdue University</a:t>
            </a:r>
          </a:p>
        </p:txBody>
      </p:sp>
      <p:sp>
        <p:nvSpPr>
          <p:cNvPr id="76" name="Slide Number Placeholder 3"/>
          <p:cNvSpPr>
            <a:spLocks noGrp="1"/>
          </p:cNvSpPr>
          <p:nvPr>
            <p:ph type="sldNum" sz="quarter" idx="12"/>
          </p:nvPr>
        </p:nvSpPr>
        <p:spPr/>
        <p:txBody>
          <a:bodyPr/>
          <a:lstStyle/>
          <a:p>
            <a:fld id="{FE88503D-34B4-4DEB-AE35-32DDEC8930A5}" type="slidenum">
              <a:rPr lang="en-US"/>
              <a:pPr/>
              <a:t>37</a:t>
            </a:fld>
            <a:r>
              <a:rPr lang="en-US"/>
              <a:t> of 46</a:t>
            </a:r>
          </a:p>
        </p:txBody>
      </p:sp>
      <p:sp>
        <p:nvSpPr>
          <p:cNvPr id="90114" name="Freeform 2"/>
          <p:cNvSpPr>
            <a:spLocks/>
          </p:cNvSpPr>
          <p:nvPr/>
        </p:nvSpPr>
        <p:spPr bwMode="auto">
          <a:xfrm>
            <a:off x="1993900" y="1347788"/>
            <a:ext cx="5799138" cy="3062287"/>
          </a:xfrm>
          <a:custGeom>
            <a:avLst/>
            <a:gdLst/>
            <a:ahLst/>
            <a:cxnLst>
              <a:cxn ang="0">
                <a:pos x="0" y="1928"/>
              </a:cxn>
              <a:cxn ang="0">
                <a:pos x="0" y="0"/>
              </a:cxn>
              <a:cxn ang="0">
                <a:pos x="3652" y="0"/>
              </a:cxn>
              <a:cxn ang="0">
                <a:pos x="3652" y="1928"/>
              </a:cxn>
              <a:cxn ang="0">
                <a:pos x="0" y="1928"/>
              </a:cxn>
            </a:cxnLst>
            <a:rect l="0" t="0" r="r" b="b"/>
            <a:pathLst>
              <a:path w="3653" h="1929">
                <a:moveTo>
                  <a:pt x="0" y="1928"/>
                </a:moveTo>
                <a:lnTo>
                  <a:pt x="0" y="0"/>
                </a:lnTo>
                <a:lnTo>
                  <a:pt x="3652" y="0"/>
                </a:lnTo>
                <a:lnTo>
                  <a:pt x="3652" y="1928"/>
                </a:lnTo>
                <a:lnTo>
                  <a:pt x="0" y="1928"/>
                </a:lnTo>
              </a:path>
            </a:pathLst>
          </a:custGeom>
          <a:noFill/>
          <a:ln w="12700" cap="rnd" cmpd="sng">
            <a:noFill/>
            <a:prstDash val="solid"/>
            <a:round/>
            <a:headEnd type="none" w="med" len="med"/>
            <a:tailEnd type="none" w="med" len="med"/>
          </a:ln>
          <a:effectLst/>
        </p:spPr>
        <p:txBody>
          <a:bodyPr/>
          <a:lstStyle/>
          <a:p>
            <a:endParaRPr lang="en-US"/>
          </a:p>
        </p:txBody>
      </p:sp>
      <p:sp>
        <p:nvSpPr>
          <p:cNvPr id="90115" name="Freeform 3"/>
          <p:cNvSpPr>
            <a:spLocks/>
          </p:cNvSpPr>
          <p:nvPr/>
        </p:nvSpPr>
        <p:spPr bwMode="auto">
          <a:xfrm>
            <a:off x="1816100" y="1347788"/>
            <a:ext cx="5980113" cy="131762"/>
          </a:xfrm>
          <a:custGeom>
            <a:avLst/>
            <a:gdLst/>
            <a:ahLst/>
            <a:cxnLst>
              <a:cxn ang="0">
                <a:pos x="0" y="82"/>
              </a:cxn>
              <a:cxn ang="0">
                <a:pos x="113" y="0"/>
              </a:cxn>
              <a:cxn ang="0">
                <a:pos x="3766" y="0"/>
              </a:cxn>
            </a:cxnLst>
            <a:rect l="0" t="0" r="r" b="b"/>
            <a:pathLst>
              <a:path w="3767" h="83">
                <a:moveTo>
                  <a:pt x="0" y="82"/>
                </a:moveTo>
                <a:lnTo>
                  <a:pt x="113" y="0"/>
                </a:lnTo>
                <a:lnTo>
                  <a:pt x="3766" y="0"/>
                </a:lnTo>
              </a:path>
            </a:pathLst>
          </a:custGeom>
          <a:noFill/>
          <a:ln w="12700" cap="rnd" cmpd="sng">
            <a:solidFill>
              <a:srgbClr val="FFFFFF"/>
            </a:solidFill>
            <a:prstDash val="solid"/>
            <a:round/>
            <a:headEnd type="none" w="med" len="med"/>
            <a:tailEnd type="none" w="med" len="med"/>
          </a:ln>
          <a:effectLst/>
        </p:spPr>
        <p:txBody>
          <a:bodyPr/>
          <a:lstStyle/>
          <a:p>
            <a:endParaRPr lang="en-US"/>
          </a:p>
        </p:txBody>
      </p:sp>
      <p:sp>
        <p:nvSpPr>
          <p:cNvPr id="90116" name="Line 4"/>
          <p:cNvSpPr>
            <a:spLocks noChangeShapeType="1"/>
          </p:cNvSpPr>
          <p:nvPr/>
        </p:nvSpPr>
        <p:spPr bwMode="auto">
          <a:xfrm>
            <a:off x="1822450" y="4541838"/>
            <a:ext cx="5788025" cy="0"/>
          </a:xfrm>
          <a:prstGeom prst="line">
            <a:avLst/>
          </a:prstGeom>
          <a:noFill/>
          <a:ln w="12700">
            <a:solidFill>
              <a:schemeClr val="tx1"/>
            </a:solidFill>
            <a:round/>
            <a:headEnd/>
            <a:tailEnd/>
          </a:ln>
          <a:effectLst/>
        </p:spPr>
        <p:txBody>
          <a:bodyPr wrap="none" anchor="ctr"/>
          <a:lstStyle/>
          <a:p>
            <a:endParaRPr lang="en-US"/>
          </a:p>
        </p:txBody>
      </p:sp>
      <p:sp>
        <p:nvSpPr>
          <p:cNvPr id="90117" name="Line 5"/>
          <p:cNvSpPr>
            <a:spLocks noChangeShapeType="1"/>
          </p:cNvSpPr>
          <p:nvPr/>
        </p:nvSpPr>
        <p:spPr bwMode="auto">
          <a:xfrm>
            <a:off x="1816100" y="4548188"/>
            <a:ext cx="0" cy="38100"/>
          </a:xfrm>
          <a:prstGeom prst="line">
            <a:avLst/>
          </a:prstGeom>
          <a:noFill/>
          <a:ln w="12700">
            <a:solidFill>
              <a:schemeClr val="tx1"/>
            </a:solidFill>
            <a:round/>
            <a:headEnd/>
            <a:tailEnd/>
          </a:ln>
          <a:effectLst/>
        </p:spPr>
        <p:txBody>
          <a:bodyPr wrap="none" anchor="ctr"/>
          <a:lstStyle/>
          <a:p>
            <a:endParaRPr lang="en-US"/>
          </a:p>
        </p:txBody>
      </p:sp>
      <p:sp>
        <p:nvSpPr>
          <p:cNvPr id="90118" name="Line 6"/>
          <p:cNvSpPr>
            <a:spLocks noChangeShapeType="1"/>
          </p:cNvSpPr>
          <p:nvPr/>
        </p:nvSpPr>
        <p:spPr bwMode="auto">
          <a:xfrm>
            <a:off x="2784475" y="4548188"/>
            <a:ext cx="0" cy="38100"/>
          </a:xfrm>
          <a:prstGeom prst="line">
            <a:avLst/>
          </a:prstGeom>
          <a:noFill/>
          <a:ln w="12700">
            <a:solidFill>
              <a:schemeClr val="tx1"/>
            </a:solidFill>
            <a:round/>
            <a:headEnd/>
            <a:tailEnd/>
          </a:ln>
          <a:effectLst/>
        </p:spPr>
        <p:txBody>
          <a:bodyPr wrap="none" anchor="ctr"/>
          <a:lstStyle/>
          <a:p>
            <a:endParaRPr lang="en-US"/>
          </a:p>
        </p:txBody>
      </p:sp>
      <p:sp>
        <p:nvSpPr>
          <p:cNvPr id="90119" name="Line 7"/>
          <p:cNvSpPr>
            <a:spLocks noChangeShapeType="1"/>
          </p:cNvSpPr>
          <p:nvPr/>
        </p:nvSpPr>
        <p:spPr bwMode="auto">
          <a:xfrm>
            <a:off x="3756025" y="4548188"/>
            <a:ext cx="0" cy="38100"/>
          </a:xfrm>
          <a:prstGeom prst="line">
            <a:avLst/>
          </a:prstGeom>
          <a:noFill/>
          <a:ln w="12700">
            <a:solidFill>
              <a:schemeClr val="tx1"/>
            </a:solidFill>
            <a:round/>
            <a:headEnd/>
            <a:tailEnd/>
          </a:ln>
          <a:effectLst/>
        </p:spPr>
        <p:txBody>
          <a:bodyPr wrap="none" anchor="ctr"/>
          <a:lstStyle/>
          <a:p>
            <a:endParaRPr lang="en-US"/>
          </a:p>
        </p:txBody>
      </p:sp>
      <p:sp>
        <p:nvSpPr>
          <p:cNvPr id="90120" name="Line 8"/>
          <p:cNvSpPr>
            <a:spLocks noChangeShapeType="1"/>
          </p:cNvSpPr>
          <p:nvPr/>
        </p:nvSpPr>
        <p:spPr bwMode="auto">
          <a:xfrm>
            <a:off x="4718050" y="4548188"/>
            <a:ext cx="0" cy="38100"/>
          </a:xfrm>
          <a:prstGeom prst="line">
            <a:avLst/>
          </a:prstGeom>
          <a:noFill/>
          <a:ln w="12700">
            <a:solidFill>
              <a:schemeClr val="tx1"/>
            </a:solidFill>
            <a:round/>
            <a:headEnd/>
            <a:tailEnd/>
          </a:ln>
          <a:effectLst/>
        </p:spPr>
        <p:txBody>
          <a:bodyPr wrap="none" anchor="ctr"/>
          <a:lstStyle/>
          <a:p>
            <a:endParaRPr lang="en-US"/>
          </a:p>
        </p:txBody>
      </p:sp>
      <p:sp>
        <p:nvSpPr>
          <p:cNvPr id="90121" name="Line 9"/>
          <p:cNvSpPr>
            <a:spLocks noChangeShapeType="1"/>
          </p:cNvSpPr>
          <p:nvPr/>
        </p:nvSpPr>
        <p:spPr bwMode="auto">
          <a:xfrm>
            <a:off x="5683250" y="4548188"/>
            <a:ext cx="0" cy="38100"/>
          </a:xfrm>
          <a:prstGeom prst="line">
            <a:avLst/>
          </a:prstGeom>
          <a:noFill/>
          <a:ln w="12700">
            <a:solidFill>
              <a:schemeClr val="tx1"/>
            </a:solidFill>
            <a:round/>
            <a:headEnd/>
            <a:tailEnd/>
          </a:ln>
          <a:effectLst/>
        </p:spPr>
        <p:txBody>
          <a:bodyPr wrap="none" anchor="ctr"/>
          <a:lstStyle/>
          <a:p>
            <a:endParaRPr lang="en-US"/>
          </a:p>
        </p:txBody>
      </p:sp>
      <p:sp>
        <p:nvSpPr>
          <p:cNvPr id="90122" name="Line 10"/>
          <p:cNvSpPr>
            <a:spLocks noChangeShapeType="1"/>
          </p:cNvSpPr>
          <p:nvPr/>
        </p:nvSpPr>
        <p:spPr bwMode="auto">
          <a:xfrm>
            <a:off x="6651625" y="4548188"/>
            <a:ext cx="0" cy="38100"/>
          </a:xfrm>
          <a:prstGeom prst="line">
            <a:avLst/>
          </a:prstGeom>
          <a:noFill/>
          <a:ln w="12700">
            <a:solidFill>
              <a:schemeClr val="tx1"/>
            </a:solidFill>
            <a:round/>
            <a:headEnd/>
            <a:tailEnd/>
          </a:ln>
          <a:effectLst/>
        </p:spPr>
        <p:txBody>
          <a:bodyPr wrap="none" anchor="ctr"/>
          <a:lstStyle/>
          <a:p>
            <a:endParaRPr lang="en-US"/>
          </a:p>
        </p:txBody>
      </p:sp>
      <p:sp>
        <p:nvSpPr>
          <p:cNvPr id="90123" name="Line 11"/>
          <p:cNvSpPr>
            <a:spLocks noChangeShapeType="1"/>
          </p:cNvSpPr>
          <p:nvPr/>
        </p:nvSpPr>
        <p:spPr bwMode="auto">
          <a:xfrm>
            <a:off x="7616825" y="4548188"/>
            <a:ext cx="0" cy="38100"/>
          </a:xfrm>
          <a:prstGeom prst="line">
            <a:avLst/>
          </a:prstGeom>
          <a:noFill/>
          <a:ln w="12700">
            <a:solidFill>
              <a:schemeClr val="tx1"/>
            </a:solidFill>
            <a:round/>
            <a:headEnd/>
            <a:tailEnd/>
          </a:ln>
          <a:effectLst/>
        </p:spPr>
        <p:txBody>
          <a:bodyPr wrap="none" anchor="ctr"/>
          <a:lstStyle/>
          <a:p>
            <a:endParaRPr lang="en-US"/>
          </a:p>
        </p:txBody>
      </p:sp>
      <p:sp>
        <p:nvSpPr>
          <p:cNvPr id="90124" name="Freeform 12"/>
          <p:cNvSpPr>
            <a:spLocks/>
          </p:cNvSpPr>
          <p:nvPr/>
        </p:nvSpPr>
        <p:spPr bwMode="auto">
          <a:xfrm>
            <a:off x="2032000" y="2071688"/>
            <a:ext cx="531813" cy="2471737"/>
          </a:xfrm>
          <a:custGeom>
            <a:avLst/>
            <a:gdLst/>
            <a:ahLst/>
            <a:cxnLst>
              <a:cxn ang="0">
                <a:pos x="334" y="1556"/>
              </a:cxn>
              <a:cxn ang="0">
                <a:pos x="334" y="0"/>
              </a:cxn>
              <a:cxn ang="0">
                <a:pos x="0" y="0"/>
              </a:cxn>
              <a:cxn ang="0">
                <a:pos x="0" y="1556"/>
              </a:cxn>
              <a:cxn ang="0">
                <a:pos x="334" y="1556"/>
              </a:cxn>
            </a:cxnLst>
            <a:rect l="0" t="0" r="r" b="b"/>
            <a:pathLst>
              <a:path w="335" h="1557">
                <a:moveTo>
                  <a:pt x="334" y="1556"/>
                </a:moveTo>
                <a:lnTo>
                  <a:pt x="334" y="0"/>
                </a:lnTo>
                <a:lnTo>
                  <a:pt x="0" y="0"/>
                </a:lnTo>
                <a:lnTo>
                  <a:pt x="0" y="1556"/>
                </a:lnTo>
                <a:lnTo>
                  <a:pt x="334" y="1556"/>
                </a:lnTo>
              </a:path>
            </a:pathLst>
          </a:custGeom>
          <a:solidFill>
            <a:srgbClr val="FFA000"/>
          </a:solidFill>
          <a:ln w="12700" cap="rnd" cmpd="sng">
            <a:solidFill>
              <a:srgbClr val="000000"/>
            </a:solidFill>
            <a:prstDash val="solid"/>
            <a:round/>
            <a:headEnd type="none" w="med" len="med"/>
            <a:tailEnd type="none" w="med" len="med"/>
          </a:ln>
          <a:effectLst/>
        </p:spPr>
        <p:txBody>
          <a:bodyPr/>
          <a:lstStyle/>
          <a:p>
            <a:endParaRPr lang="en-US"/>
          </a:p>
        </p:txBody>
      </p:sp>
      <p:sp>
        <p:nvSpPr>
          <p:cNvPr id="90125" name="Freeform 13"/>
          <p:cNvSpPr>
            <a:spLocks/>
          </p:cNvSpPr>
          <p:nvPr/>
        </p:nvSpPr>
        <p:spPr bwMode="auto">
          <a:xfrm>
            <a:off x="3003550" y="3325813"/>
            <a:ext cx="525463" cy="1217612"/>
          </a:xfrm>
          <a:custGeom>
            <a:avLst/>
            <a:gdLst/>
            <a:ahLst/>
            <a:cxnLst>
              <a:cxn ang="0">
                <a:pos x="330" y="766"/>
              </a:cxn>
              <a:cxn ang="0">
                <a:pos x="330" y="0"/>
              </a:cxn>
              <a:cxn ang="0">
                <a:pos x="0" y="0"/>
              </a:cxn>
              <a:cxn ang="0">
                <a:pos x="0" y="766"/>
              </a:cxn>
              <a:cxn ang="0">
                <a:pos x="330" y="766"/>
              </a:cxn>
            </a:cxnLst>
            <a:rect l="0" t="0" r="r" b="b"/>
            <a:pathLst>
              <a:path w="331" h="767">
                <a:moveTo>
                  <a:pt x="330" y="766"/>
                </a:moveTo>
                <a:lnTo>
                  <a:pt x="330" y="0"/>
                </a:lnTo>
                <a:lnTo>
                  <a:pt x="0" y="0"/>
                </a:lnTo>
                <a:lnTo>
                  <a:pt x="0" y="766"/>
                </a:lnTo>
                <a:lnTo>
                  <a:pt x="330" y="766"/>
                </a:lnTo>
              </a:path>
            </a:pathLst>
          </a:custGeom>
          <a:solidFill>
            <a:srgbClr val="FFA0C0"/>
          </a:solidFill>
          <a:ln w="12700" cap="rnd" cmpd="sng">
            <a:solidFill>
              <a:srgbClr val="000000"/>
            </a:solidFill>
            <a:prstDash val="solid"/>
            <a:round/>
            <a:headEnd type="none" w="med" len="med"/>
            <a:tailEnd type="none" w="med" len="med"/>
          </a:ln>
          <a:effectLst/>
        </p:spPr>
        <p:txBody>
          <a:bodyPr/>
          <a:lstStyle/>
          <a:p>
            <a:endParaRPr lang="en-US"/>
          </a:p>
        </p:txBody>
      </p:sp>
      <p:sp>
        <p:nvSpPr>
          <p:cNvPr id="90126" name="Freeform 14"/>
          <p:cNvSpPr>
            <a:spLocks/>
          </p:cNvSpPr>
          <p:nvPr/>
        </p:nvSpPr>
        <p:spPr bwMode="auto">
          <a:xfrm>
            <a:off x="3971925" y="2093913"/>
            <a:ext cx="525463" cy="2449512"/>
          </a:xfrm>
          <a:custGeom>
            <a:avLst/>
            <a:gdLst/>
            <a:ahLst/>
            <a:cxnLst>
              <a:cxn ang="0">
                <a:pos x="330" y="1542"/>
              </a:cxn>
              <a:cxn ang="0">
                <a:pos x="330" y="0"/>
              </a:cxn>
              <a:cxn ang="0">
                <a:pos x="0" y="0"/>
              </a:cxn>
              <a:cxn ang="0">
                <a:pos x="0" y="1542"/>
              </a:cxn>
              <a:cxn ang="0">
                <a:pos x="330" y="1542"/>
              </a:cxn>
            </a:cxnLst>
            <a:rect l="0" t="0" r="r" b="b"/>
            <a:pathLst>
              <a:path w="331" h="1543">
                <a:moveTo>
                  <a:pt x="330" y="1542"/>
                </a:moveTo>
                <a:lnTo>
                  <a:pt x="330" y="0"/>
                </a:lnTo>
                <a:lnTo>
                  <a:pt x="0" y="0"/>
                </a:lnTo>
                <a:lnTo>
                  <a:pt x="0" y="1542"/>
                </a:lnTo>
                <a:lnTo>
                  <a:pt x="330" y="1542"/>
                </a:lnTo>
              </a:path>
            </a:pathLst>
          </a:custGeom>
          <a:solidFill>
            <a:srgbClr val="00E0C0"/>
          </a:solidFill>
          <a:ln w="12700" cap="rnd" cmpd="sng">
            <a:solidFill>
              <a:srgbClr val="000000"/>
            </a:solidFill>
            <a:prstDash val="solid"/>
            <a:round/>
            <a:headEnd type="none" w="med" len="med"/>
            <a:tailEnd type="none" w="med" len="med"/>
          </a:ln>
          <a:effectLst/>
        </p:spPr>
        <p:txBody>
          <a:bodyPr/>
          <a:lstStyle/>
          <a:p>
            <a:endParaRPr lang="en-US"/>
          </a:p>
        </p:txBody>
      </p:sp>
      <p:sp>
        <p:nvSpPr>
          <p:cNvPr id="90127" name="Freeform 15"/>
          <p:cNvSpPr>
            <a:spLocks/>
          </p:cNvSpPr>
          <p:nvPr/>
        </p:nvSpPr>
        <p:spPr bwMode="auto">
          <a:xfrm>
            <a:off x="4933950" y="3776663"/>
            <a:ext cx="528638" cy="766762"/>
          </a:xfrm>
          <a:custGeom>
            <a:avLst/>
            <a:gdLst/>
            <a:ahLst/>
            <a:cxnLst>
              <a:cxn ang="0">
                <a:pos x="332" y="482"/>
              </a:cxn>
              <a:cxn ang="0">
                <a:pos x="332" y="0"/>
              </a:cxn>
              <a:cxn ang="0">
                <a:pos x="0" y="0"/>
              </a:cxn>
              <a:cxn ang="0">
                <a:pos x="0" y="482"/>
              </a:cxn>
              <a:cxn ang="0">
                <a:pos x="332" y="482"/>
              </a:cxn>
            </a:cxnLst>
            <a:rect l="0" t="0" r="r" b="b"/>
            <a:pathLst>
              <a:path w="333" h="483">
                <a:moveTo>
                  <a:pt x="332" y="482"/>
                </a:moveTo>
                <a:lnTo>
                  <a:pt x="332" y="0"/>
                </a:lnTo>
                <a:lnTo>
                  <a:pt x="0" y="0"/>
                </a:lnTo>
                <a:lnTo>
                  <a:pt x="0" y="482"/>
                </a:lnTo>
                <a:lnTo>
                  <a:pt x="332" y="482"/>
                </a:lnTo>
              </a:path>
            </a:pathLst>
          </a:custGeom>
          <a:solidFill>
            <a:srgbClr val="6080FF"/>
          </a:solidFill>
          <a:ln w="12700" cap="rnd" cmpd="sng">
            <a:solidFill>
              <a:srgbClr val="000000"/>
            </a:solidFill>
            <a:prstDash val="solid"/>
            <a:round/>
            <a:headEnd type="none" w="med" len="med"/>
            <a:tailEnd type="none" w="med" len="med"/>
          </a:ln>
          <a:effectLst/>
        </p:spPr>
        <p:txBody>
          <a:bodyPr/>
          <a:lstStyle/>
          <a:p>
            <a:endParaRPr lang="en-US"/>
          </a:p>
        </p:txBody>
      </p:sp>
      <p:sp>
        <p:nvSpPr>
          <p:cNvPr id="90128" name="Freeform 16"/>
          <p:cNvSpPr>
            <a:spLocks/>
          </p:cNvSpPr>
          <p:nvPr/>
        </p:nvSpPr>
        <p:spPr bwMode="auto">
          <a:xfrm>
            <a:off x="5905500" y="2538413"/>
            <a:ext cx="525463" cy="2005012"/>
          </a:xfrm>
          <a:custGeom>
            <a:avLst/>
            <a:gdLst/>
            <a:ahLst/>
            <a:cxnLst>
              <a:cxn ang="0">
                <a:pos x="330" y="1262"/>
              </a:cxn>
              <a:cxn ang="0">
                <a:pos x="330" y="0"/>
              </a:cxn>
              <a:cxn ang="0">
                <a:pos x="0" y="0"/>
              </a:cxn>
              <a:cxn ang="0">
                <a:pos x="0" y="1262"/>
              </a:cxn>
              <a:cxn ang="0">
                <a:pos x="330" y="1262"/>
              </a:cxn>
            </a:cxnLst>
            <a:rect l="0" t="0" r="r" b="b"/>
            <a:pathLst>
              <a:path w="331" h="1263">
                <a:moveTo>
                  <a:pt x="330" y="1262"/>
                </a:moveTo>
                <a:lnTo>
                  <a:pt x="330" y="0"/>
                </a:lnTo>
                <a:lnTo>
                  <a:pt x="0" y="0"/>
                </a:lnTo>
                <a:lnTo>
                  <a:pt x="0" y="1262"/>
                </a:lnTo>
                <a:lnTo>
                  <a:pt x="330" y="1262"/>
                </a:lnTo>
              </a:path>
            </a:pathLst>
          </a:custGeom>
          <a:solidFill>
            <a:srgbClr val="102060"/>
          </a:solidFill>
          <a:ln w="12700" cap="rnd" cmpd="sng">
            <a:solidFill>
              <a:srgbClr val="000000"/>
            </a:solidFill>
            <a:prstDash val="solid"/>
            <a:round/>
            <a:headEnd type="none" w="med" len="med"/>
            <a:tailEnd type="none" w="med" len="med"/>
          </a:ln>
          <a:effectLst/>
        </p:spPr>
        <p:txBody>
          <a:bodyPr/>
          <a:lstStyle/>
          <a:p>
            <a:endParaRPr lang="en-US"/>
          </a:p>
        </p:txBody>
      </p:sp>
      <p:sp>
        <p:nvSpPr>
          <p:cNvPr id="90129" name="Freeform 17"/>
          <p:cNvSpPr>
            <a:spLocks/>
          </p:cNvSpPr>
          <p:nvPr/>
        </p:nvSpPr>
        <p:spPr bwMode="auto">
          <a:xfrm>
            <a:off x="6870700" y="1595438"/>
            <a:ext cx="525463" cy="2947987"/>
          </a:xfrm>
          <a:custGeom>
            <a:avLst/>
            <a:gdLst/>
            <a:ahLst/>
            <a:cxnLst>
              <a:cxn ang="0">
                <a:pos x="330" y="1856"/>
              </a:cxn>
              <a:cxn ang="0">
                <a:pos x="330" y="0"/>
              </a:cxn>
              <a:cxn ang="0">
                <a:pos x="0" y="0"/>
              </a:cxn>
              <a:cxn ang="0">
                <a:pos x="0" y="1856"/>
              </a:cxn>
              <a:cxn ang="0">
                <a:pos x="330" y="1856"/>
              </a:cxn>
            </a:cxnLst>
            <a:rect l="0" t="0" r="r" b="b"/>
            <a:pathLst>
              <a:path w="331" h="1857">
                <a:moveTo>
                  <a:pt x="330" y="1856"/>
                </a:moveTo>
                <a:lnTo>
                  <a:pt x="330" y="0"/>
                </a:lnTo>
                <a:lnTo>
                  <a:pt x="0" y="0"/>
                </a:lnTo>
                <a:lnTo>
                  <a:pt x="0" y="1856"/>
                </a:lnTo>
                <a:lnTo>
                  <a:pt x="330" y="1856"/>
                </a:lnTo>
              </a:path>
            </a:pathLst>
          </a:custGeom>
          <a:solidFill>
            <a:srgbClr val="FFFF00"/>
          </a:solidFill>
          <a:ln w="12700" cap="rnd" cmpd="sng">
            <a:solidFill>
              <a:srgbClr val="000000"/>
            </a:solidFill>
            <a:prstDash val="solid"/>
            <a:round/>
            <a:headEnd type="none" w="med" len="med"/>
            <a:tailEnd type="none" w="med" len="med"/>
          </a:ln>
          <a:effectLst/>
        </p:spPr>
        <p:txBody>
          <a:bodyPr/>
          <a:lstStyle/>
          <a:p>
            <a:endParaRPr lang="en-US"/>
          </a:p>
        </p:txBody>
      </p:sp>
      <p:sp>
        <p:nvSpPr>
          <p:cNvPr id="90130" name="Line 18"/>
          <p:cNvSpPr>
            <a:spLocks noChangeShapeType="1"/>
          </p:cNvSpPr>
          <p:nvPr/>
        </p:nvSpPr>
        <p:spPr bwMode="auto">
          <a:xfrm flipV="1">
            <a:off x="1816100" y="1471613"/>
            <a:ext cx="0" cy="3076575"/>
          </a:xfrm>
          <a:prstGeom prst="line">
            <a:avLst/>
          </a:prstGeom>
          <a:noFill/>
          <a:ln w="12700">
            <a:solidFill>
              <a:schemeClr val="tx1"/>
            </a:solidFill>
            <a:round/>
            <a:headEnd/>
            <a:tailEnd/>
          </a:ln>
          <a:effectLst/>
        </p:spPr>
        <p:txBody>
          <a:bodyPr wrap="none" anchor="ctr"/>
          <a:lstStyle/>
          <a:p>
            <a:endParaRPr lang="en-US"/>
          </a:p>
        </p:txBody>
      </p:sp>
      <p:sp>
        <p:nvSpPr>
          <p:cNvPr id="90131" name="Line 19"/>
          <p:cNvSpPr>
            <a:spLocks noChangeShapeType="1"/>
          </p:cNvSpPr>
          <p:nvPr/>
        </p:nvSpPr>
        <p:spPr bwMode="auto">
          <a:xfrm flipH="1">
            <a:off x="1749425" y="4541838"/>
            <a:ext cx="73025" cy="0"/>
          </a:xfrm>
          <a:prstGeom prst="line">
            <a:avLst/>
          </a:prstGeom>
          <a:noFill/>
          <a:ln w="12700">
            <a:solidFill>
              <a:schemeClr val="tx1"/>
            </a:solidFill>
            <a:round/>
            <a:headEnd/>
            <a:tailEnd/>
          </a:ln>
          <a:effectLst/>
        </p:spPr>
        <p:txBody>
          <a:bodyPr wrap="none" anchor="ctr"/>
          <a:lstStyle/>
          <a:p>
            <a:endParaRPr lang="en-US"/>
          </a:p>
        </p:txBody>
      </p:sp>
      <p:sp>
        <p:nvSpPr>
          <p:cNvPr id="90132" name="Line 20"/>
          <p:cNvSpPr>
            <a:spLocks noChangeShapeType="1"/>
          </p:cNvSpPr>
          <p:nvPr/>
        </p:nvSpPr>
        <p:spPr bwMode="auto">
          <a:xfrm flipH="1">
            <a:off x="1749425" y="4033838"/>
            <a:ext cx="73025" cy="0"/>
          </a:xfrm>
          <a:prstGeom prst="line">
            <a:avLst/>
          </a:prstGeom>
          <a:noFill/>
          <a:ln w="12700">
            <a:solidFill>
              <a:schemeClr val="tx1"/>
            </a:solidFill>
            <a:round/>
            <a:headEnd/>
            <a:tailEnd/>
          </a:ln>
          <a:effectLst/>
        </p:spPr>
        <p:txBody>
          <a:bodyPr wrap="none" anchor="ctr"/>
          <a:lstStyle/>
          <a:p>
            <a:endParaRPr lang="en-US"/>
          </a:p>
        </p:txBody>
      </p:sp>
      <p:sp>
        <p:nvSpPr>
          <p:cNvPr id="90133" name="Line 21"/>
          <p:cNvSpPr>
            <a:spLocks noChangeShapeType="1"/>
          </p:cNvSpPr>
          <p:nvPr/>
        </p:nvSpPr>
        <p:spPr bwMode="auto">
          <a:xfrm flipH="1">
            <a:off x="1749425" y="3519488"/>
            <a:ext cx="73025" cy="0"/>
          </a:xfrm>
          <a:prstGeom prst="line">
            <a:avLst/>
          </a:prstGeom>
          <a:noFill/>
          <a:ln w="12700">
            <a:solidFill>
              <a:schemeClr val="tx1"/>
            </a:solidFill>
            <a:round/>
            <a:headEnd/>
            <a:tailEnd/>
          </a:ln>
          <a:effectLst/>
        </p:spPr>
        <p:txBody>
          <a:bodyPr wrap="none" anchor="ctr"/>
          <a:lstStyle/>
          <a:p>
            <a:endParaRPr lang="en-US"/>
          </a:p>
        </p:txBody>
      </p:sp>
      <p:sp>
        <p:nvSpPr>
          <p:cNvPr id="90134" name="Line 22"/>
          <p:cNvSpPr>
            <a:spLocks noChangeShapeType="1"/>
          </p:cNvSpPr>
          <p:nvPr/>
        </p:nvSpPr>
        <p:spPr bwMode="auto">
          <a:xfrm flipH="1">
            <a:off x="1749425" y="3011488"/>
            <a:ext cx="73025" cy="0"/>
          </a:xfrm>
          <a:prstGeom prst="line">
            <a:avLst/>
          </a:prstGeom>
          <a:noFill/>
          <a:ln w="12700">
            <a:solidFill>
              <a:schemeClr val="tx1"/>
            </a:solidFill>
            <a:round/>
            <a:headEnd/>
            <a:tailEnd/>
          </a:ln>
          <a:effectLst/>
        </p:spPr>
        <p:txBody>
          <a:bodyPr wrap="none" anchor="ctr"/>
          <a:lstStyle/>
          <a:p>
            <a:endParaRPr lang="en-US"/>
          </a:p>
        </p:txBody>
      </p:sp>
      <p:sp>
        <p:nvSpPr>
          <p:cNvPr id="90135" name="Line 23"/>
          <p:cNvSpPr>
            <a:spLocks noChangeShapeType="1"/>
          </p:cNvSpPr>
          <p:nvPr/>
        </p:nvSpPr>
        <p:spPr bwMode="auto">
          <a:xfrm flipH="1">
            <a:off x="1749425" y="2500313"/>
            <a:ext cx="73025" cy="0"/>
          </a:xfrm>
          <a:prstGeom prst="line">
            <a:avLst/>
          </a:prstGeom>
          <a:noFill/>
          <a:ln w="12700">
            <a:solidFill>
              <a:schemeClr val="tx1"/>
            </a:solidFill>
            <a:round/>
            <a:headEnd/>
            <a:tailEnd/>
          </a:ln>
          <a:effectLst/>
        </p:spPr>
        <p:txBody>
          <a:bodyPr wrap="none" anchor="ctr"/>
          <a:lstStyle/>
          <a:p>
            <a:endParaRPr lang="en-US"/>
          </a:p>
        </p:txBody>
      </p:sp>
      <p:sp>
        <p:nvSpPr>
          <p:cNvPr id="90136" name="Line 24"/>
          <p:cNvSpPr>
            <a:spLocks noChangeShapeType="1"/>
          </p:cNvSpPr>
          <p:nvPr/>
        </p:nvSpPr>
        <p:spPr bwMode="auto">
          <a:xfrm flipH="1">
            <a:off x="1749425" y="1985963"/>
            <a:ext cx="73025" cy="0"/>
          </a:xfrm>
          <a:prstGeom prst="line">
            <a:avLst/>
          </a:prstGeom>
          <a:noFill/>
          <a:ln w="12700">
            <a:solidFill>
              <a:schemeClr val="tx1"/>
            </a:solidFill>
            <a:round/>
            <a:headEnd/>
            <a:tailEnd/>
          </a:ln>
          <a:effectLst/>
        </p:spPr>
        <p:txBody>
          <a:bodyPr wrap="none" anchor="ctr"/>
          <a:lstStyle/>
          <a:p>
            <a:endParaRPr lang="en-US"/>
          </a:p>
        </p:txBody>
      </p:sp>
      <p:sp>
        <p:nvSpPr>
          <p:cNvPr id="90137" name="Line 25"/>
          <p:cNvSpPr>
            <a:spLocks noChangeShapeType="1"/>
          </p:cNvSpPr>
          <p:nvPr/>
        </p:nvSpPr>
        <p:spPr bwMode="auto">
          <a:xfrm flipH="1">
            <a:off x="1749425" y="1477963"/>
            <a:ext cx="73025" cy="0"/>
          </a:xfrm>
          <a:prstGeom prst="line">
            <a:avLst/>
          </a:prstGeom>
          <a:noFill/>
          <a:ln w="12700">
            <a:solidFill>
              <a:schemeClr val="tx1"/>
            </a:solidFill>
            <a:round/>
            <a:headEnd/>
            <a:tailEnd/>
          </a:ln>
          <a:effectLst/>
        </p:spPr>
        <p:txBody>
          <a:bodyPr wrap="none" anchor="ctr"/>
          <a:lstStyle/>
          <a:p>
            <a:endParaRPr lang="en-US"/>
          </a:p>
        </p:txBody>
      </p:sp>
      <p:pic>
        <p:nvPicPr>
          <p:cNvPr id="90138" name="Picture 26"/>
          <p:cNvPicPr>
            <a:picLocks noChangeArrowheads="1"/>
          </p:cNvPicPr>
          <p:nvPr/>
        </p:nvPicPr>
        <p:blipFill>
          <a:blip r:embed="rId3" cstate="print"/>
          <a:srcRect/>
          <a:stretch>
            <a:fillRect/>
          </a:stretch>
        </p:blipFill>
        <p:spPr bwMode="auto">
          <a:xfrm>
            <a:off x="609600" y="1525588"/>
            <a:ext cx="1012825" cy="2930525"/>
          </a:xfrm>
          <a:prstGeom prst="rect">
            <a:avLst/>
          </a:prstGeom>
          <a:noFill/>
          <a:ln w="12700">
            <a:noFill/>
            <a:miter lim="800000"/>
            <a:headEnd/>
            <a:tailEnd/>
          </a:ln>
          <a:effectLst/>
        </p:spPr>
      </p:pic>
      <p:sp>
        <p:nvSpPr>
          <p:cNvPr id="90139" name="Line 27"/>
          <p:cNvSpPr>
            <a:spLocks noChangeShapeType="1"/>
          </p:cNvSpPr>
          <p:nvPr/>
        </p:nvSpPr>
        <p:spPr bwMode="auto">
          <a:xfrm>
            <a:off x="1822450" y="4541838"/>
            <a:ext cx="5788025" cy="0"/>
          </a:xfrm>
          <a:prstGeom prst="line">
            <a:avLst/>
          </a:prstGeom>
          <a:noFill/>
          <a:ln w="12700">
            <a:solidFill>
              <a:schemeClr val="tx1"/>
            </a:solidFill>
            <a:round/>
            <a:headEnd/>
            <a:tailEnd/>
          </a:ln>
          <a:effectLst/>
        </p:spPr>
        <p:txBody>
          <a:bodyPr wrap="none" anchor="ctr"/>
          <a:lstStyle/>
          <a:p>
            <a:endParaRPr lang="en-US"/>
          </a:p>
        </p:txBody>
      </p:sp>
      <p:sp>
        <p:nvSpPr>
          <p:cNvPr id="90140" name="Line 28"/>
          <p:cNvSpPr>
            <a:spLocks noChangeShapeType="1"/>
          </p:cNvSpPr>
          <p:nvPr/>
        </p:nvSpPr>
        <p:spPr bwMode="auto">
          <a:xfrm>
            <a:off x="1816100" y="4548188"/>
            <a:ext cx="0" cy="38100"/>
          </a:xfrm>
          <a:prstGeom prst="line">
            <a:avLst/>
          </a:prstGeom>
          <a:noFill/>
          <a:ln w="12700">
            <a:solidFill>
              <a:schemeClr val="tx1"/>
            </a:solidFill>
            <a:round/>
            <a:headEnd/>
            <a:tailEnd/>
          </a:ln>
          <a:effectLst/>
        </p:spPr>
        <p:txBody>
          <a:bodyPr wrap="none" anchor="ctr"/>
          <a:lstStyle/>
          <a:p>
            <a:endParaRPr lang="en-US"/>
          </a:p>
        </p:txBody>
      </p:sp>
      <p:sp>
        <p:nvSpPr>
          <p:cNvPr id="90141" name="Line 29"/>
          <p:cNvSpPr>
            <a:spLocks noChangeShapeType="1"/>
          </p:cNvSpPr>
          <p:nvPr/>
        </p:nvSpPr>
        <p:spPr bwMode="auto">
          <a:xfrm>
            <a:off x="2784475" y="4548188"/>
            <a:ext cx="0" cy="38100"/>
          </a:xfrm>
          <a:prstGeom prst="line">
            <a:avLst/>
          </a:prstGeom>
          <a:noFill/>
          <a:ln w="12700">
            <a:solidFill>
              <a:schemeClr val="tx1"/>
            </a:solidFill>
            <a:round/>
            <a:headEnd/>
            <a:tailEnd/>
          </a:ln>
          <a:effectLst/>
        </p:spPr>
        <p:txBody>
          <a:bodyPr wrap="none" anchor="ctr"/>
          <a:lstStyle/>
          <a:p>
            <a:endParaRPr lang="en-US"/>
          </a:p>
        </p:txBody>
      </p:sp>
      <p:sp>
        <p:nvSpPr>
          <p:cNvPr id="90142" name="Line 30"/>
          <p:cNvSpPr>
            <a:spLocks noChangeShapeType="1"/>
          </p:cNvSpPr>
          <p:nvPr/>
        </p:nvSpPr>
        <p:spPr bwMode="auto">
          <a:xfrm>
            <a:off x="3756025" y="4548188"/>
            <a:ext cx="0" cy="38100"/>
          </a:xfrm>
          <a:prstGeom prst="line">
            <a:avLst/>
          </a:prstGeom>
          <a:noFill/>
          <a:ln w="12700">
            <a:solidFill>
              <a:schemeClr val="tx1"/>
            </a:solidFill>
            <a:round/>
            <a:headEnd/>
            <a:tailEnd/>
          </a:ln>
          <a:effectLst/>
        </p:spPr>
        <p:txBody>
          <a:bodyPr wrap="none" anchor="ctr"/>
          <a:lstStyle/>
          <a:p>
            <a:endParaRPr lang="en-US"/>
          </a:p>
        </p:txBody>
      </p:sp>
      <p:sp>
        <p:nvSpPr>
          <p:cNvPr id="90143" name="Line 31"/>
          <p:cNvSpPr>
            <a:spLocks noChangeShapeType="1"/>
          </p:cNvSpPr>
          <p:nvPr/>
        </p:nvSpPr>
        <p:spPr bwMode="auto">
          <a:xfrm>
            <a:off x="4718050" y="4548188"/>
            <a:ext cx="0" cy="38100"/>
          </a:xfrm>
          <a:prstGeom prst="line">
            <a:avLst/>
          </a:prstGeom>
          <a:noFill/>
          <a:ln w="12700">
            <a:solidFill>
              <a:schemeClr val="tx1"/>
            </a:solidFill>
            <a:round/>
            <a:headEnd/>
            <a:tailEnd/>
          </a:ln>
          <a:effectLst/>
        </p:spPr>
        <p:txBody>
          <a:bodyPr wrap="none" anchor="ctr"/>
          <a:lstStyle/>
          <a:p>
            <a:endParaRPr lang="en-US"/>
          </a:p>
        </p:txBody>
      </p:sp>
      <p:sp>
        <p:nvSpPr>
          <p:cNvPr id="90144" name="Line 32"/>
          <p:cNvSpPr>
            <a:spLocks noChangeShapeType="1"/>
          </p:cNvSpPr>
          <p:nvPr/>
        </p:nvSpPr>
        <p:spPr bwMode="auto">
          <a:xfrm>
            <a:off x="5683250" y="4548188"/>
            <a:ext cx="0" cy="38100"/>
          </a:xfrm>
          <a:prstGeom prst="line">
            <a:avLst/>
          </a:prstGeom>
          <a:noFill/>
          <a:ln w="12700">
            <a:solidFill>
              <a:schemeClr val="tx1"/>
            </a:solidFill>
            <a:round/>
            <a:headEnd/>
            <a:tailEnd/>
          </a:ln>
          <a:effectLst/>
        </p:spPr>
        <p:txBody>
          <a:bodyPr wrap="none" anchor="ctr"/>
          <a:lstStyle/>
          <a:p>
            <a:endParaRPr lang="en-US"/>
          </a:p>
        </p:txBody>
      </p:sp>
      <p:sp>
        <p:nvSpPr>
          <p:cNvPr id="90145" name="Line 33"/>
          <p:cNvSpPr>
            <a:spLocks noChangeShapeType="1"/>
          </p:cNvSpPr>
          <p:nvPr/>
        </p:nvSpPr>
        <p:spPr bwMode="auto">
          <a:xfrm>
            <a:off x="6651625" y="4548188"/>
            <a:ext cx="0" cy="38100"/>
          </a:xfrm>
          <a:prstGeom prst="line">
            <a:avLst/>
          </a:prstGeom>
          <a:noFill/>
          <a:ln w="12700">
            <a:solidFill>
              <a:schemeClr val="tx1"/>
            </a:solidFill>
            <a:round/>
            <a:headEnd/>
            <a:tailEnd/>
          </a:ln>
          <a:effectLst/>
        </p:spPr>
        <p:txBody>
          <a:bodyPr wrap="none" anchor="ctr"/>
          <a:lstStyle/>
          <a:p>
            <a:endParaRPr lang="en-US"/>
          </a:p>
        </p:txBody>
      </p:sp>
      <p:sp>
        <p:nvSpPr>
          <p:cNvPr id="90146" name="Line 34"/>
          <p:cNvSpPr>
            <a:spLocks noChangeShapeType="1"/>
          </p:cNvSpPr>
          <p:nvPr/>
        </p:nvSpPr>
        <p:spPr bwMode="auto">
          <a:xfrm>
            <a:off x="7616825" y="4548188"/>
            <a:ext cx="0" cy="38100"/>
          </a:xfrm>
          <a:prstGeom prst="line">
            <a:avLst/>
          </a:prstGeom>
          <a:noFill/>
          <a:ln w="12700">
            <a:solidFill>
              <a:schemeClr val="tx1"/>
            </a:solidFill>
            <a:round/>
            <a:headEnd/>
            <a:tailEnd/>
          </a:ln>
          <a:effectLst/>
        </p:spPr>
        <p:txBody>
          <a:bodyPr wrap="none" anchor="ctr"/>
          <a:lstStyle/>
          <a:p>
            <a:endParaRPr lang="en-US"/>
          </a:p>
        </p:txBody>
      </p:sp>
      <p:grpSp>
        <p:nvGrpSpPr>
          <p:cNvPr id="90147" name="Group 35"/>
          <p:cNvGrpSpPr>
            <a:grpSpLocks/>
          </p:cNvGrpSpPr>
          <p:nvPr/>
        </p:nvGrpSpPr>
        <p:grpSpPr bwMode="auto">
          <a:xfrm>
            <a:off x="3146425" y="3236913"/>
            <a:ext cx="222250" cy="82550"/>
            <a:chOff x="2138" y="2387"/>
            <a:chExt cx="140" cy="52"/>
          </a:xfrm>
        </p:grpSpPr>
        <p:sp>
          <p:nvSpPr>
            <p:cNvPr id="90148" name="Line 36"/>
            <p:cNvSpPr>
              <a:spLocks noChangeShapeType="1"/>
            </p:cNvSpPr>
            <p:nvPr/>
          </p:nvSpPr>
          <p:spPr bwMode="auto">
            <a:xfrm flipV="1">
              <a:off x="2214" y="2387"/>
              <a:ext cx="0" cy="52"/>
            </a:xfrm>
            <a:prstGeom prst="line">
              <a:avLst/>
            </a:prstGeom>
            <a:noFill/>
            <a:ln w="25400">
              <a:solidFill>
                <a:schemeClr val="tx1"/>
              </a:solidFill>
              <a:round/>
              <a:headEnd/>
              <a:tailEnd/>
            </a:ln>
            <a:effectLst/>
          </p:spPr>
          <p:txBody>
            <a:bodyPr wrap="none" anchor="ctr"/>
            <a:lstStyle/>
            <a:p>
              <a:endParaRPr lang="en-US"/>
            </a:p>
          </p:txBody>
        </p:sp>
        <p:sp>
          <p:nvSpPr>
            <p:cNvPr id="90149" name="Line 37"/>
            <p:cNvSpPr>
              <a:spLocks noChangeShapeType="1"/>
            </p:cNvSpPr>
            <p:nvPr/>
          </p:nvSpPr>
          <p:spPr bwMode="auto">
            <a:xfrm>
              <a:off x="2138" y="2397"/>
              <a:ext cx="140" cy="0"/>
            </a:xfrm>
            <a:prstGeom prst="line">
              <a:avLst/>
            </a:prstGeom>
            <a:noFill/>
            <a:ln w="25400">
              <a:solidFill>
                <a:schemeClr val="tx1"/>
              </a:solidFill>
              <a:round/>
              <a:headEnd/>
              <a:tailEnd/>
            </a:ln>
            <a:effectLst/>
          </p:spPr>
          <p:txBody>
            <a:bodyPr wrap="none" anchor="ctr"/>
            <a:lstStyle/>
            <a:p>
              <a:endParaRPr lang="en-US"/>
            </a:p>
          </p:txBody>
        </p:sp>
      </p:grpSp>
      <p:grpSp>
        <p:nvGrpSpPr>
          <p:cNvPr id="90150" name="Group 38"/>
          <p:cNvGrpSpPr>
            <a:grpSpLocks/>
          </p:cNvGrpSpPr>
          <p:nvPr/>
        </p:nvGrpSpPr>
        <p:grpSpPr bwMode="auto">
          <a:xfrm>
            <a:off x="2162175" y="1939925"/>
            <a:ext cx="222250" cy="117475"/>
            <a:chOff x="1532" y="1575"/>
            <a:chExt cx="140" cy="74"/>
          </a:xfrm>
        </p:grpSpPr>
        <p:sp>
          <p:nvSpPr>
            <p:cNvPr id="90151" name="Line 39"/>
            <p:cNvSpPr>
              <a:spLocks noChangeShapeType="1"/>
            </p:cNvSpPr>
            <p:nvPr/>
          </p:nvSpPr>
          <p:spPr bwMode="auto">
            <a:xfrm flipV="1">
              <a:off x="1602" y="1575"/>
              <a:ext cx="0" cy="74"/>
            </a:xfrm>
            <a:prstGeom prst="line">
              <a:avLst/>
            </a:prstGeom>
            <a:noFill/>
            <a:ln w="25400">
              <a:solidFill>
                <a:schemeClr val="tx1"/>
              </a:solidFill>
              <a:round/>
              <a:headEnd/>
              <a:tailEnd/>
            </a:ln>
            <a:effectLst/>
          </p:spPr>
          <p:txBody>
            <a:bodyPr wrap="none" anchor="ctr"/>
            <a:lstStyle/>
            <a:p>
              <a:endParaRPr lang="en-US"/>
            </a:p>
          </p:txBody>
        </p:sp>
        <p:sp>
          <p:nvSpPr>
            <p:cNvPr id="90152" name="Line 40"/>
            <p:cNvSpPr>
              <a:spLocks noChangeShapeType="1"/>
            </p:cNvSpPr>
            <p:nvPr/>
          </p:nvSpPr>
          <p:spPr bwMode="auto">
            <a:xfrm>
              <a:off x="1532" y="1591"/>
              <a:ext cx="140" cy="0"/>
            </a:xfrm>
            <a:prstGeom prst="line">
              <a:avLst/>
            </a:prstGeom>
            <a:noFill/>
            <a:ln w="25400">
              <a:solidFill>
                <a:schemeClr val="tx1"/>
              </a:solidFill>
              <a:round/>
              <a:headEnd/>
              <a:tailEnd/>
            </a:ln>
            <a:effectLst/>
          </p:spPr>
          <p:txBody>
            <a:bodyPr wrap="none" anchor="ctr"/>
            <a:lstStyle/>
            <a:p>
              <a:endParaRPr lang="en-US"/>
            </a:p>
          </p:txBody>
        </p:sp>
      </p:grpSp>
      <p:grpSp>
        <p:nvGrpSpPr>
          <p:cNvPr id="90153" name="Group 41"/>
          <p:cNvGrpSpPr>
            <a:grpSpLocks/>
          </p:cNvGrpSpPr>
          <p:nvPr/>
        </p:nvGrpSpPr>
        <p:grpSpPr bwMode="auto">
          <a:xfrm>
            <a:off x="6067425" y="2308225"/>
            <a:ext cx="203200" cy="215900"/>
            <a:chOff x="3988" y="1789"/>
            <a:chExt cx="128" cy="136"/>
          </a:xfrm>
        </p:grpSpPr>
        <p:sp>
          <p:nvSpPr>
            <p:cNvPr id="90154" name="Line 42"/>
            <p:cNvSpPr>
              <a:spLocks noChangeShapeType="1"/>
            </p:cNvSpPr>
            <p:nvPr/>
          </p:nvSpPr>
          <p:spPr bwMode="auto">
            <a:xfrm flipV="1">
              <a:off x="4050" y="1789"/>
              <a:ext cx="0" cy="136"/>
            </a:xfrm>
            <a:prstGeom prst="line">
              <a:avLst/>
            </a:prstGeom>
            <a:noFill/>
            <a:ln w="25400">
              <a:solidFill>
                <a:schemeClr val="tx1"/>
              </a:solidFill>
              <a:round/>
              <a:headEnd/>
              <a:tailEnd/>
            </a:ln>
            <a:effectLst/>
          </p:spPr>
          <p:txBody>
            <a:bodyPr wrap="none" anchor="ctr"/>
            <a:lstStyle/>
            <a:p>
              <a:endParaRPr lang="en-US"/>
            </a:p>
          </p:txBody>
        </p:sp>
        <p:sp>
          <p:nvSpPr>
            <p:cNvPr id="90155" name="Line 43"/>
            <p:cNvSpPr>
              <a:spLocks noChangeShapeType="1"/>
            </p:cNvSpPr>
            <p:nvPr/>
          </p:nvSpPr>
          <p:spPr bwMode="auto">
            <a:xfrm>
              <a:off x="3988" y="1803"/>
              <a:ext cx="128" cy="0"/>
            </a:xfrm>
            <a:prstGeom prst="line">
              <a:avLst/>
            </a:prstGeom>
            <a:noFill/>
            <a:ln w="25400">
              <a:solidFill>
                <a:schemeClr val="tx1"/>
              </a:solidFill>
              <a:round/>
              <a:headEnd/>
              <a:tailEnd/>
            </a:ln>
            <a:effectLst/>
          </p:spPr>
          <p:txBody>
            <a:bodyPr wrap="none" anchor="ctr"/>
            <a:lstStyle/>
            <a:p>
              <a:endParaRPr lang="en-US"/>
            </a:p>
          </p:txBody>
        </p:sp>
      </p:grpSp>
      <p:grpSp>
        <p:nvGrpSpPr>
          <p:cNvPr id="90156" name="Group 44"/>
          <p:cNvGrpSpPr>
            <a:grpSpLocks/>
          </p:cNvGrpSpPr>
          <p:nvPr/>
        </p:nvGrpSpPr>
        <p:grpSpPr bwMode="auto">
          <a:xfrm>
            <a:off x="5073650" y="3665538"/>
            <a:ext cx="234950" cy="95250"/>
            <a:chOff x="3362" y="2651"/>
            <a:chExt cx="148" cy="60"/>
          </a:xfrm>
        </p:grpSpPr>
        <p:sp>
          <p:nvSpPr>
            <p:cNvPr id="90157" name="Line 45"/>
            <p:cNvSpPr>
              <a:spLocks noChangeShapeType="1"/>
            </p:cNvSpPr>
            <p:nvPr/>
          </p:nvSpPr>
          <p:spPr bwMode="auto">
            <a:xfrm flipV="1">
              <a:off x="3436" y="2651"/>
              <a:ext cx="0" cy="60"/>
            </a:xfrm>
            <a:prstGeom prst="line">
              <a:avLst/>
            </a:prstGeom>
            <a:noFill/>
            <a:ln w="25400">
              <a:solidFill>
                <a:schemeClr val="tx1"/>
              </a:solidFill>
              <a:round/>
              <a:headEnd/>
              <a:tailEnd/>
            </a:ln>
            <a:effectLst/>
          </p:spPr>
          <p:txBody>
            <a:bodyPr wrap="none" anchor="ctr"/>
            <a:lstStyle/>
            <a:p>
              <a:endParaRPr lang="en-US"/>
            </a:p>
          </p:txBody>
        </p:sp>
        <p:sp>
          <p:nvSpPr>
            <p:cNvPr id="90158" name="Line 46"/>
            <p:cNvSpPr>
              <a:spLocks noChangeShapeType="1"/>
            </p:cNvSpPr>
            <p:nvPr/>
          </p:nvSpPr>
          <p:spPr bwMode="auto">
            <a:xfrm>
              <a:off x="3362" y="2661"/>
              <a:ext cx="148" cy="0"/>
            </a:xfrm>
            <a:prstGeom prst="line">
              <a:avLst/>
            </a:prstGeom>
            <a:noFill/>
            <a:ln w="25400">
              <a:solidFill>
                <a:schemeClr val="tx1"/>
              </a:solidFill>
              <a:round/>
              <a:headEnd/>
              <a:tailEnd/>
            </a:ln>
            <a:effectLst/>
          </p:spPr>
          <p:txBody>
            <a:bodyPr wrap="none" anchor="ctr"/>
            <a:lstStyle/>
            <a:p>
              <a:endParaRPr lang="en-US"/>
            </a:p>
          </p:txBody>
        </p:sp>
      </p:grpSp>
      <p:grpSp>
        <p:nvGrpSpPr>
          <p:cNvPr id="90159" name="Group 47"/>
          <p:cNvGrpSpPr>
            <a:grpSpLocks/>
          </p:cNvGrpSpPr>
          <p:nvPr/>
        </p:nvGrpSpPr>
        <p:grpSpPr bwMode="auto">
          <a:xfrm>
            <a:off x="4114800" y="1941513"/>
            <a:ext cx="222250" cy="142875"/>
            <a:chOff x="2756" y="1579"/>
            <a:chExt cx="140" cy="90"/>
          </a:xfrm>
        </p:grpSpPr>
        <p:sp>
          <p:nvSpPr>
            <p:cNvPr id="90160" name="Line 48"/>
            <p:cNvSpPr>
              <a:spLocks noChangeShapeType="1"/>
            </p:cNvSpPr>
            <p:nvPr/>
          </p:nvSpPr>
          <p:spPr bwMode="auto">
            <a:xfrm flipV="1">
              <a:off x="2826" y="1579"/>
              <a:ext cx="0" cy="90"/>
            </a:xfrm>
            <a:prstGeom prst="line">
              <a:avLst/>
            </a:prstGeom>
            <a:noFill/>
            <a:ln w="25400">
              <a:solidFill>
                <a:schemeClr val="tx1"/>
              </a:solidFill>
              <a:round/>
              <a:headEnd/>
              <a:tailEnd/>
            </a:ln>
            <a:effectLst/>
          </p:spPr>
          <p:txBody>
            <a:bodyPr wrap="none" anchor="ctr"/>
            <a:lstStyle/>
            <a:p>
              <a:endParaRPr lang="en-US"/>
            </a:p>
          </p:txBody>
        </p:sp>
        <p:sp>
          <p:nvSpPr>
            <p:cNvPr id="90161" name="Line 49"/>
            <p:cNvSpPr>
              <a:spLocks noChangeShapeType="1"/>
            </p:cNvSpPr>
            <p:nvPr/>
          </p:nvSpPr>
          <p:spPr bwMode="auto">
            <a:xfrm>
              <a:off x="2756" y="1591"/>
              <a:ext cx="140" cy="0"/>
            </a:xfrm>
            <a:prstGeom prst="line">
              <a:avLst/>
            </a:prstGeom>
            <a:noFill/>
            <a:ln w="25400">
              <a:solidFill>
                <a:schemeClr val="tx1"/>
              </a:solidFill>
              <a:round/>
              <a:headEnd/>
              <a:tailEnd/>
            </a:ln>
            <a:effectLst/>
          </p:spPr>
          <p:txBody>
            <a:bodyPr wrap="none" anchor="ctr"/>
            <a:lstStyle/>
            <a:p>
              <a:endParaRPr lang="en-US"/>
            </a:p>
          </p:txBody>
        </p:sp>
      </p:grpSp>
      <p:sp>
        <p:nvSpPr>
          <p:cNvPr id="90162" name="Line 50"/>
          <p:cNvSpPr>
            <a:spLocks noChangeShapeType="1"/>
          </p:cNvSpPr>
          <p:nvPr/>
        </p:nvSpPr>
        <p:spPr bwMode="auto">
          <a:xfrm flipV="1">
            <a:off x="7126288" y="1401763"/>
            <a:ext cx="0" cy="171450"/>
          </a:xfrm>
          <a:prstGeom prst="line">
            <a:avLst/>
          </a:prstGeom>
          <a:noFill/>
          <a:ln w="25400">
            <a:solidFill>
              <a:schemeClr val="tx1"/>
            </a:solidFill>
            <a:round/>
            <a:headEnd/>
            <a:tailEnd/>
          </a:ln>
          <a:effectLst/>
        </p:spPr>
        <p:txBody>
          <a:bodyPr wrap="none" anchor="ctr"/>
          <a:lstStyle/>
          <a:p>
            <a:endParaRPr lang="en-US"/>
          </a:p>
        </p:txBody>
      </p:sp>
      <p:sp>
        <p:nvSpPr>
          <p:cNvPr id="90163" name="Line 51"/>
          <p:cNvSpPr>
            <a:spLocks noChangeShapeType="1"/>
          </p:cNvSpPr>
          <p:nvPr/>
        </p:nvSpPr>
        <p:spPr bwMode="auto">
          <a:xfrm>
            <a:off x="7008813" y="1427163"/>
            <a:ext cx="228600" cy="0"/>
          </a:xfrm>
          <a:prstGeom prst="line">
            <a:avLst/>
          </a:prstGeom>
          <a:noFill/>
          <a:ln w="25400">
            <a:solidFill>
              <a:schemeClr val="tx1"/>
            </a:solidFill>
            <a:round/>
            <a:headEnd/>
            <a:tailEnd/>
          </a:ln>
          <a:effectLst/>
        </p:spPr>
        <p:txBody>
          <a:bodyPr wrap="none" anchor="ctr"/>
          <a:lstStyle/>
          <a:p>
            <a:endParaRPr lang="en-US"/>
          </a:p>
        </p:txBody>
      </p:sp>
      <p:grpSp>
        <p:nvGrpSpPr>
          <p:cNvPr id="90164" name="Group 52"/>
          <p:cNvGrpSpPr>
            <a:grpSpLocks/>
          </p:cNvGrpSpPr>
          <p:nvPr/>
        </p:nvGrpSpPr>
        <p:grpSpPr bwMode="auto">
          <a:xfrm>
            <a:off x="1114425" y="1144588"/>
            <a:ext cx="692150" cy="3643312"/>
            <a:chOff x="784" y="1105"/>
            <a:chExt cx="436" cy="2295"/>
          </a:xfrm>
        </p:grpSpPr>
        <p:sp>
          <p:nvSpPr>
            <p:cNvPr id="90165" name="Rectangle 53"/>
            <p:cNvSpPr>
              <a:spLocks noChangeArrowheads="1"/>
            </p:cNvSpPr>
            <p:nvPr/>
          </p:nvSpPr>
          <p:spPr bwMode="auto">
            <a:xfrm>
              <a:off x="868" y="3055"/>
              <a:ext cx="265" cy="345"/>
            </a:xfrm>
            <a:prstGeom prst="rect">
              <a:avLst/>
            </a:prstGeom>
            <a:noFill/>
            <a:ln w="25400">
              <a:noFill/>
              <a:miter lim="800000"/>
              <a:headEnd/>
              <a:tailEnd/>
            </a:ln>
            <a:effectLst/>
          </p:spPr>
          <p:txBody>
            <a:bodyPr wrap="none" lIns="111125" tIns="60325" rIns="111125" bIns="60325">
              <a:spAutoFit/>
            </a:bodyPr>
            <a:lstStyle/>
            <a:p>
              <a:pPr defTabSz="1460500" eaLnBrk="0" hangingPunct="0"/>
              <a:r>
                <a:rPr lang="en-US" sz="2800" b="1">
                  <a:solidFill>
                    <a:schemeClr val="tx2"/>
                  </a:solidFill>
                </a:rPr>
                <a:t>0</a:t>
              </a:r>
            </a:p>
          </p:txBody>
        </p:sp>
        <p:sp>
          <p:nvSpPr>
            <p:cNvPr id="90166" name="Rectangle 54"/>
            <p:cNvSpPr>
              <a:spLocks noChangeArrowheads="1"/>
            </p:cNvSpPr>
            <p:nvPr/>
          </p:nvSpPr>
          <p:spPr bwMode="auto">
            <a:xfrm>
              <a:off x="868" y="2399"/>
              <a:ext cx="265" cy="345"/>
            </a:xfrm>
            <a:prstGeom prst="rect">
              <a:avLst/>
            </a:prstGeom>
            <a:noFill/>
            <a:ln w="25400">
              <a:noFill/>
              <a:miter lim="800000"/>
              <a:headEnd/>
              <a:tailEnd/>
            </a:ln>
            <a:effectLst/>
          </p:spPr>
          <p:txBody>
            <a:bodyPr wrap="none" lIns="111125" tIns="60325" rIns="111125" bIns="60325">
              <a:spAutoFit/>
            </a:bodyPr>
            <a:lstStyle/>
            <a:p>
              <a:pPr defTabSz="1460500" eaLnBrk="0" hangingPunct="0"/>
              <a:r>
                <a:rPr lang="en-US" sz="2800" b="1">
                  <a:solidFill>
                    <a:schemeClr val="tx2"/>
                  </a:solidFill>
                </a:rPr>
                <a:t>4</a:t>
              </a:r>
            </a:p>
          </p:txBody>
        </p:sp>
        <p:sp>
          <p:nvSpPr>
            <p:cNvPr id="90167" name="Rectangle 55"/>
            <p:cNvSpPr>
              <a:spLocks noChangeArrowheads="1"/>
            </p:cNvSpPr>
            <p:nvPr/>
          </p:nvSpPr>
          <p:spPr bwMode="auto">
            <a:xfrm>
              <a:off x="868" y="1757"/>
              <a:ext cx="265" cy="345"/>
            </a:xfrm>
            <a:prstGeom prst="rect">
              <a:avLst/>
            </a:prstGeom>
            <a:noFill/>
            <a:ln w="25400">
              <a:noFill/>
              <a:miter lim="800000"/>
              <a:headEnd/>
              <a:tailEnd/>
            </a:ln>
            <a:effectLst/>
          </p:spPr>
          <p:txBody>
            <a:bodyPr wrap="none" lIns="111125" tIns="60325" rIns="111125" bIns="60325">
              <a:spAutoFit/>
            </a:bodyPr>
            <a:lstStyle/>
            <a:p>
              <a:pPr defTabSz="1460500" eaLnBrk="0" hangingPunct="0"/>
              <a:r>
                <a:rPr lang="en-US" sz="2800" b="1">
                  <a:solidFill>
                    <a:schemeClr val="tx2"/>
                  </a:solidFill>
                </a:rPr>
                <a:t>8</a:t>
              </a:r>
            </a:p>
          </p:txBody>
        </p:sp>
        <p:sp>
          <p:nvSpPr>
            <p:cNvPr id="90168" name="Rectangle 56"/>
            <p:cNvSpPr>
              <a:spLocks noChangeArrowheads="1"/>
            </p:cNvSpPr>
            <p:nvPr/>
          </p:nvSpPr>
          <p:spPr bwMode="auto">
            <a:xfrm>
              <a:off x="784" y="1105"/>
              <a:ext cx="436" cy="345"/>
            </a:xfrm>
            <a:prstGeom prst="rect">
              <a:avLst/>
            </a:prstGeom>
            <a:noFill/>
            <a:ln w="25400">
              <a:noFill/>
              <a:miter lim="800000"/>
              <a:headEnd/>
              <a:tailEnd/>
            </a:ln>
            <a:effectLst/>
          </p:spPr>
          <p:txBody>
            <a:bodyPr lIns="111125" tIns="60325" rIns="111125" bIns="60325">
              <a:spAutoFit/>
            </a:bodyPr>
            <a:lstStyle/>
            <a:p>
              <a:pPr defTabSz="1460500" eaLnBrk="0" hangingPunct="0"/>
              <a:r>
                <a:rPr lang="en-US" sz="2800" b="1">
                  <a:solidFill>
                    <a:schemeClr val="tx2"/>
                  </a:solidFill>
                </a:rPr>
                <a:t>12</a:t>
              </a:r>
            </a:p>
          </p:txBody>
        </p:sp>
      </p:grpSp>
      <p:sp>
        <p:nvSpPr>
          <p:cNvPr id="90169" name="Rectangle 57"/>
          <p:cNvSpPr>
            <a:spLocks noChangeArrowheads="1"/>
          </p:cNvSpPr>
          <p:nvPr/>
        </p:nvSpPr>
        <p:spPr bwMode="auto">
          <a:xfrm>
            <a:off x="2876550" y="4564063"/>
            <a:ext cx="857250" cy="669925"/>
          </a:xfrm>
          <a:prstGeom prst="rect">
            <a:avLst/>
          </a:prstGeom>
          <a:noFill/>
          <a:ln w="25400">
            <a:noFill/>
            <a:miter lim="800000"/>
            <a:headEnd/>
            <a:tailEnd/>
          </a:ln>
          <a:effectLst/>
        </p:spPr>
        <p:txBody>
          <a:bodyPr wrap="none" lIns="111125" tIns="60325" rIns="111125" bIns="60325">
            <a:spAutoFit/>
          </a:bodyPr>
          <a:lstStyle/>
          <a:p>
            <a:pPr algn="ctr" defTabSz="1460500" eaLnBrk="0" hangingPunct="0"/>
            <a:r>
              <a:rPr lang="en-US" b="1"/>
              <a:t>HBSS</a:t>
            </a:r>
          </a:p>
          <a:p>
            <a:pPr algn="ctr" defTabSz="1460500" eaLnBrk="0" hangingPunct="0"/>
            <a:r>
              <a:rPr lang="en-US" b="1"/>
              <a:t>TNF</a:t>
            </a:r>
            <a:r>
              <a:rPr lang="en-US" b="1">
                <a:latin typeface="Symbol" pitchFamily="18" charset="2"/>
              </a:rPr>
              <a:t></a:t>
            </a:r>
          </a:p>
        </p:txBody>
      </p:sp>
      <p:sp>
        <p:nvSpPr>
          <p:cNvPr id="90170" name="Rectangle 58"/>
          <p:cNvSpPr>
            <a:spLocks noChangeArrowheads="1"/>
          </p:cNvSpPr>
          <p:nvPr/>
        </p:nvSpPr>
        <p:spPr bwMode="auto">
          <a:xfrm>
            <a:off x="1936750" y="4564063"/>
            <a:ext cx="857250" cy="395287"/>
          </a:xfrm>
          <a:prstGeom prst="rect">
            <a:avLst/>
          </a:prstGeom>
          <a:noFill/>
          <a:ln w="25400">
            <a:noFill/>
            <a:miter lim="800000"/>
            <a:headEnd/>
            <a:tailEnd/>
          </a:ln>
          <a:effectLst/>
        </p:spPr>
        <p:txBody>
          <a:bodyPr wrap="none" lIns="111125" tIns="60325" rIns="111125" bIns="60325">
            <a:spAutoFit/>
          </a:bodyPr>
          <a:lstStyle/>
          <a:p>
            <a:pPr defTabSz="1460500" eaLnBrk="0" hangingPunct="0"/>
            <a:r>
              <a:rPr lang="en-US" b="1"/>
              <a:t>HBSS</a:t>
            </a:r>
          </a:p>
        </p:txBody>
      </p:sp>
      <p:sp>
        <p:nvSpPr>
          <p:cNvPr id="90171" name="Rectangle 59"/>
          <p:cNvSpPr>
            <a:spLocks noChangeArrowheads="1"/>
          </p:cNvSpPr>
          <p:nvPr/>
        </p:nvSpPr>
        <p:spPr bwMode="auto">
          <a:xfrm>
            <a:off x="3854450" y="4564063"/>
            <a:ext cx="793750" cy="395287"/>
          </a:xfrm>
          <a:prstGeom prst="rect">
            <a:avLst/>
          </a:prstGeom>
          <a:noFill/>
          <a:ln w="25400">
            <a:noFill/>
            <a:miter lim="800000"/>
            <a:headEnd/>
            <a:tailEnd/>
          </a:ln>
          <a:effectLst/>
        </p:spPr>
        <p:txBody>
          <a:bodyPr wrap="none" lIns="111125" tIns="60325" rIns="111125" bIns="60325">
            <a:spAutoFit/>
          </a:bodyPr>
          <a:lstStyle/>
          <a:p>
            <a:pPr defTabSz="1460500" eaLnBrk="0" hangingPunct="0"/>
            <a:r>
              <a:rPr lang="en-US" b="1"/>
              <a:t>L-arg</a:t>
            </a:r>
          </a:p>
        </p:txBody>
      </p:sp>
      <p:sp>
        <p:nvSpPr>
          <p:cNvPr id="90172" name="Rectangle 60"/>
          <p:cNvSpPr>
            <a:spLocks noChangeArrowheads="1"/>
          </p:cNvSpPr>
          <p:nvPr/>
        </p:nvSpPr>
        <p:spPr bwMode="auto">
          <a:xfrm>
            <a:off x="4795838" y="4564063"/>
            <a:ext cx="811212" cy="669925"/>
          </a:xfrm>
          <a:prstGeom prst="rect">
            <a:avLst/>
          </a:prstGeom>
          <a:noFill/>
          <a:ln w="25400">
            <a:noFill/>
            <a:miter lim="800000"/>
            <a:headEnd/>
            <a:tailEnd/>
          </a:ln>
          <a:effectLst/>
        </p:spPr>
        <p:txBody>
          <a:bodyPr wrap="none" lIns="111125" tIns="60325" rIns="111125" bIns="60325">
            <a:spAutoFit/>
          </a:bodyPr>
          <a:lstStyle/>
          <a:p>
            <a:pPr algn="ctr" defTabSz="1460500" eaLnBrk="0" hangingPunct="0"/>
            <a:r>
              <a:rPr lang="en-US" b="1"/>
              <a:t>L-arg</a:t>
            </a:r>
          </a:p>
          <a:p>
            <a:pPr algn="ctr" defTabSz="1460500" eaLnBrk="0" hangingPunct="0"/>
            <a:r>
              <a:rPr lang="en-US" b="1"/>
              <a:t>TNF</a:t>
            </a:r>
            <a:r>
              <a:rPr lang="en-US" b="1">
                <a:latin typeface="Symbol" pitchFamily="18" charset="2"/>
              </a:rPr>
              <a:t></a:t>
            </a:r>
          </a:p>
        </p:txBody>
      </p:sp>
      <p:sp>
        <p:nvSpPr>
          <p:cNvPr id="90173" name="Rectangle 61"/>
          <p:cNvSpPr>
            <a:spLocks noChangeArrowheads="1"/>
          </p:cNvSpPr>
          <p:nvPr/>
        </p:nvSpPr>
        <p:spPr bwMode="auto">
          <a:xfrm>
            <a:off x="5683250" y="4564063"/>
            <a:ext cx="1149350" cy="395287"/>
          </a:xfrm>
          <a:prstGeom prst="rect">
            <a:avLst/>
          </a:prstGeom>
          <a:noFill/>
          <a:ln w="25400">
            <a:noFill/>
            <a:miter lim="800000"/>
            <a:headEnd/>
            <a:tailEnd/>
          </a:ln>
          <a:effectLst/>
        </p:spPr>
        <p:txBody>
          <a:bodyPr wrap="none" lIns="111125" tIns="60325" rIns="111125" bIns="60325">
            <a:spAutoFit/>
          </a:bodyPr>
          <a:lstStyle/>
          <a:p>
            <a:pPr defTabSz="1460500" eaLnBrk="0" hangingPunct="0"/>
            <a:r>
              <a:rPr lang="en-US" b="1"/>
              <a:t>L-NMMA</a:t>
            </a:r>
          </a:p>
        </p:txBody>
      </p:sp>
      <p:sp>
        <p:nvSpPr>
          <p:cNvPr id="90174" name="Rectangle 62"/>
          <p:cNvSpPr>
            <a:spLocks noChangeArrowheads="1"/>
          </p:cNvSpPr>
          <p:nvPr/>
        </p:nvSpPr>
        <p:spPr bwMode="auto">
          <a:xfrm>
            <a:off x="6759575" y="4564063"/>
            <a:ext cx="1149350" cy="669925"/>
          </a:xfrm>
          <a:prstGeom prst="rect">
            <a:avLst/>
          </a:prstGeom>
          <a:noFill/>
          <a:ln w="25400">
            <a:noFill/>
            <a:miter lim="800000"/>
            <a:headEnd/>
            <a:tailEnd/>
          </a:ln>
          <a:effectLst/>
        </p:spPr>
        <p:txBody>
          <a:bodyPr wrap="none" lIns="111125" tIns="60325" rIns="111125" bIns="60325">
            <a:spAutoFit/>
          </a:bodyPr>
          <a:lstStyle/>
          <a:p>
            <a:pPr algn="ctr" defTabSz="1460500" eaLnBrk="0" hangingPunct="0"/>
            <a:r>
              <a:rPr lang="en-US" b="1" dirty="0"/>
              <a:t>L-NMMA</a:t>
            </a:r>
          </a:p>
          <a:p>
            <a:pPr algn="ctr" defTabSz="1460500" eaLnBrk="0" hangingPunct="0"/>
            <a:r>
              <a:rPr lang="en-US" b="1" dirty="0" smtClean="0"/>
              <a:t>ABC</a:t>
            </a:r>
            <a:endParaRPr lang="en-US" b="1" dirty="0">
              <a:latin typeface="Symbol" pitchFamily="18" charset="2"/>
            </a:endParaRPr>
          </a:p>
        </p:txBody>
      </p:sp>
      <p:sp>
        <p:nvSpPr>
          <p:cNvPr id="90175" name="Rectangle 63"/>
          <p:cNvSpPr>
            <a:spLocks noChangeArrowheads="1"/>
          </p:cNvSpPr>
          <p:nvPr/>
        </p:nvSpPr>
        <p:spPr bwMode="auto">
          <a:xfrm>
            <a:off x="3924300" y="2019300"/>
            <a:ext cx="392113" cy="485775"/>
          </a:xfrm>
          <a:prstGeom prst="rect">
            <a:avLst/>
          </a:prstGeom>
          <a:noFill/>
          <a:ln w="25400">
            <a:noFill/>
            <a:miter lim="800000"/>
            <a:headEnd/>
            <a:tailEnd/>
          </a:ln>
          <a:effectLst/>
        </p:spPr>
        <p:txBody>
          <a:bodyPr wrap="none" lIns="111125" tIns="60325" rIns="111125" bIns="60325">
            <a:spAutoFit/>
          </a:bodyPr>
          <a:lstStyle/>
          <a:p>
            <a:pPr defTabSz="1460500" eaLnBrk="0" hangingPunct="0"/>
            <a:r>
              <a:rPr lang="en-US" sz="2400" b="1"/>
              <a:t>a</a:t>
            </a:r>
          </a:p>
        </p:txBody>
      </p:sp>
      <p:sp>
        <p:nvSpPr>
          <p:cNvPr id="90176" name="Rectangle 64"/>
          <p:cNvSpPr>
            <a:spLocks noChangeArrowheads="1"/>
          </p:cNvSpPr>
          <p:nvPr/>
        </p:nvSpPr>
        <p:spPr bwMode="auto">
          <a:xfrm>
            <a:off x="5848350" y="2444750"/>
            <a:ext cx="392113" cy="485775"/>
          </a:xfrm>
          <a:prstGeom prst="rect">
            <a:avLst/>
          </a:prstGeom>
          <a:noFill/>
          <a:ln w="25400">
            <a:noFill/>
            <a:miter lim="800000"/>
            <a:headEnd/>
            <a:tailEnd/>
          </a:ln>
          <a:effectLst/>
        </p:spPr>
        <p:txBody>
          <a:bodyPr wrap="none" lIns="111125" tIns="60325" rIns="111125" bIns="60325">
            <a:spAutoFit/>
          </a:bodyPr>
          <a:lstStyle/>
          <a:p>
            <a:pPr defTabSz="1460500" eaLnBrk="0" hangingPunct="0"/>
            <a:r>
              <a:rPr lang="en-US" sz="2400" b="1">
                <a:solidFill>
                  <a:schemeClr val="bg1"/>
                </a:solidFill>
                <a:effectLst>
                  <a:outerShdw blurRad="38100" dist="38100" dir="2700000" algn="tl">
                    <a:srgbClr val="C0C0C0"/>
                  </a:outerShdw>
                </a:effectLst>
              </a:rPr>
              <a:t>a</a:t>
            </a:r>
          </a:p>
        </p:txBody>
      </p:sp>
      <p:sp>
        <p:nvSpPr>
          <p:cNvPr id="90177" name="Rectangle 65"/>
          <p:cNvSpPr>
            <a:spLocks noChangeArrowheads="1"/>
          </p:cNvSpPr>
          <p:nvPr/>
        </p:nvSpPr>
        <p:spPr bwMode="auto">
          <a:xfrm>
            <a:off x="1962150" y="1990725"/>
            <a:ext cx="392113" cy="485775"/>
          </a:xfrm>
          <a:prstGeom prst="rect">
            <a:avLst/>
          </a:prstGeom>
          <a:noFill/>
          <a:ln w="25400">
            <a:noFill/>
            <a:miter lim="800000"/>
            <a:headEnd/>
            <a:tailEnd/>
          </a:ln>
          <a:effectLst/>
        </p:spPr>
        <p:txBody>
          <a:bodyPr wrap="none" lIns="111125" tIns="60325" rIns="111125" bIns="60325">
            <a:spAutoFit/>
          </a:bodyPr>
          <a:lstStyle/>
          <a:p>
            <a:pPr defTabSz="1460500" eaLnBrk="0" hangingPunct="0"/>
            <a:r>
              <a:rPr lang="en-US" sz="2400" b="1"/>
              <a:t>a</a:t>
            </a:r>
          </a:p>
        </p:txBody>
      </p:sp>
      <p:sp>
        <p:nvSpPr>
          <p:cNvPr id="90178" name="Rectangle 66"/>
          <p:cNvSpPr>
            <a:spLocks noChangeArrowheads="1"/>
          </p:cNvSpPr>
          <p:nvPr/>
        </p:nvSpPr>
        <p:spPr bwMode="auto">
          <a:xfrm>
            <a:off x="2927350" y="3270250"/>
            <a:ext cx="407988" cy="485775"/>
          </a:xfrm>
          <a:prstGeom prst="rect">
            <a:avLst/>
          </a:prstGeom>
          <a:noFill/>
          <a:ln w="25400">
            <a:noFill/>
            <a:miter lim="800000"/>
            <a:headEnd/>
            <a:tailEnd/>
          </a:ln>
          <a:effectLst/>
        </p:spPr>
        <p:txBody>
          <a:bodyPr wrap="none" lIns="111125" tIns="60325" rIns="111125" bIns="60325">
            <a:spAutoFit/>
          </a:bodyPr>
          <a:lstStyle/>
          <a:p>
            <a:pPr defTabSz="1460500" eaLnBrk="0" hangingPunct="0"/>
            <a:r>
              <a:rPr lang="en-US" sz="2400" b="1"/>
              <a:t>b</a:t>
            </a:r>
          </a:p>
        </p:txBody>
      </p:sp>
      <p:sp>
        <p:nvSpPr>
          <p:cNvPr id="90179" name="Rectangle 67"/>
          <p:cNvSpPr>
            <a:spLocks noChangeArrowheads="1"/>
          </p:cNvSpPr>
          <p:nvPr/>
        </p:nvSpPr>
        <p:spPr bwMode="auto">
          <a:xfrm>
            <a:off x="4854575" y="3711575"/>
            <a:ext cx="392113" cy="485775"/>
          </a:xfrm>
          <a:prstGeom prst="rect">
            <a:avLst/>
          </a:prstGeom>
          <a:noFill/>
          <a:ln w="25400">
            <a:noFill/>
            <a:miter lim="800000"/>
            <a:headEnd/>
            <a:tailEnd/>
          </a:ln>
          <a:effectLst/>
        </p:spPr>
        <p:txBody>
          <a:bodyPr wrap="none" lIns="111125" tIns="60325" rIns="111125" bIns="60325">
            <a:spAutoFit/>
          </a:bodyPr>
          <a:lstStyle/>
          <a:p>
            <a:pPr defTabSz="1460500" eaLnBrk="0" hangingPunct="0"/>
            <a:r>
              <a:rPr lang="en-US" sz="2400" b="1"/>
              <a:t>c</a:t>
            </a:r>
          </a:p>
        </p:txBody>
      </p:sp>
      <p:sp>
        <p:nvSpPr>
          <p:cNvPr id="90180" name="Rectangle 68"/>
          <p:cNvSpPr>
            <a:spLocks noChangeArrowheads="1"/>
          </p:cNvSpPr>
          <p:nvPr/>
        </p:nvSpPr>
        <p:spPr bwMode="auto">
          <a:xfrm>
            <a:off x="6788150" y="1530350"/>
            <a:ext cx="407988" cy="485775"/>
          </a:xfrm>
          <a:prstGeom prst="rect">
            <a:avLst/>
          </a:prstGeom>
          <a:noFill/>
          <a:ln w="25400">
            <a:noFill/>
            <a:miter lim="800000"/>
            <a:headEnd/>
            <a:tailEnd/>
          </a:ln>
          <a:effectLst/>
        </p:spPr>
        <p:txBody>
          <a:bodyPr wrap="none" lIns="111125" tIns="60325" rIns="111125" bIns="60325">
            <a:spAutoFit/>
          </a:bodyPr>
          <a:lstStyle/>
          <a:p>
            <a:pPr defTabSz="1460500" eaLnBrk="0" hangingPunct="0"/>
            <a:r>
              <a:rPr lang="en-US" sz="2400" b="1">
                <a:solidFill>
                  <a:srgbClr val="000000"/>
                </a:solidFill>
              </a:rPr>
              <a:t>d</a:t>
            </a:r>
          </a:p>
        </p:txBody>
      </p:sp>
      <p:sp>
        <p:nvSpPr>
          <p:cNvPr id="90181" name="Rectangle 69"/>
          <p:cNvSpPr>
            <a:spLocks noChangeArrowheads="1"/>
          </p:cNvSpPr>
          <p:nvPr/>
        </p:nvSpPr>
        <p:spPr bwMode="auto">
          <a:xfrm>
            <a:off x="6791325" y="1536700"/>
            <a:ext cx="407988" cy="485775"/>
          </a:xfrm>
          <a:prstGeom prst="rect">
            <a:avLst/>
          </a:prstGeom>
          <a:noFill/>
          <a:ln w="25400">
            <a:noFill/>
            <a:miter lim="800000"/>
            <a:headEnd/>
            <a:tailEnd/>
          </a:ln>
          <a:effectLst/>
        </p:spPr>
        <p:txBody>
          <a:bodyPr wrap="none" lIns="111125" tIns="60325" rIns="111125" bIns="60325">
            <a:spAutoFit/>
          </a:bodyPr>
          <a:lstStyle/>
          <a:p>
            <a:pPr defTabSz="1460500" eaLnBrk="0" hangingPunct="0"/>
            <a:r>
              <a:rPr lang="en-US" sz="2400" b="1"/>
              <a:t>d</a:t>
            </a:r>
          </a:p>
        </p:txBody>
      </p:sp>
      <p:sp>
        <p:nvSpPr>
          <p:cNvPr id="90182" name="Rectangle 70"/>
          <p:cNvSpPr>
            <a:spLocks noChangeArrowheads="1"/>
          </p:cNvSpPr>
          <p:nvPr/>
        </p:nvSpPr>
        <p:spPr bwMode="auto">
          <a:xfrm>
            <a:off x="685800" y="228600"/>
            <a:ext cx="8077200" cy="955675"/>
          </a:xfrm>
          <a:prstGeom prst="rect">
            <a:avLst/>
          </a:prstGeom>
          <a:noFill/>
          <a:ln w="12700">
            <a:noFill/>
            <a:miter lim="800000"/>
            <a:headEnd/>
            <a:tailEnd/>
          </a:ln>
          <a:effectLst/>
        </p:spPr>
        <p:txBody>
          <a:bodyPr lIns="120650" tIns="63500" rIns="120650" bIns="63500">
            <a:spAutoFit/>
          </a:bodyPr>
          <a:lstStyle/>
          <a:p>
            <a:pPr algn="ctr" defTabSz="1574800" eaLnBrk="0" hangingPunct="0">
              <a:lnSpc>
                <a:spcPct val="80000"/>
              </a:lnSpc>
            </a:pPr>
            <a:r>
              <a:rPr lang="en-US" sz="3400" b="1">
                <a:solidFill>
                  <a:schemeClr val="tx2"/>
                </a:solidFill>
              </a:rPr>
              <a:t>Rat neutrophil oxidative burst</a:t>
            </a:r>
          </a:p>
          <a:p>
            <a:pPr algn="ctr" defTabSz="1574800" eaLnBrk="0" hangingPunct="0">
              <a:lnSpc>
                <a:spcPct val="80000"/>
              </a:lnSpc>
            </a:pPr>
            <a:r>
              <a:rPr lang="en-US" sz="3400" b="1">
                <a:solidFill>
                  <a:schemeClr val="tx2"/>
                </a:solidFill>
              </a:rPr>
              <a:t>with nitric oxide modulators</a:t>
            </a:r>
          </a:p>
        </p:txBody>
      </p:sp>
      <p:sp>
        <p:nvSpPr>
          <p:cNvPr id="90183" name="Text Box 71"/>
          <p:cNvSpPr txBox="1">
            <a:spLocks noChangeArrowheads="1"/>
          </p:cNvSpPr>
          <p:nvPr/>
        </p:nvSpPr>
        <p:spPr bwMode="auto">
          <a:xfrm>
            <a:off x="1165225" y="5257800"/>
            <a:ext cx="6810375" cy="457200"/>
          </a:xfrm>
          <a:prstGeom prst="rect">
            <a:avLst/>
          </a:prstGeom>
          <a:noFill/>
          <a:ln w="9525">
            <a:noFill/>
            <a:miter lim="800000"/>
            <a:headEnd/>
            <a:tailEnd/>
          </a:ln>
          <a:effectLst/>
        </p:spPr>
        <p:txBody>
          <a:bodyPr wrap="none">
            <a:spAutoFit/>
          </a:bodyPr>
          <a:lstStyle/>
          <a:p>
            <a:pPr eaLnBrk="0" hangingPunct="0"/>
            <a:r>
              <a:rPr lang="en-US" sz="2400" dirty="0">
                <a:latin typeface="Times New Roman" charset="0"/>
              </a:rPr>
              <a:t>NO modulators increase superoxide, </a:t>
            </a:r>
            <a:r>
              <a:rPr lang="en-US" sz="2400" dirty="0" smtClean="0">
                <a:latin typeface="Times New Roman" charset="0"/>
              </a:rPr>
              <a:t>TNF </a:t>
            </a:r>
            <a:r>
              <a:rPr lang="en-US" sz="2400" dirty="0">
                <a:latin typeface="Times New Roman" charset="0"/>
              </a:rPr>
              <a:t>reduces O</a:t>
            </a:r>
            <a:r>
              <a:rPr lang="en-US" sz="2400" baseline="-25000" dirty="0">
                <a:latin typeface="Times New Roman" charset="0"/>
              </a:rPr>
              <a:t>2</a:t>
            </a:r>
            <a:r>
              <a:rPr lang="en-US" sz="2400" baseline="30000" dirty="0">
                <a:latin typeface="Times New Roman" charset="0"/>
              </a:rPr>
              <a:t>-</a:t>
            </a:r>
            <a:endParaRPr lang="en-US" sz="2400" dirty="0">
              <a:latin typeface="Times New Roman" charset="0"/>
            </a:endParaRPr>
          </a:p>
        </p:txBody>
      </p:sp>
      <p:sp>
        <p:nvSpPr>
          <p:cNvPr id="90184" name="Text Box 72"/>
          <p:cNvSpPr txBox="1">
            <a:spLocks noChangeArrowheads="1"/>
          </p:cNvSpPr>
          <p:nvPr/>
        </p:nvSpPr>
        <p:spPr bwMode="auto">
          <a:xfrm>
            <a:off x="7642225" y="2057400"/>
            <a:ext cx="1111250" cy="1155700"/>
          </a:xfrm>
          <a:prstGeom prst="rect">
            <a:avLst/>
          </a:prstGeom>
          <a:noFill/>
          <a:ln w="9525">
            <a:noFill/>
            <a:miter lim="800000"/>
            <a:headEnd/>
            <a:tailEnd/>
          </a:ln>
          <a:effectLst/>
        </p:spPr>
        <p:txBody>
          <a:bodyPr wrap="none">
            <a:spAutoFit/>
          </a:bodyPr>
          <a:lstStyle/>
          <a:p>
            <a:r>
              <a:rPr lang="en-US" sz="1400"/>
              <a:t>a,b,c,d</a:t>
            </a:r>
          </a:p>
          <a:p>
            <a:r>
              <a:rPr lang="en-US" sz="1400"/>
              <a:t>represent</a:t>
            </a:r>
          </a:p>
          <a:p>
            <a:r>
              <a:rPr lang="en-US" sz="1400"/>
              <a:t>statistical </a:t>
            </a:r>
          </a:p>
          <a:p>
            <a:r>
              <a:rPr lang="en-US" sz="1400"/>
              <a:t>significance</a:t>
            </a:r>
          </a:p>
          <a:p>
            <a:r>
              <a:rPr lang="en-US" sz="1400"/>
              <a:t>levels</a:t>
            </a:r>
          </a:p>
        </p:txBody>
      </p:sp>
      <p:sp>
        <p:nvSpPr>
          <p:cNvPr id="90185" name="Text Box 73"/>
          <p:cNvSpPr txBox="1">
            <a:spLocks noChangeArrowheads="1"/>
          </p:cNvSpPr>
          <p:nvPr/>
        </p:nvSpPr>
        <p:spPr bwMode="auto">
          <a:xfrm>
            <a:off x="381000" y="5867400"/>
            <a:ext cx="7543800" cy="641350"/>
          </a:xfrm>
          <a:prstGeom prst="rect">
            <a:avLst/>
          </a:prstGeom>
          <a:solidFill>
            <a:srgbClr val="CCFFFF"/>
          </a:solidFill>
          <a:ln w="9525">
            <a:noFill/>
            <a:miter lim="800000"/>
            <a:headEnd/>
            <a:tailEnd/>
          </a:ln>
          <a:effectLst/>
        </p:spPr>
        <p:txBody>
          <a:bodyPr>
            <a:spAutoFit/>
          </a:bodyPr>
          <a:lstStyle/>
          <a:p>
            <a:r>
              <a:rPr lang="en-US" b="1"/>
              <a:t>So:</a:t>
            </a:r>
            <a:r>
              <a:rPr lang="en-US"/>
              <a:t> Basic data, but color enhanced…careful tho’ not to confuse what you are trying to explain. Do the colors add value to the data? </a:t>
            </a:r>
          </a:p>
        </p:txBody>
      </p:sp>
      <p:sp>
        <p:nvSpPr>
          <p:cNvPr id="90186" name="Text Box 74"/>
          <p:cNvSpPr txBox="1">
            <a:spLocks noChangeArrowheads="1"/>
          </p:cNvSpPr>
          <p:nvPr/>
        </p:nvSpPr>
        <p:spPr bwMode="auto">
          <a:xfrm>
            <a:off x="4422775" y="1524000"/>
            <a:ext cx="2282825" cy="304800"/>
          </a:xfrm>
          <a:prstGeom prst="rect">
            <a:avLst/>
          </a:prstGeom>
          <a:noFill/>
          <a:ln w="9525">
            <a:noFill/>
            <a:miter lim="800000"/>
            <a:headEnd/>
            <a:tailEnd/>
          </a:ln>
          <a:effectLst/>
        </p:spPr>
        <p:txBody>
          <a:bodyPr wrap="none">
            <a:spAutoFit/>
          </a:bodyPr>
          <a:lstStyle/>
          <a:p>
            <a:r>
              <a:rPr lang="en-US" sz="1400" i="1"/>
              <a:t>Bars represent 1 SD mean</a:t>
            </a:r>
          </a:p>
        </p:txBody>
      </p:sp>
    </p:spTree>
  </p:cSld>
  <p:clrMapOvr>
    <a:masterClrMapping/>
  </p:clrMapOv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 name="Footer Placeholder 2"/>
          <p:cNvSpPr>
            <a:spLocks noGrp="1"/>
          </p:cNvSpPr>
          <p:nvPr>
            <p:ph type="ftr" sz="quarter" idx="11"/>
          </p:nvPr>
        </p:nvSpPr>
        <p:spPr/>
        <p:txBody>
          <a:bodyPr/>
          <a:lstStyle/>
          <a:p>
            <a:r>
              <a:rPr lang="en-US"/>
              <a:t>© J. Paul Robinson, Purdue University</a:t>
            </a:r>
          </a:p>
        </p:txBody>
      </p:sp>
      <p:sp>
        <p:nvSpPr>
          <p:cNvPr id="98" name="Slide Number Placeholder 3"/>
          <p:cNvSpPr>
            <a:spLocks noGrp="1"/>
          </p:cNvSpPr>
          <p:nvPr>
            <p:ph type="sldNum" sz="quarter" idx="12"/>
          </p:nvPr>
        </p:nvSpPr>
        <p:spPr/>
        <p:txBody>
          <a:bodyPr/>
          <a:lstStyle/>
          <a:p>
            <a:fld id="{BC2EC281-A832-404D-B170-DB2CBCB97436}" type="slidenum">
              <a:rPr lang="en-US"/>
              <a:pPr/>
              <a:t>38</a:t>
            </a:fld>
            <a:r>
              <a:rPr lang="en-US"/>
              <a:t> of 46</a:t>
            </a:r>
          </a:p>
        </p:txBody>
      </p:sp>
      <p:grpSp>
        <p:nvGrpSpPr>
          <p:cNvPr id="92162" name="Group 2"/>
          <p:cNvGrpSpPr>
            <a:grpSpLocks/>
          </p:cNvGrpSpPr>
          <p:nvPr/>
        </p:nvGrpSpPr>
        <p:grpSpPr bwMode="auto">
          <a:xfrm>
            <a:off x="457200" y="228600"/>
            <a:ext cx="7397750" cy="5143500"/>
            <a:chOff x="466" y="441"/>
            <a:chExt cx="4660" cy="3240"/>
          </a:xfrm>
        </p:grpSpPr>
        <p:sp>
          <p:nvSpPr>
            <p:cNvPr id="92163" name="Freeform 3"/>
            <p:cNvSpPr>
              <a:spLocks/>
            </p:cNvSpPr>
            <p:nvPr/>
          </p:nvSpPr>
          <p:spPr bwMode="auto">
            <a:xfrm>
              <a:off x="1226" y="3163"/>
              <a:ext cx="3765" cy="77"/>
            </a:xfrm>
            <a:custGeom>
              <a:avLst/>
              <a:gdLst/>
              <a:ahLst/>
              <a:cxnLst>
                <a:cxn ang="0">
                  <a:pos x="3764" y="0"/>
                </a:cxn>
                <a:cxn ang="0">
                  <a:pos x="3651" y="76"/>
                </a:cxn>
                <a:cxn ang="0">
                  <a:pos x="0" y="76"/>
                </a:cxn>
                <a:cxn ang="0">
                  <a:pos x="113" y="0"/>
                </a:cxn>
                <a:cxn ang="0">
                  <a:pos x="3764" y="0"/>
                </a:cxn>
              </a:cxnLst>
              <a:rect l="0" t="0" r="r" b="b"/>
              <a:pathLst>
                <a:path w="3765" h="77">
                  <a:moveTo>
                    <a:pt x="3764" y="0"/>
                  </a:moveTo>
                  <a:lnTo>
                    <a:pt x="3651" y="76"/>
                  </a:lnTo>
                  <a:lnTo>
                    <a:pt x="0" y="76"/>
                  </a:lnTo>
                  <a:lnTo>
                    <a:pt x="113" y="0"/>
                  </a:lnTo>
                  <a:lnTo>
                    <a:pt x="3764" y="0"/>
                  </a:lnTo>
                </a:path>
              </a:pathLst>
            </a:custGeom>
            <a:solidFill>
              <a:srgbClr val="808080"/>
            </a:solidFill>
            <a:ln w="12700" cap="rnd" cmpd="sng">
              <a:solidFill>
                <a:schemeClr val="tx1"/>
              </a:solidFill>
              <a:prstDash val="solid"/>
              <a:round/>
              <a:headEnd type="none" w="med" len="med"/>
              <a:tailEnd type="none" w="med" len="med"/>
            </a:ln>
            <a:effectLst/>
          </p:spPr>
          <p:txBody>
            <a:bodyPr/>
            <a:lstStyle/>
            <a:p>
              <a:endParaRPr lang="en-US"/>
            </a:p>
          </p:txBody>
        </p:sp>
        <p:sp>
          <p:nvSpPr>
            <p:cNvPr id="92164" name="Freeform 4"/>
            <p:cNvSpPr>
              <a:spLocks/>
            </p:cNvSpPr>
            <p:nvPr/>
          </p:nvSpPr>
          <p:spPr bwMode="auto">
            <a:xfrm>
              <a:off x="1226" y="1233"/>
              <a:ext cx="109" cy="2007"/>
            </a:xfrm>
            <a:custGeom>
              <a:avLst/>
              <a:gdLst/>
              <a:ahLst/>
              <a:cxnLst>
                <a:cxn ang="0">
                  <a:pos x="0" y="2006"/>
                </a:cxn>
                <a:cxn ang="0">
                  <a:pos x="0" y="82"/>
                </a:cxn>
                <a:cxn ang="0">
                  <a:pos x="108" y="0"/>
                </a:cxn>
                <a:cxn ang="0">
                  <a:pos x="108" y="1924"/>
                </a:cxn>
                <a:cxn ang="0">
                  <a:pos x="0" y="2006"/>
                </a:cxn>
              </a:cxnLst>
              <a:rect l="0" t="0" r="r" b="b"/>
              <a:pathLst>
                <a:path w="109" h="2007">
                  <a:moveTo>
                    <a:pt x="0" y="2006"/>
                  </a:moveTo>
                  <a:lnTo>
                    <a:pt x="0" y="82"/>
                  </a:lnTo>
                  <a:lnTo>
                    <a:pt x="108" y="0"/>
                  </a:lnTo>
                  <a:lnTo>
                    <a:pt x="108" y="1924"/>
                  </a:lnTo>
                  <a:lnTo>
                    <a:pt x="0" y="2006"/>
                  </a:lnTo>
                </a:path>
              </a:pathLst>
            </a:custGeom>
            <a:noFill/>
            <a:ln w="12700" cap="rnd" cmpd="sng">
              <a:solidFill>
                <a:schemeClr val="tx1"/>
              </a:solidFill>
              <a:prstDash val="solid"/>
              <a:round/>
              <a:headEnd type="none" w="med" len="med"/>
              <a:tailEnd type="none" w="med" len="med"/>
            </a:ln>
            <a:effectLst/>
          </p:spPr>
          <p:txBody>
            <a:bodyPr/>
            <a:lstStyle/>
            <a:p>
              <a:endParaRPr lang="en-US"/>
            </a:p>
          </p:txBody>
        </p:sp>
        <p:sp>
          <p:nvSpPr>
            <p:cNvPr id="92165" name="Freeform 5"/>
            <p:cNvSpPr>
              <a:spLocks/>
            </p:cNvSpPr>
            <p:nvPr/>
          </p:nvSpPr>
          <p:spPr bwMode="auto">
            <a:xfrm>
              <a:off x="1338" y="1233"/>
              <a:ext cx="3653" cy="1929"/>
            </a:xfrm>
            <a:custGeom>
              <a:avLst/>
              <a:gdLst/>
              <a:ahLst/>
              <a:cxnLst>
                <a:cxn ang="0">
                  <a:pos x="0" y="1928"/>
                </a:cxn>
                <a:cxn ang="0">
                  <a:pos x="0" y="0"/>
                </a:cxn>
                <a:cxn ang="0">
                  <a:pos x="3652" y="0"/>
                </a:cxn>
                <a:cxn ang="0">
                  <a:pos x="3652" y="1928"/>
                </a:cxn>
                <a:cxn ang="0">
                  <a:pos x="0" y="1928"/>
                </a:cxn>
              </a:cxnLst>
              <a:rect l="0" t="0" r="r" b="b"/>
              <a:pathLst>
                <a:path w="3653" h="1929">
                  <a:moveTo>
                    <a:pt x="0" y="1928"/>
                  </a:moveTo>
                  <a:lnTo>
                    <a:pt x="0" y="0"/>
                  </a:lnTo>
                  <a:lnTo>
                    <a:pt x="3652" y="0"/>
                  </a:lnTo>
                  <a:lnTo>
                    <a:pt x="3652" y="1928"/>
                  </a:lnTo>
                  <a:lnTo>
                    <a:pt x="0" y="1928"/>
                  </a:lnTo>
                </a:path>
              </a:pathLst>
            </a:custGeom>
            <a:noFill/>
            <a:ln w="12700" cap="rnd" cmpd="sng">
              <a:noFill/>
              <a:prstDash val="solid"/>
              <a:round/>
              <a:headEnd type="none" w="med" len="med"/>
              <a:tailEnd type="none" w="med" len="med"/>
            </a:ln>
            <a:effectLst/>
          </p:spPr>
          <p:txBody>
            <a:bodyPr/>
            <a:lstStyle/>
            <a:p>
              <a:endParaRPr lang="en-US"/>
            </a:p>
          </p:txBody>
        </p:sp>
        <p:sp>
          <p:nvSpPr>
            <p:cNvPr id="92166" name="Freeform 6"/>
            <p:cNvSpPr>
              <a:spLocks/>
            </p:cNvSpPr>
            <p:nvPr/>
          </p:nvSpPr>
          <p:spPr bwMode="auto">
            <a:xfrm>
              <a:off x="1226" y="3163"/>
              <a:ext cx="3767" cy="83"/>
            </a:xfrm>
            <a:custGeom>
              <a:avLst/>
              <a:gdLst/>
              <a:ahLst/>
              <a:cxnLst>
                <a:cxn ang="0">
                  <a:pos x="0" y="82"/>
                </a:cxn>
                <a:cxn ang="0">
                  <a:pos x="113" y="0"/>
                </a:cxn>
                <a:cxn ang="0">
                  <a:pos x="3766" y="0"/>
                </a:cxn>
              </a:cxnLst>
              <a:rect l="0" t="0" r="r" b="b"/>
              <a:pathLst>
                <a:path w="3767" h="83">
                  <a:moveTo>
                    <a:pt x="0" y="82"/>
                  </a:moveTo>
                  <a:lnTo>
                    <a:pt x="113" y="0"/>
                  </a:lnTo>
                  <a:lnTo>
                    <a:pt x="3766" y="0"/>
                  </a:lnTo>
                </a:path>
              </a:pathLst>
            </a:custGeom>
            <a:noFill/>
            <a:ln w="12700" cap="rnd" cmpd="sng">
              <a:solidFill>
                <a:schemeClr val="tx1"/>
              </a:solidFill>
              <a:prstDash val="solid"/>
              <a:round/>
              <a:headEnd type="none" w="med" len="med"/>
              <a:tailEnd type="none" w="med" len="med"/>
            </a:ln>
            <a:effectLst/>
          </p:spPr>
          <p:txBody>
            <a:bodyPr/>
            <a:lstStyle/>
            <a:p>
              <a:endParaRPr lang="en-US"/>
            </a:p>
          </p:txBody>
        </p:sp>
        <p:sp>
          <p:nvSpPr>
            <p:cNvPr id="92167" name="Freeform 7"/>
            <p:cNvSpPr>
              <a:spLocks/>
            </p:cNvSpPr>
            <p:nvPr/>
          </p:nvSpPr>
          <p:spPr bwMode="auto">
            <a:xfrm>
              <a:off x="1226" y="2521"/>
              <a:ext cx="3767" cy="81"/>
            </a:xfrm>
            <a:custGeom>
              <a:avLst/>
              <a:gdLst/>
              <a:ahLst/>
              <a:cxnLst>
                <a:cxn ang="0">
                  <a:pos x="0" y="80"/>
                </a:cxn>
                <a:cxn ang="0">
                  <a:pos x="113" y="0"/>
                </a:cxn>
                <a:cxn ang="0">
                  <a:pos x="3766" y="0"/>
                </a:cxn>
              </a:cxnLst>
              <a:rect l="0" t="0" r="r" b="b"/>
              <a:pathLst>
                <a:path w="3767" h="81">
                  <a:moveTo>
                    <a:pt x="0" y="80"/>
                  </a:moveTo>
                  <a:lnTo>
                    <a:pt x="113" y="0"/>
                  </a:lnTo>
                  <a:lnTo>
                    <a:pt x="3766" y="0"/>
                  </a:lnTo>
                </a:path>
              </a:pathLst>
            </a:custGeom>
            <a:noFill/>
            <a:ln w="12700" cap="rnd" cmpd="sng">
              <a:solidFill>
                <a:schemeClr val="tx1"/>
              </a:solidFill>
              <a:prstDash val="solid"/>
              <a:round/>
              <a:headEnd type="none" w="med" len="med"/>
              <a:tailEnd type="none" w="med" len="med"/>
            </a:ln>
            <a:effectLst/>
          </p:spPr>
          <p:txBody>
            <a:bodyPr/>
            <a:lstStyle/>
            <a:p>
              <a:endParaRPr lang="en-US"/>
            </a:p>
          </p:txBody>
        </p:sp>
        <p:sp>
          <p:nvSpPr>
            <p:cNvPr id="92168" name="Freeform 8"/>
            <p:cNvSpPr>
              <a:spLocks/>
            </p:cNvSpPr>
            <p:nvPr/>
          </p:nvSpPr>
          <p:spPr bwMode="auto">
            <a:xfrm>
              <a:off x="1226" y="1877"/>
              <a:ext cx="3767" cy="83"/>
            </a:xfrm>
            <a:custGeom>
              <a:avLst/>
              <a:gdLst/>
              <a:ahLst/>
              <a:cxnLst>
                <a:cxn ang="0">
                  <a:pos x="0" y="82"/>
                </a:cxn>
                <a:cxn ang="0">
                  <a:pos x="113" y="0"/>
                </a:cxn>
                <a:cxn ang="0">
                  <a:pos x="3766" y="0"/>
                </a:cxn>
              </a:cxnLst>
              <a:rect l="0" t="0" r="r" b="b"/>
              <a:pathLst>
                <a:path w="3767" h="83">
                  <a:moveTo>
                    <a:pt x="0" y="82"/>
                  </a:moveTo>
                  <a:lnTo>
                    <a:pt x="113" y="0"/>
                  </a:lnTo>
                  <a:lnTo>
                    <a:pt x="3766" y="0"/>
                  </a:lnTo>
                </a:path>
              </a:pathLst>
            </a:custGeom>
            <a:noFill/>
            <a:ln w="12700" cap="rnd" cmpd="sng">
              <a:solidFill>
                <a:schemeClr val="tx1"/>
              </a:solidFill>
              <a:prstDash val="solid"/>
              <a:round/>
              <a:headEnd type="none" w="med" len="med"/>
              <a:tailEnd type="none" w="med" len="med"/>
            </a:ln>
            <a:effectLst/>
          </p:spPr>
          <p:txBody>
            <a:bodyPr/>
            <a:lstStyle/>
            <a:p>
              <a:endParaRPr lang="en-US"/>
            </a:p>
          </p:txBody>
        </p:sp>
        <p:sp>
          <p:nvSpPr>
            <p:cNvPr id="92169" name="Freeform 9"/>
            <p:cNvSpPr>
              <a:spLocks/>
            </p:cNvSpPr>
            <p:nvPr/>
          </p:nvSpPr>
          <p:spPr bwMode="auto">
            <a:xfrm>
              <a:off x="1226" y="1233"/>
              <a:ext cx="3767" cy="83"/>
            </a:xfrm>
            <a:custGeom>
              <a:avLst/>
              <a:gdLst/>
              <a:ahLst/>
              <a:cxnLst>
                <a:cxn ang="0">
                  <a:pos x="0" y="82"/>
                </a:cxn>
                <a:cxn ang="0">
                  <a:pos x="113" y="0"/>
                </a:cxn>
                <a:cxn ang="0">
                  <a:pos x="3766" y="0"/>
                </a:cxn>
              </a:cxnLst>
              <a:rect l="0" t="0" r="r" b="b"/>
              <a:pathLst>
                <a:path w="3767" h="83">
                  <a:moveTo>
                    <a:pt x="0" y="82"/>
                  </a:moveTo>
                  <a:lnTo>
                    <a:pt x="113" y="0"/>
                  </a:lnTo>
                  <a:lnTo>
                    <a:pt x="3766" y="0"/>
                  </a:lnTo>
                </a:path>
              </a:pathLst>
            </a:custGeom>
            <a:noFill/>
            <a:ln w="12700" cap="rnd" cmpd="sng">
              <a:solidFill>
                <a:srgbClr val="FFFFFF"/>
              </a:solidFill>
              <a:prstDash val="solid"/>
              <a:round/>
              <a:headEnd type="none" w="med" len="med"/>
              <a:tailEnd type="none" w="med" len="med"/>
            </a:ln>
            <a:effectLst/>
          </p:spPr>
          <p:txBody>
            <a:bodyPr/>
            <a:lstStyle/>
            <a:p>
              <a:endParaRPr lang="en-US"/>
            </a:p>
          </p:txBody>
        </p:sp>
        <p:sp>
          <p:nvSpPr>
            <p:cNvPr id="92170" name="Freeform 10"/>
            <p:cNvSpPr>
              <a:spLocks/>
            </p:cNvSpPr>
            <p:nvPr/>
          </p:nvSpPr>
          <p:spPr bwMode="auto">
            <a:xfrm>
              <a:off x="1226" y="3163"/>
              <a:ext cx="3767" cy="83"/>
            </a:xfrm>
            <a:custGeom>
              <a:avLst/>
              <a:gdLst/>
              <a:ahLst/>
              <a:cxnLst>
                <a:cxn ang="0">
                  <a:pos x="3766" y="0"/>
                </a:cxn>
                <a:cxn ang="0">
                  <a:pos x="3653" y="82"/>
                </a:cxn>
                <a:cxn ang="0">
                  <a:pos x="0" y="82"/>
                </a:cxn>
                <a:cxn ang="0">
                  <a:pos x="113" y="0"/>
                </a:cxn>
                <a:cxn ang="0">
                  <a:pos x="3766" y="0"/>
                </a:cxn>
              </a:cxnLst>
              <a:rect l="0" t="0" r="r" b="b"/>
              <a:pathLst>
                <a:path w="3767" h="83">
                  <a:moveTo>
                    <a:pt x="3766" y="0"/>
                  </a:moveTo>
                  <a:lnTo>
                    <a:pt x="3653" y="82"/>
                  </a:lnTo>
                  <a:lnTo>
                    <a:pt x="0" y="82"/>
                  </a:lnTo>
                  <a:lnTo>
                    <a:pt x="113" y="0"/>
                  </a:lnTo>
                  <a:lnTo>
                    <a:pt x="3766" y="0"/>
                  </a:lnTo>
                </a:path>
              </a:pathLst>
            </a:custGeom>
            <a:noFill/>
            <a:ln w="12700" cap="rnd" cmpd="sng">
              <a:solidFill>
                <a:schemeClr val="tx1"/>
              </a:solidFill>
              <a:prstDash val="solid"/>
              <a:round/>
              <a:headEnd type="none" w="med" len="med"/>
              <a:tailEnd type="none" w="med" len="med"/>
            </a:ln>
            <a:effectLst/>
          </p:spPr>
          <p:txBody>
            <a:bodyPr/>
            <a:lstStyle/>
            <a:p>
              <a:endParaRPr lang="en-US"/>
            </a:p>
          </p:txBody>
        </p:sp>
        <p:sp>
          <p:nvSpPr>
            <p:cNvPr id="92171" name="Freeform 11"/>
            <p:cNvSpPr>
              <a:spLocks/>
            </p:cNvSpPr>
            <p:nvPr/>
          </p:nvSpPr>
          <p:spPr bwMode="auto">
            <a:xfrm>
              <a:off x="1226" y="1233"/>
              <a:ext cx="113" cy="2013"/>
            </a:xfrm>
            <a:custGeom>
              <a:avLst/>
              <a:gdLst/>
              <a:ahLst/>
              <a:cxnLst>
                <a:cxn ang="0">
                  <a:pos x="0" y="2012"/>
                </a:cxn>
                <a:cxn ang="0">
                  <a:pos x="0" y="83"/>
                </a:cxn>
                <a:cxn ang="0">
                  <a:pos x="112" y="0"/>
                </a:cxn>
                <a:cxn ang="0">
                  <a:pos x="112" y="1929"/>
                </a:cxn>
                <a:cxn ang="0">
                  <a:pos x="0" y="2012"/>
                </a:cxn>
              </a:cxnLst>
              <a:rect l="0" t="0" r="r" b="b"/>
              <a:pathLst>
                <a:path w="113" h="2013">
                  <a:moveTo>
                    <a:pt x="0" y="2012"/>
                  </a:moveTo>
                  <a:lnTo>
                    <a:pt x="0" y="83"/>
                  </a:lnTo>
                  <a:lnTo>
                    <a:pt x="112" y="0"/>
                  </a:lnTo>
                  <a:lnTo>
                    <a:pt x="112" y="1929"/>
                  </a:lnTo>
                  <a:lnTo>
                    <a:pt x="0" y="2012"/>
                  </a:lnTo>
                </a:path>
              </a:pathLst>
            </a:custGeom>
            <a:noFill/>
            <a:ln w="12700" cap="rnd" cmpd="sng">
              <a:solidFill>
                <a:schemeClr val="tx1"/>
              </a:solidFill>
              <a:prstDash val="solid"/>
              <a:round/>
              <a:headEnd type="none" w="med" len="med"/>
              <a:tailEnd type="none" w="med" len="med"/>
            </a:ln>
            <a:effectLst/>
          </p:spPr>
          <p:txBody>
            <a:bodyPr/>
            <a:lstStyle/>
            <a:p>
              <a:endParaRPr lang="en-US"/>
            </a:p>
          </p:txBody>
        </p:sp>
        <p:sp>
          <p:nvSpPr>
            <p:cNvPr id="92172" name="Freeform 12"/>
            <p:cNvSpPr>
              <a:spLocks/>
            </p:cNvSpPr>
            <p:nvPr/>
          </p:nvSpPr>
          <p:spPr bwMode="auto">
            <a:xfrm>
              <a:off x="1338" y="1233"/>
              <a:ext cx="3655" cy="1931"/>
            </a:xfrm>
            <a:custGeom>
              <a:avLst/>
              <a:gdLst/>
              <a:ahLst/>
              <a:cxnLst>
                <a:cxn ang="0">
                  <a:pos x="0" y="1930"/>
                </a:cxn>
                <a:cxn ang="0">
                  <a:pos x="0" y="0"/>
                </a:cxn>
                <a:cxn ang="0">
                  <a:pos x="3654" y="0"/>
                </a:cxn>
                <a:cxn ang="0">
                  <a:pos x="3654" y="1930"/>
                </a:cxn>
                <a:cxn ang="0">
                  <a:pos x="0" y="1930"/>
                </a:cxn>
              </a:cxnLst>
              <a:rect l="0" t="0" r="r" b="b"/>
              <a:pathLst>
                <a:path w="3655" h="1931">
                  <a:moveTo>
                    <a:pt x="0" y="1930"/>
                  </a:moveTo>
                  <a:lnTo>
                    <a:pt x="0" y="0"/>
                  </a:lnTo>
                  <a:lnTo>
                    <a:pt x="3654" y="0"/>
                  </a:lnTo>
                  <a:lnTo>
                    <a:pt x="3654" y="1930"/>
                  </a:lnTo>
                  <a:lnTo>
                    <a:pt x="0" y="1930"/>
                  </a:lnTo>
                </a:path>
              </a:pathLst>
            </a:custGeom>
            <a:noFill/>
            <a:ln w="12700" cap="rnd" cmpd="sng">
              <a:solidFill>
                <a:schemeClr val="tx1"/>
              </a:solidFill>
              <a:prstDash val="solid"/>
              <a:round/>
              <a:headEnd type="none" w="med" len="med"/>
              <a:tailEnd type="none" w="med" len="med"/>
            </a:ln>
            <a:effectLst/>
          </p:spPr>
          <p:txBody>
            <a:bodyPr/>
            <a:lstStyle/>
            <a:p>
              <a:endParaRPr lang="en-US"/>
            </a:p>
          </p:txBody>
        </p:sp>
        <p:sp>
          <p:nvSpPr>
            <p:cNvPr id="92173" name="Line 13"/>
            <p:cNvSpPr>
              <a:spLocks noChangeShapeType="1"/>
            </p:cNvSpPr>
            <p:nvPr/>
          </p:nvSpPr>
          <p:spPr bwMode="auto">
            <a:xfrm>
              <a:off x="1230" y="3245"/>
              <a:ext cx="3646" cy="0"/>
            </a:xfrm>
            <a:prstGeom prst="line">
              <a:avLst/>
            </a:prstGeom>
            <a:noFill/>
            <a:ln w="12700">
              <a:solidFill>
                <a:schemeClr val="tx1"/>
              </a:solidFill>
              <a:round/>
              <a:headEnd/>
              <a:tailEnd/>
            </a:ln>
            <a:effectLst/>
          </p:spPr>
          <p:txBody>
            <a:bodyPr wrap="none" anchor="ctr"/>
            <a:lstStyle/>
            <a:p>
              <a:endParaRPr lang="en-US"/>
            </a:p>
          </p:txBody>
        </p:sp>
        <p:sp>
          <p:nvSpPr>
            <p:cNvPr id="92174" name="Line 14"/>
            <p:cNvSpPr>
              <a:spLocks noChangeShapeType="1"/>
            </p:cNvSpPr>
            <p:nvPr/>
          </p:nvSpPr>
          <p:spPr bwMode="auto">
            <a:xfrm>
              <a:off x="1226" y="3249"/>
              <a:ext cx="0" cy="24"/>
            </a:xfrm>
            <a:prstGeom prst="line">
              <a:avLst/>
            </a:prstGeom>
            <a:noFill/>
            <a:ln w="12700">
              <a:solidFill>
                <a:schemeClr val="tx1"/>
              </a:solidFill>
              <a:round/>
              <a:headEnd/>
              <a:tailEnd/>
            </a:ln>
            <a:effectLst/>
          </p:spPr>
          <p:txBody>
            <a:bodyPr wrap="none" anchor="ctr"/>
            <a:lstStyle/>
            <a:p>
              <a:endParaRPr lang="en-US"/>
            </a:p>
          </p:txBody>
        </p:sp>
        <p:sp>
          <p:nvSpPr>
            <p:cNvPr id="92175" name="Line 15"/>
            <p:cNvSpPr>
              <a:spLocks noChangeShapeType="1"/>
            </p:cNvSpPr>
            <p:nvPr/>
          </p:nvSpPr>
          <p:spPr bwMode="auto">
            <a:xfrm>
              <a:off x="1836" y="3249"/>
              <a:ext cx="0" cy="24"/>
            </a:xfrm>
            <a:prstGeom prst="line">
              <a:avLst/>
            </a:prstGeom>
            <a:noFill/>
            <a:ln w="12700">
              <a:solidFill>
                <a:schemeClr val="tx1"/>
              </a:solidFill>
              <a:round/>
              <a:headEnd/>
              <a:tailEnd/>
            </a:ln>
            <a:effectLst/>
          </p:spPr>
          <p:txBody>
            <a:bodyPr wrap="none" anchor="ctr"/>
            <a:lstStyle/>
            <a:p>
              <a:endParaRPr lang="en-US"/>
            </a:p>
          </p:txBody>
        </p:sp>
        <p:sp>
          <p:nvSpPr>
            <p:cNvPr id="92176" name="Line 16"/>
            <p:cNvSpPr>
              <a:spLocks noChangeShapeType="1"/>
            </p:cNvSpPr>
            <p:nvPr/>
          </p:nvSpPr>
          <p:spPr bwMode="auto">
            <a:xfrm>
              <a:off x="2448" y="3249"/>
              <a:ext cx="0" cy="24"/>
            </a:xfrm>
            <a:prstGeom prst="line">
              <a:avLst/>
            </a:prstGeom>
            <a:noFill/>
            <a:ln w="12700">
              <a:solidFill>
                <a:schemeClr val="tx1"/>
              </a:solidFill>
              <a:round/>
              <a:headEnd/>
              <a:tailEnd/>
            </a:ln>
            <a:effectLst/>
          </p:spPr>
          <p:txBody>
            <a:bodyPr wrap="none" anchor="ctr"/>
            <a:lstStyle/>
            <a:p>
              <a:endParaRPr lang="en-US"/>
            </a:p>
          </p:txBody>
        </p:sp>
        <p:sp>
          <p:nvSpPr>
            <p:cNvPr id="92177" name="Line 17"/>
            <p:cNvSpPr>
              <a:spLocks noChangeShapeType="1"/>
            </p:cNvSpPr>
            <p:nvPr/>
          </p:nvSpPr>
          <p:spPr bwMode="auto">
            <a:xfrm>
              <a:off x="3054" y="3249"/>
              <a:ext cx="0" cy="24"/>
            </a:xfrm>
            <a:prstGeom prst="line">
              <a:avLst/>
            </a:prstGeom>
            <a:noFill/>
            <a:ln w="12700">
              <a:solidFill>
                <a:schemeClr val="tx1"/>
              </a:solidFill>
              <a:round/>
              <a:headEnd/>
              <a:tailEnd/>
            </a:ln>
            <a:effectLst/>
          </p:spPr>
          <p:txBody>
            <a:bodyPr wrap="none" anchor="ctr"/>
            <a:lstStyle/>
            <a:p>
              <a:endParaRPr lang="en-US"/>
            </a:p>
          </p:txBody>
        </p:sp>
        <p:sp>
          <p:nvSpPr>
            <p:cNvPr id="92178" name="Line 18"/>
            <p:cNvSpPr>
              <a:spLocks noChangeShapeType="1"/>
            </p:cNvSpPr>
            <p:nvPr/>
          </p:nvSpPr>
          <p:spPr bwMode="auto">
            <a:xfrm>
              <a:off x="3662" y="3249"/>
              <a:ext cx="0" cy="24"/>
            </a:xfrm>
            <a:prstGeom prst="line">
              <a:avLst/>
            </a:prstGeom>
            <a:noFill/>
            <a:ln w="12700">
              <a:solidFill>
                <a:schemeClr val="tx1"/>
              </a:solidFill>
              <a:round/>
              <a:headEnd/>
              <a:tailEnd/>
            </a:ln>
            <a:effectLst/>
          </p:spPr>
          <p:txBody>
            <a:bodyPr wrap="none" anchor="ctr"/>
            <a:lstStyle/>
            <a:p>
              <a:endParaRPr lang="en-US"/>
            </a:p>
          </p:txBody>
        </p:sp>
        <p:sp>
          <p:nvSpPr>
            <p:cNvPr id="92179" name="Line 19"/>
            <p:cNvSpPr>
              <a:spLocks noChangeShapeType="1"/>
            </p:cNvSpPr>
            <p:nvPr/>
          </p:nvSpPr>
          <p:spPr bwMode="auto">
            <a:xfrm>
              <a:off x="4272" y="3249"/>
              <a:ext cx="0" cy="24"/>
            </a:xfrm>
            <a:prstGeom prst="line">
              <a:avLst/>
            </a:prstGeom>
            <a:noFill/>
            <a:ln w="12700">
              <a:solidFill>
                <a:schemeClr val="tx1"/>
              </a:solidFill>
              <a:round/>
              <a:headEnd/>
              <a:tailEnd/>
            </a:ln>
            <a:effectLst/>
          </p:spPr>
          <p:txBody>
            <a:bodyPr wrap="none" anchor="ctr"/>
            <a:lstStyle/>
            <a:p>
              <a:endParaRPr lang="en-US"/>
            </a:p>
          </p:txBody>
        </p:sp>
        <p:sp>
          <p:nvSpPr>
            <p:cNvPr id="92180" name="Line 20"/>
            <p:cNvSpPr>
              <a:spLocks noChangeShapeType="1"/>
            </p:cNvSpPr>
            <p:nvPr/>
          </p:nvSpPr>
          <p:spPr bwMode="auto">
            <a:xfrm>
              <a:off x="4880" y="3249"/>
              <a:ext cx="0" cy="24"/>
            </a:xfrm>
            <a:prstGeom prst="line">
              <a:avLst/>
            </a:prstGeom>
            <a:noFill/>
            <a:ln w="12700">
              <a:solidFill>
                <a:schemeClr val="tx1"/>
              </a:solidFill>
              <a:round/>
              <a:headEnd/>
              <a:tailEnd/>
            </a:ln>
            <a:effectLst/>
          </p:spPr>
          <p:txBody>
            <a:bodyPr wrap="none" anchor="ctr"/>
            <a:lstStyle/>
            <a:p>
              <a:endParaRPr lang="en-US"/>
            </a:p>
          </p:txBody>
        </p:sp>
        <p:sp>
          <p:nvSpPr>
            <p:cNvPr id="92181" name="Freeform 21"/>
            <p:cNvSpPr>
              <a:spLocks/>
            </p:cNvSpPr>
            <p:nvPr/>
          </p:nvSpPr>
          <p:spPr bwMode="auto">
            <a:xfrm>
              <a:off x="1696" y="1605"/>
              <a:ext cx="113" cy="1641"/>
            </a:xfrm>
            <a:custGeom>
              <a:avLst/>
              <a:gdLst/>
              <a:ahLst/>
              <a:cxnLst>
                <a:cxn ang="0">
                  <a:pos x="112" y="1557"/>
                </a:cxn>
                <a:cxn ang="0">
                  <a:pos x="112" y="0"/>
                </a:cxn>
                <a:cxn ang="0">
                  <a:pos x="0" y="82"/>
                </a:cxn>
                <a:cxn ang="0">
                  <a:pos x="0" y="1640"/>
                </a:cxn>
                <a:cxn ang="0">
                  <a:pos x="112" y="1557"/>
                </a:cxn>
              </a:cxnLst>
              <a:rect l="0" t="0" r="r" b="b"/>
              <a:pathLst>
                <a:path w="113" h="1641">
                  <a:moveTo>
                    <a:pt x="112" y="1557"/>
                  </a:moveTo>
                  <a:lnTo>
                    <a:pt x="112" y="0"/>
                  </a:lnTo>
                  <a:lnTo>
                    <a:pt x="0" y="82"/>
                  </a:lnTo>
                  <a:lnTo>
                    <a:pt x="0" y="1640"/>
                  </a:lnTo>
                  <a:lnTo>
                    <a:pt x="112" y="1557"/>
                  </a:lnTo>
                </a:path>
              </a:pathLst>
            </a:custGeom>
            <a:solidFill>
              <a:srgbClr val="805000"/>
            </a:solidFill>
            <a:ln w="12700" cap="rnd" cmpd="sng">
              <a:solidFill>
                <a:srgbClr val="000000"/>
              </a:solidFill>
              <a:prstDash val="solid"/>
              <a:round/>
              <a:headEnd type="none" w="med" len="med"/>
              <a:tailEnd type="none" w="med" len="med"/>
            </a:ln>
            <a:effectLst/>
          </p:spPr>
          <p:txBody>
            <a:bodyPr/>
            <a:lstStyle/>
            <a:p>
              <a:endParaRPr lang="en-US"/>
            </a:p>
          </p:txBody>
        </p:sp>
        <p:sp>
          <p:nvSpPr>
            <p:cNvPr id="92182" name="Freeform 22"/>
            <p:cNvSpPr>
              <a:spLocks/>
            </p:cNvSpPr>
            <p:nvPr/>
          </p:nvSpPr>
          <p:spPr bwMode="auto">
            <a:xfrm>
              <a:off x="1362" y="1689"/>
              <a:ext cx="335" cy="1557"/>
            </a:xfrm>
            <a:custGeom>
              <a:avLst/>
              <a:gdLst/>
              <a:ahLst/>
              <a:cxnLst>
                <a:cxn ang="0">
                  <a:pos x="334" y="1556"/>
                </a:cxn>
                <a:cxn ang="0">
                  <a:pos x="334" y="0"/>
                </a:cxn>
                <a:cxn ang="0">
                  <a:pos x="0" y="0"/>
                </a:cxn>
                <a:cxn ang="0">
                  <a:pos x="0" y="1556"/>
                </a:cxn>
                <a:cxn ang="0">
                  <a:pos x="334" y="1556"/>
                </a:cxn>
              </a:cxnLst>
              <a:rect l="0" t="0" r="r" b="b"/>
              <a:pathLst>
                <a:path w="335" h="1557">
                  <a:moveTo>
                    <a:pt x="334" y="1556"/>
                  </a:moveTo>
                  <a:lnTo>
                    <a:pt x="334" y="0"/>
                  </a:lnTo>
                  <a:lnTo>
                    <a:pt x="0" y="0"/>
                  </a:lnTo>
                  <a:lnTo>
                    <a:pt x="0" y="1556"/>
                  </a:lnTo>
                  <a:lnTo>
                    <a:pt x="334" y="1556"/>
                  </a:lnTo>
                </a:path>
              </a:pathLst>
            </a:custGeom>
            <a:solidFill>
              <a:srgbClr val="FFA000"/>
            </a:solidFill>
            <a:ln w="12700" cap="rnd" cmpd="sng">
              <a:solidFill>
                <a:srgbClr val="000000"/>
              </a:solidFill>
              <a:prstDash val="solid"/>
              <a:round/>
              <a:headEnd type="none" w="med" len="med"/>
              <a:tailEnd type="none" w="med" len="med"/>
            </a:ln>
            <a:effectLst/>
          </p:spPr>
          <p:txBody>
            <a:bodyPr/>
            <a:lstStyle/>
            <a:p>
              <a:endParaRPr lang="en-US"/>
            </a:p>
          </p:txBody>
        </p:sp>
        <p:sp>
          <p:nvSpPr>
            <p:cNvPr id="92183" name="Freeform 23"/>
            <p:cNvSpPr>
              <a:spLocks/>
            </p:cNvSpPr>
            <p:nvPr/>
          </p:nvSpPr>
          <p:spPr bwMode="auto">
            <a:xfrm>
              <a:off x="1362" y="1605"/>
              <a:ext cx="447" cy="85"/>
            </a:xfrm>
            <a:custGeom>
              <a:avLst/>
              <a:gdLst/>
              <a:ahLst/>
              <a:cxnLst>
                <a:cxn ang="0">
                  <a:pos x="446" y="0"/>
                </a:cxn>
                <a:cxn ang="0">
                  <a:pos x="333" y="84"/>
                </a:cxn>
                <a:cxn ang="0">
                  <a:pos x="0" y="84"/>
                </a:cxn>
                <a:cxn ang="0">
                  <a:pos x="114" y="0"/>
                </a:cxn>
                <a:cxn ang="0">
                  <a:pos x="446" y="0"/>
                </a:cxn>
              </a:cxnLst>
              <a:rect l="0" t="0" r="r" b="b"/>
              <a:pathLst>
                <a:path w="447" h="85">
                  <a:moveTo>
                    <a:pt x="446" y="0"/>
                  </a:moveTo>
                  <a:lnTo>
                    <a:pt x="333" y="84"/>
                  </a:lnTo>
                  <a:lnTo>
                    <a:pt x="0" y="84"/>
                  </a:lnTo>
                  <a:lnTo>
                    <a:pt x="114" y="0"/>
                  </a:lnTo>
                  <a:lnTo>
                    <a:pt x="446" y="0"/>
                  </a:lnTo>
                </a:path>
              </a:pathLst>
            </a:custGeom>
            <a:solidFill>
              <a:srgbClr val="C08000"/>
            </a:solidFill>
            <a:ln w="12700" cap="rnd" cmpd="sng">
              <a:solidFill>
                <a:srgbClr val="000000"/>
              </a:solidFill>
              <a:prstDash val="solid"/>
              <a:round/>
              <a:headEnd type="none" w="med" len="med"/>
              <a:tailEnd type="none" w="med" len="med"/>
            </a:ln>
            <a:effectLst/>
          </p:spPr>
          <p:txBody>
            <a:bodyPr/>
            <a:lstStyle/>
            <a:p>
              <a:endParaRPr lang="en-US"/>
            </a:p>
          </p:txBody>
        </p:sp>
        <p:sp>
          <p:nvSpPr>
            <p:cNvPr id="92184" name="Freeform 24"/>
            <p:cNvSpPr>
              <a:spLocks/>
            </p:cNvSpPr>
            <p:nvPr/>
          </p:nvSpPr>
          <p:spPr bwMode="auto">
            <a:xfrm>
              <a:off x="2304" y="2397"/>
              <a:ext cx="117" cy="849"/>
            </a:xfrm>
            <a:custGeom>
              <a:avLst/>
              <a:gdLst/>
              <a:ahLst/>
              <a:cxnLst>
                <a:cxn ang="0">
                  <a:pos x="116" y="765"/>
                </a:cxn>
                <a:cxn ang="0">
                  <a:pos x="116" y="0"/>
                </a:cxn>
                <a:cxn ang="0">
                  <a:pos x="0" y="83"/>
                </a:cxn>
                <a:cxn ang="0">
                  <a:pos x="0" y="848"/>
                </a:cxn>
                <a:cxn ang="0">
                  <a:pos x="116" y="765"/>
                </a:cxn>
              </a:cxnLst>
              <a:rect l="0" t="0" r="r" b="b"/>
              <a:pathLst>
                <a:path w="117" h="849">
                  <a:moveTo>
                    <a:pt x="116" y="765"/>
                  </a:moveTo>
                  <a:lnTo>
                    <a:pt x="116" y="0"/>
                  </a:lnTo>
                  <a:lnTo>
                    <a:pt x="0" y="83"/>
                  </a:lnTo>
                  <a:lnTo>
                    <a:pt x="0" y="848"/>
                  </a:lnTo>
                  <a:lnTo>
                    <a:pt x="116" y="765"/>
                  </a:lnTo>
                </a:path>
              </a:pathLst>
            </a:custGeom>
            <a:solidFill>
              <a:srgbClr val="AC5858"/>
            </a:solidFill>
            <a:ln w="12700" cap="rnd" cmpd="sng">
              <a:solidFill>
                <a:srgbClr val="000000"/>
              </a:solidFill>
              <a:prstDash val="solid"/>
              <a:round/>
              <a:headEnd type="none" w="med" len="med"/>
              <a:tailEnd type="none" w="med" len="med"/>
            </a:ln>
            <a:effectLst/>
          </p:spPr>
          <p:txBody>
            <a:bodyPr/>
            <a:lstStyle/>
            <a:p>
              <a:endParaRPr lang="en-US"/>
            </a:p>
          </p:txBody>
        </p:sp>
        <p:sp>
          <p:nvSpPr>
            <p:cNvPr id="92185" name="Freeform 25"/>
            <p:cNvSpPr>
              <a:spLocks/>
            </p:cNvSpPr>
            <p:nvPr/>
          </p:nvSpPr>
          <p:spPr bwMode="auto">
            <a:xfrm>
              <a:off x="1974" y="2479"/>
              <a:ext cx="331" cy="767"/>
            </a:xfrm>
            <a:custGeom>
              <a:avLst/>
              <a:gdLst/>
              <a:ahLst/>
              <a:cxnLst>
                <a:cxn ang="0">
                  <a:pos x="330" y="766"/>
                </a:cxn>
                <a:cxn ang="0">
                  <a:pos x="330" y="0"/>
                </a:cxn>
                <a:cxn ang="0">
                  <a:pos x="0" y="0"/>
                </a:cxn>
                <a:cxn ang="0">
                  <a:pos x="0" y="766"/>
                </a:cxn>
                <a:cxn ang="0">
                  <a:pos x="330" y="766"/>
                </a:cxn>
              </a:cxnLst>
              <a:rect l="0" t="0" r="r" b="b"/>
              <a:pathLst>
                <a:path w="331" h="767">
                  <a:moveTo>
                    <a:pt x="330" y="766"/>
                  </a:moveTo>
                  <a:lnTo>
                    <a:pt x="330" y="0"/>
                  </a:lnTo>
                  <a:lnTo>
                    <a:pt x="0" y="0"/>
                  </a:lnTo>
                  <a:lnTo>
                    <a:pt x="0" y="766"/>
                  </a:lnTo>
                  <a:lnTo>
                    <a:pt x="330" y="766"/>
                  </a:lnTo>
                </a:path>
              </a:pathLst>
            </a:custGeom>
            <a:solidFill>
              <a:srgbClr val="FFA0C0"/>
            </a:solidFill>
            <a:ln w="12700" cap="rnd" cmpd="sng">
              <a:solidFill>
                <a:srgbClr val="000000"/>
              </a:solidFill>
              <a:prstDash val="solid"/>
              <a:round/>
              <a:headEnd type="none" w="med" len="med"/>
              <a:tailEnd type="none" w="med" len="med"/>
            </a:ln>
            <a:effectLst/>
          </p:spPr>
          <p:txBody>
            <a:bodyPr/>
            <a:lstStyle/>
            <a:p>
              <a:endParaRPr lang="en-US"/>
            </a:p>
          </p:txBody>
        </p:sp>
        <p:sp>
          <p:nvSpPr>
            <p:cNvPr id="92186" name="Freeform 26"/>
            <p:cNvSpPr>
              <a:spLocks/>
            </p:cNvSpPr>
            <p:nvPr/>
          </p:nvSpPr>
          <p:spPr bwMode="auto">
            <a:xfrm>
              <a:off x="1974" y="2397"/>
              <a:ext cx="447" cy="83"/>
            </a:xfrm>
            <a:custGeom>
              <a:avLst/>
              <a:gdLst/>
              <a:ahLst/>
              <a:cxnLst>
                <a:cxn ang="0">
                  <a:pos x="446" y="0"/>
                </a:cxn>
                <a:cxn ang="0">
                  <a:pos x="332" y="82"/>
                </a:cxn>
                <a:cxn ang="0">
                  <a:pos x="0" y="82"/>
                </a:cxn>
                <a:cxn ang="0">
                  <a:pos x="114" y="0"/>
                </a:cxn>
                <a:cxn ang="0">
                  <a:pos x="446" y="0"/>
                </a:cxn>
              </a:cxnLst>
              <a:rect l="0" t="0" r="r" b="b"/>
              <a:pathLst>
                <a:path w="447" h="83">
                  <a:moveTo>
                    <a:pt x="446" y="0"/>
                  </a:moveTo>
                  <a:lnTo>
                    <a:pt x="332" y="82"/>
                  </a:lnTo>
                  <a:lnTo>
                    <a:pt x="0" y="82"/>
                  </a:lnTo>
                  <a:lnTo>
                    <a:pt x="114" y="0"/>
                  </a:lnTo>
                  <a:lnTo>
                    <a:pt x="446" y="0"/>
                  </a:lnTo>
                </a:path>
              </a:pathLst>
            </a:custGeom>
            <a:solidFill>
              <a:srgbClr val="C08080"/>
            </a:solidFill>
            <a:ln w="12700" cap="rnd" cmpd="sng">
              <a:solidFill>
                <a:srgbClr val="000000"/>
              </a:solidFill>
              <a:prstDash val="solid"/>
              <a:round/>
              <a:headEnd type="none" w="med" len="med"/>
              <a:tailEnd type="none" w="med" len="med"/>
            </a:ln>
            <a:effectLst/>
          </p:spPr>
          <p:txBody>
            <a:bodyPr/>
            <a:lstStyle/>
            <a:p>
              <a:endParaRPr lang="en-US"/>
            </a:p>
          </p:txBody>
        </p:sp>
        <p:sp>
          <p:nvSpPr>
            <p:cNvPr id="92187" name="Freeform 27"/>
            <p:cNvSpPr>
              <a:spLocks/>
            </p:cNvSpPr>
            <p:nvPr/>
          </p:nvSpPr>
          <p:spPr bwMode="auto">
            <a:xfrm>
              <a:off x="2914" y="1619"/>
              <a:ext cx="117" cy="1627"/>
            </a:xfrm>
            <a:custGeom>
              <a:avLst/>
              <a:gdLst/>
              <a:ahLst/>
              <a:cxnLst>
                <a:cxn ang="0">
                  <a:pos x="116" y="1543"/>
                </a:cxn>
                <a:cxn ang="0">
                  <a:pos x="116" y="0"/>
                </a:cxn>
                <a:cxn ang="0">
                  <a:pos x="0" y="83"/>
                </a:cxn>
                <a:cxn ang="0">
                  <a:pos x="0" y="1626"/>
                </a:cxn>
                <a:cxn ang="0">
                  <a:pos x="116" y="1543"/>
                </a:cxn>
              </a:cxnLst>
              <a:rect l="0" t="0" r="r" b="b"/>
              <a:pathLst>
                <a:path w="117" h="1627">
                  <a:moveTo>
                    <a:pt x="116" y="1543"/>
                  </a:moveTo>
                  <a:lnTo>
                    <a:pt x="116" y="0"/>
                  </a:lnTo>
                  <a:lnTo>
                    <a:pt x="0" y="83"/>
                  </a:lnTo>
                  <a:lnTo>
                    <a:pt x="0" y="1626"/>
                  </a:lnTo>
                  <a:lnTo>
                    <a:pt x="116" y="1543"/>
                  </a:lnTo>
                </a:path>
              </a:pathLst>
            </a:custGeom>
            <a:solidFill>
              <a:srgbClr val="008060"/>
            </a:solidFill>
            <a:ln w="12700" cap="rnd" cmpd="sng">
              <a:solidFill>
                <a:srgbClr val="000000"/>
              </a:solidFill>
              <a:prstDash val="solid"/>
              <a:round/>
              <a:headEnd type="none" w="med" len="med"/>
              <a:tailEnd type="none" w="med" len="med"/>
            </a:ln>
            <a:effectLst/>
          </p:spPr>
          <p:txBody>
            <a:bodyPr/>
            <a:lstStyle/>
            <a:p>
              <a:endParaRPr lang="en-US"/>
            </a:p>
          </p:txBody>
        </p:sp>
        <p:sp>
          <p:nvSpPr>
            <p:cNvPr id="92188" name="Freeform 28"/>
            <p:cNvSpPr>
              <a:spLocks/>
            </p:cNvSpPr>
            <p:nvPr/>
          </p:nvSpPr>
          <p:spPr bwMode="auto">
            <a:xfrm>
              <a:off x="2584" y="1703"/>
              <a:ext cx="331" cy="1543"/>
            </a:xfrm>
            <a:custGeom>
              <a:avLst/>
              <a:gdLst/>
              <a:ahLst/>
              <a:cxnLst>
                <a:cxn ang="0">
                  <a:pos x="330" y="1542"/>
                </a:cxn>
                <a:cxn ang="0">
                  <a:pos x="330" y="0"/>
                </a:cxn>
                <a:cxn ang="0">
                  <a:pos x="0" y="0"/>
                </a:cxn>
                <a:cxn ang="0">
                  <a:pos x="0" y="1542"/>
                </a:cxn>
                <a:cxn ang="0">
                  <a:pos x="330" y="1542"/>
                </a:cxn>
              </a:cxnLst>
              <a:rect l="0" t="0" r="r" b="b"/>
              <a:pathLst>
                <a:path w="331" h="1543">
                  <a:moveTo>
                    <a:pt x="330" y="1542"/>
                  </a:moveTo>
                  <a:lnTo>
                    <a:pt x="330" y="0"/>
                  </a:lnTo>
                  <a:lnTo>
                    <a:pt x="0" y="0"/>
                  </a:lnTo>
                  <a:lnTo>
                    <a:pt x="0" y="1542"/>
                  </a:lnTo>
                  <a:lnTo>
                    <a:pt x="330" y="1542"/>
                  </a:lnTo>
                </a:path>
              </a:pathLst>
            </a:custGeom>
            <a:solidFill>
              <a:srgbClr val="00E0C0"/>
            </a:solidFill>
            <a:ln w="12700" cap="rnd" cmpd="sng">
              <a:solidFill>
                <a:srgbClr val="000000"/>
              </a:solidFill>
              <a:prstDash val="solid"/>
              <a:round/>
              <a:headEnd type="none" w="med" len="med"/>
              <a:tailEnd type="none" w="med" len="med"/>
            </a:ln>
            <a:effectLst/>
          </p:spPr>
          <p:txBody>
            <a:bodyPr/>
            <a:lstStyle/>
            <a:p>
              <a:endParaRPr lang="en-US"/>
            </a:p>
          </p:txBody>
        </p:sp>
        <p:sp>
          <p:nvSpPr>
            <p:cNvPr id="92189" name="Freeform 29"/>
            <p:cNvSpPr>
              <a:spLocks/>
            </p:cNvSpPr>
            <p:nvPr/>
          </p:nvSpPr>
          <p:spPr bwMode="auto">
            <a:xfrm>
              <a:off x="2584" y="1619"/>
              <a:ext cx="447" cy="85"/>
            </a:xfrm>
            <a:custGeom>
              <a:avLst/>
              <a:gdLst/>
              <a:ahLst/>
              <a:cxnLst>
                <a:cxn ang="0">
                  <a:pos x="446" y="0"/>
                </a:cxn>
                <a:cxn ang="0">
                  <a:pos x="332" y="84"/>
                </a:cxn>
                <a:cxn ang="0">
                  <a:pos x="0" y="84"/>
                </a:cxn>
                <a:cxn ang="0">
                  <a:pos x="114" y="0"/>
                </a:cxn>
                <a:cxn ang="0">
                  <a:pos x="446" y="0"/>
                </a:cxn>
              </a:cxnLst>
              <a:rect l="0" t="0" r="r" b="b"/>
              <a:pathLst>
                <a:path w="447" h="85">
                  <a:moveTo>
                    <a:pt x="446" y="0"/>
                  </a:moveTo>
                  <a:lnTo>
                    <a:pt x="332" y="84"/>
                  </a:lnTo>
                  <a:lnTo>
                    <a:pt x="0" y="84"/>
                  </a:lnTo>
                  <a:lnTo>
                    <a:pt x="114" y="0"/>
                  </a:lnTo>
                  <a:lnTo>
                    <a:pt x="446" y="0"/>
                  </a:lnTo>
                </a:path>
              </a:pathLst>
            </a:custGeom>
            <a:solidFill>
              <a:srgbClr val="00A090"/>
            </a:solidFill>
            <a:ln w="12700" cap="rnd" cmpd="sng">
              <a:solidFill>
                <a:srgbClr val="000000"/>
              </a:solidFill>
              <a:prstDash val="solid"/>
              <a:round/>
              <a:headEnd type="none" w="med" len="med"/>
              <a:tailEnd type="none" w="med" len="med"/>
            </a:ln>
            <a:effectLst/>
          </p:spPr>
          <p:txBody>
            <a:bodyPr/>
            <a:lstStyle/>
            <a:p>
              <a:endParaRPr lang="en-US"/>
            </a:p>
          </p:txBody>
        </p:sp>
        <p:sp>
          <p:nvSpPr>
            <p:cNvPr id="92190" name="Freeform 30"/>
            <p:cNvSpPr>
              <a:spLocks/>
            </p:cNvSpPr>
            <p:nvPr/>
          </p:nvSpPr>
          <p:spPr bwMode="auto">
            <a:xfrm>
              <a:off x="3522" y="2679"/>
              <a:ext cx="117" cy="567"/>
            </a:xfrm>
            <a:custGeom>
              <a:avLst/>
              <a:gdLst/>
              <a:ahLst/>
              <a:cxnLst>
                <a:cxn ang="0">
                  <a:pos x="116" y="483"/>
                </a:cxn>
                <a:cxn ang="0">
                  <a:pos x="116" y="0"/>
                </a:cxn>
                <a:cxn ang="0">
                  <a:pos x="0" y="83"/>
                </a:cxn>
                <a:cxn ang="0">
                  <a:pos x="0" y="566"/>
                </a:cxn>
                <a:cxn ang="0">
                  <a:pos x="116" y="483"/>
                </a:cxn>
              </a:cxnLst>
              <a:rect l="0" t="0" r="r" b="b"/>
              <a:pathLst>
                <a:path w="117" h="567">
                  <a:moveTo>
                    <a:pt x="116" y="483"/>
                  </a:moveTo>
                  <a:lnTo>
                    <a:pt x="116" y="0"/>
                  </a:lnTo>
                  <a:lnTo>
                    <a:pt x="0" y="83"/>
                  </a:lnTo>
                  <a:lnTo>
                    <a:pt x="0" y="566"/>
                  </a:lnTo>
                  <a:lnTo>
                    <a:pt x="116" y="483"/>
                  </a:lnTo>
                </a:path>
              </a:pathLst>
            </a:custGeom>
            <a:solidFill>
              <a:srgbClr val="4366BC"/>
            </a:solidFill>
            <a:ln w="12700" cap="rnd" cmpd="sng">
              <a:solidFill>
                <a:srgbClr val="000000"/>
              </a:solidFill>
              <a:prstDash val="solid"/>
              <a:round/>
              <a:headEnd type="none" w="med" len="med"/>
              <a:tailEnd type="none" w="med" len="med"/>
            </a:ln>
            <a:effectLst/>
          </p:spPr>
          <p:txBody>
            <a:bodyPr/>
            <a:lstStyle/>
            <a:p>
              <a:endParaRPr lang="en-US"/>
            </a:p>
          </p:txBody>
        </p:sp>
        <p:sp>
          <p:nvSpPr>
            <p:cNvPr id="92191" name="Freeform 31"/>
            <p:cNvSpPr>
              <a:spLocks/>
            </p:cNvSpPr>
            <p:nvPr/>
          </p:nvSpPr>
          <p:spPr bwMode="auto">
            <a:xfrm>
              <a:off x="3190" y="2763"/>
              <a:ext cx="333" cy="483"/>
            </a:xfrm>
            <a:custGeom>
              <a:avLst/>
              <a:gdLst/>
              <a:ahLst/>
              <a:cxnLst>
                <a:cxn ang="0">
                  <a:pos x="332" y="482"/>
                </a:cxn>
                <a:cxn ang="0">
                  <a:pos x="332" y="0"/>
                </a:cxn>
                <a:cxn ang="0">
                  <a:pos x="0" y="0"/>
                </a:cxn>
                <a:cxn ang="0">
                  <a:pos x="0" y="482"/>
                </a:cxn>
                <a:cxn ang="0">
                  <a:pos x="332" y="482"/>
                </a:cxn>
              </a:cxnLst>
              <a:rect l="0" t="0" r="r" b="b"/>
              <a:pathLst>
                <a:path w="333" h="483">
                  <a:moveTo>
                    <a:pt x="332" y="482"/>
                  </a:moveTo>
                  <a:lnTo>
                    <a:pt x="332" y="0"/>
                  </a:lnTo>
                  <a:lnTo>
                    <a:pt x="0" y="0"/>
                  </a:lnTo>
                  <a:lnTo>
                    <a:pt x="0" y="482"/>
                  </a:lnTo>
                  <a:lnTo>
                    <a:pt x="332" y="482"/>
                  </a:lnTo>
                </a:path>
              </a:pathLst>
            </a:custGeom>
            <a:solidFill>
              <a:srgbClr val="6080FF"/>
            </a:solidFill>
            <a:ln w="12700" cap="rnd" cmpd="sng">
              <a:solidFill>
                <a:srgbClr val="000000"/>
              </a:solidFill>
              <a:prstDash val="solid"/>
              <a:round/>
              <a:headEnd type="none" w="med" len="med"/>
              <a:tailEnd type="none" w="med" len="med"/>
            </a:ln>
            <a:effectLst/>
          </p:spPr>
          <p:txBody>
            <a:bodyPr/>
            <a:lstStyle/>
            <a:p>
              <a:endParaRPr lang="en-US"/>
            </a:p>
          </p:txBody>
        </p:sp>
        <p:sp>
          <p:nvSpPr>
            <p:cNvPr id="92192" name="Freeform 32"/>
            <p:cNvSpPr>
              <a:spLocks/>
            </p:cNvSpPr>
            <p:nvPr/>
          </p:nvSpPr>
          <p:spPr bwMode="auto">
            <a:xfrm>
              <a:off x="3190" y="2679"/>
              <a:ext cx="449" cy="85"/>
            </a:xfrm>
            <a:custGeom>
              <a:avLst/>
              <a:gdLst/>
              <a:ahLst/>
              <a:cxnLst>
                <a:cxn ang="0">
                  <a:pos x="448" y="0"/>
                </a:cxn>
                <a:cxn ang="0">
                  <a:pos x="333" y="84"/>
                </a:cxn>
                <a:cxn ang="0">
                  <a:pos x="0" y="84"/>
                </a:cxn>
                <a:cxn ang="0">
                  <a:pos x="115" y="0"/>
                </a:cxn>
                <a:cxn ang="0">
                  <a:pos x="448" y="0"/>
                </a:cxn>
              </a:cxnLst>
              <a:rect l="0" t="0" r="r" b="b"/>
              <a:pathLst>
                <a:path w="449" h="85">
                  <a:moveTo>
                    <a:pt x="448" y="0"/>
                  </a:moveTo>
                  <a:lnTo>
                    <a:pt x="333" y="84"/>
                  </a:lnTo>
                  <a:lnTo>
                    <a:pt x="0" y="84"/>
                  </a:lnTo>
                  <a:lnTo>
                    <a:pt x="115" y="0"/>
                  </a:lnTo>
                  <a:lnTo>
                    <a:pt x="448" y="0"/>
                  </a:lnTo>
                </a:path>
              </a:pathLst>
            </a:custGeom>
            <a:solidFill>
              <a:srgbClr val="5070C0"/>
            </a:solidFill>
            <a:ln w="12700" cap="rnd" cmpd="sng">
              <a:solidFill>
                <a:srgbClr val="000000"/>
              </a:solidFill>
              <a:prstDash val="solid"/>
              <a:round/>
              <a:headEnd type="none" w="med" len="med"/>
              <a:tailEnd type="none" w="med" len="med"/>
            </a:ln>
            <a:effectLst/>
          </p:spPr>
          <p:txBody>
            <a:bodyPr/>
            <a:lstStyle/>
            <a:p>
              <a:endParaRPr lang="en-US"/>
            </a:p>
          </p:txBody>
        </p:sp>
        <p:sp>
          <p:nvSpPr>
            <p:cNvPr id="92193" name="Freeform 33"/>
            <p:cNvSpPr>
              <a:spLocks/>
            </p:cNvSpPr>
            <p:nvPr/>
          </p:nvSpPr>
          <p:spPr bwMode="auto">
            <a:xfrm>
              <a:off x="4132" y="1899"/>
              <a:ext cx="117" cy="1347"/>
            </a:xfrm>
            <a:custGeom>
              <a:avLst/>
              <a:gdLst/>
              <a:ahLst/>
              <a:cxnLst>
                <a:cxn ang="0">
                  <a:pos x="116" y="1263"/>
                </a:cxn>
                <a:cxn ang="0">
                  <a:pos x="116" y="0"/>
                </a:cxn>
                <a:cxn ang="0">
                  <a:pos x="0" y="82"/>
                </a:cxn>
                <a:cxn ang="0">
                  <a:pos x="0" y="1346"/>
                </a:cxn>
                <a:cxn ang="0">
                  <a:pos x="116" y="1263"/>
                </a:cxn>
              </a:cxnLst>
              <a:rect l="0" t="0" r="r" b="b"/>
              <a:pathLst>
                <a:path w="117" h="1347">
                  <a:moveTo>
                    <a:pt x="116" y="1263"/>
                  </a:moveTo>
                  <a:lnTo>
                    <a:pt x="116" y="0"/>
                  </a:lnTo>
                  <a:lnTo>
                    <a:pt x="0" y="82"/>
                  </a:lnTo>
                  <a:lnTo>
                    <a:pt x="0" y="1346"/>
                  </a:lnTo>
                  <a:lnTo>
                    <a:pt x="116" y="1263"/>
                  </a:lnTo>
                </a:path>
              </a:pathLst>
            </a:custGeom>
            <a:solidFill>
              <a:srgbClr val="000000"/>
            </a:solidFill>
            <a:ln w="12700" cap="rnd" cmpd="sng">
              <a:solidFill>
                <a:srgbClr val="000000"/>
              </a:solidFill>
              <a:prstDash val="solid"/>
              <a:round/>
              <a:headEnd type="none" w="med" len="med"/>
              <a:tailEnd type="none" w="med" len="med"/>
            </a:ln>
            <a:effectLst/>
          </p:spPr>
          <p:txBody>
            <a:bodyPr/>
            <a:lstStyle/>
            <a:p>
              <a:endParaRPr lang="en-US"/>
            </a:p>
          </p:txBody>
        </p:sp>
        <p:sp>
          <p:nvSpPr>
            <p:cNvPr id="92194" name="Freeform 34"/>
            <p:cNvSpPr>
              <a:spLocks/>
            </p:cNvSpPr>
            <p:nvPr/>
          </p:nvSpPr>
          <p:spPr bwMode="auto">
            <a:xfrm>
              <a:off x="3802" y="1983"/>
              <a:ext cx="331" cy="1263"/>
            </a:xfrm>
            <a:custGeom>
              <a:avLst/>
              <a:gdLst/>
              <a:ahLst/>
              <a:cxnLst>
                <a:cxn ang="0">
                  <a:pos x="330" y="1262"/>
                </a:cxn>
                <a:cxn ang="0">
                  <a:pos x="330" y="0"/>
                </a:cxn>
                <a:cxn ang="0">
                  <a:pos x="0" y="0"/>
                </a:cxn>
                <a:cxn ang="0">
                  <a:pos x="0" y="1262"/>
                </a:cxn>
                <a:cxn ang="0">
                  <a:pos x="330" y="1262"/>
                </a:cxn>
              </a:cxnLst>
              <a:rect l="0" t="0" r="r" b="b"/>
              <a:pathLst>
                <a:path w="331" h="1263">
                  <a:moveTo>
                    <a:pt x="330" y="1262"/>
                  </a:moveTo>
                  <a:lnTo>
                    <a:pt x="330" y="0"/>
                  </a:lnTo>
                  <a:lnTo>
                    <a:pt x="0" y="0"/>
                  </a:lnTo>
                  <a:lnTo>
                    <a:pt x="0" y="1262"/>
                  </a:lnTo>
                  <a:lnTo>
                    <a:pt x="330" y="1262"/>
                  </a:lnTo>
                </a:path>
              </a:pathLst>
            </a:custGeom>
            <a:solidFill>
              <a:srgbClr val="102060"/>
            </a:solidFill>
            <a:ln w="12700" cap="rnd" cmpd="sng">
              <a:solidFill>
                <a:srgbClr val="000000"/>
              </a:solidFill>
              <a:prstDash val="solid"/>
              <a:round/>
              <a:headEnd type="none" w="med" len="med"/>
              <a:tailEnd type="none" w="med" len="med"/>
            </a:ln>
            <a:effectLst/>
          </p:spPr>
          <p:txBody>
            <a:bodyPr/>
            <a:lstStyle/>
            <a:p>
              <a:endParaRPr lang="en-US"/>
            </a:p>
          </p:txBody>
        </p:sp>
        <p:sp>
          <p:nvSpPr>
            <p:cNvPr id="92195" name="Freeform 35"/>
            <p:cNvSpPr>
              <a:spLocks/>
            </p:cNvSpPr>
            <p:nvPr/>
          </p:nvSpPr>
          <p:spPr bwMode="auto">
            <a:xfrm>
              <a:off x="3802" y="1899"/>
              <a:ext cx="447" cy="85"/>
            </a:xfrm>
            <a:custGeom>
              <a:avLst/>
              <a:gdLst/>
              <a:ahLst/>
              <a:cxnLst>
                <a:cxn ang="0">
                  <a:pos x="446" y="0"/>
                </a:cxn>
                <a:cxn ang="0">
                  <a:pos x="332" y="84"/>
                </a:cxn>
                <a:cxn ang="0">
                  <a:pos x="0" y="84"/>
                </a:cxn>
                <a:cxn ang="0">
                  <a:pos x="114" y="0"/>
                </a:cxn>
                <a:cxn ang="0">
                  <a:pos x="446" y="0"/>
                </a:cxn>
              </a:cxnLst>
              <a:rect l="0" t="0" r="r" b="b"/>
              <a:pathLst>
                <a:path w="447" h="85">
                  <a:moveTo>
                    <a:pt x="446" y="0"/>
                  </a:moveTo>
                  <a:lnTo>
                    <a:pt x="332" y="84"/>
                  </a:lnTo>
                  <a:lnTo>
                    <a:pt x="0" y="84"/>
                  </a:lnTo>
                  <a:lnTo>
                    <a:pt x="114" y="0"/>
                  </a:lnTo>
                  <a:lnTo>
                    <a:pt x="446" y="0"/>
                  </a:lnTo>
                </a:path>
              </a:pathLst>
            </a:custGeom>
            <a:solidFill>
              <a:srgbClr val="001040"/>
            </a:solidFill>
            <a:ln w="12700" cap="rnd" cmpd="sng">
              <a:solidFill>
                <a:srgbClr val="000000"/>
              </a:solidFill>
              <a:prstDash val="solid"/>
              <a:round/>
              <a:headEnd type="none" w="med" len="med"/>
              <a:tailEnd type="none" w="med" len="med"/>
            </a:ln>
            <a:effectLst/>
          </p:spPr>
          <p:txBody>
            <a:bodyPr/>
            <a:lstStyle/>
            <a:p>
              <a:endParaRPr lang="en-US"/>
            </a:p>
          </p:txBody>
        </p:sp>
        <p:grpSp>
          <p:nvGrpSpPr>
            <p:cNvPr id="92196" name="Group 36"/>
            <p:cNvGrpSpPr>
              <a:grpSpLocks/>
            </p:cNvGrpSpPr>
            <p:nvPr/>
          </p:nvGrpSpPr>
          <p:grpSpPr bwMode="auto">
            <a:xfrm>
              <a:off x="4410" y="1301"/>
              <a:ext cx="447" cy="1945"/>
              <a:chOff x="4410" y="1301"/>
              <a:chExt cx="447" cy="1945"/>
            </a:xfrm>
          </p:grpSpPr>
          <p:sp>
            <p:nvSpPr>
              <p:cNvPr id="92197" name="Freeform 37"/>
              <p:cNvSpPr>
                <a:spLocks/>
              </p:cNvSpPr>
              <p:nvPr/>
            </p:nvSpPr>
            <p:spPr bwMode="auto">
              <a:xfrm>
                <a:off x="4740" y="1301"/>
                <a:ext cx="117" cy="1945"/>
              </a:xfrm>
              <a:custGeom>
                <a:avLst/>
                <a:gdLst/>
                <a:ahLst/>
                <a:cxnLst>
                  <a:cxn ang="0">
                    <a:pos x="116" y="1858"/>
                  </a:cxn>
                  <a:cxn ang="0">
                    <a:pos x="116" y="0"/>
                  </a:cxn>
                  <a:cxn ang="0">
                    <a:pos x="0" y="86"/>
                  </a:cxn>
                  <a:cxn ang="0">
                    <a:pos x="0" y="1944"/>
                  </a:cxn>
                  <a:cxn ang="0">
                    <a:pos x="116" y="1858"/>
                  </a:cxn>
                </a:cxnLst>
                <a:rect l="0" t="0" r="r" b="b"/>
                <a:pathLst>
                  <a:path w="117" h="1945">
                    <a:moveTo>
                      <a:pt x="116" y="1858"/>
                    </a:moveTo>
                    <a:lnTo>
                      <a:pt x="116" y="0"/>
                    </a:lnTo>
                    <a:lnTo>
                      <a:pt x="0" y="86"/>
                    </a:lnTo>
                    <a:lnTo>
                      <a:pt x="0" y="1944"/>
                    </a:lnTo>
                    <a:lnTo>
                      <a:pt x="116" y="1858"/>
                    </a:lnTo>
                  </a:path>
                </a:pathLst>
              </a:custGeom>
              <a:solidFill>
                <a:srgbClr val="808000"/>
              </a:solidFill>
              <a:ln w="12700" cap="rnd" cmpd="sng">
                <a:solidFill>
                  <a:srgbClr val="000000"/>
                </a:solidFill>
                <a:prstDash val="solid"/>
                <a:round/>
                <a:headEnd type="none" w="med" len="med"/>
                <a:tailEnd type="none" w="med" len="med"/>
              </a:ln>
              <a:effectLst/>
            </p:spPr>
            <p:txBody>
              <a:bodyPr/>
              <a:lstStyle/>
              <a:p>
                <a:endParaRPr lang="en-US"/>
              </a:p>
            </p:txBody>
          </p:sp>
          <p:sp>
            <p:nvSpPr>
              <p:cNvPr id="92198" name="Freeform 38"/>
              <p:cNvSpPr>
                <a:spLocks/>
              </p:cNvSpPr>
              <p:nvPr/>
            </p:nvSpPr>
            <p:spPr bwMode="auto">
              <a:xfrm>
                <a:off x="4410" y="1389"/>
                <a:ext cx="331" cy="1857"/>
              </a:xfrm>
              <a:custGeom>
                <a:avLst/>
                <a:gdLst/>
                <a:ahLst/>
                <a:cxnLst>
                  <a:cxn ang="0">
                    <a:pos x="330" y="1856"/>
                  </a:cxn>
                  <a:cxn ang="0">
                    <a:pos x="330" y="0"/>
                  </a:cxn>
                  <a:cxn ang="0">
                    <a:pos x="0" y="0"/>
                  </a:cxn>
                  <a:cxn ang="0">
                    <a:pos x="0" y="1856"/>
                  </a:cxn>
                  <a:cxn ang="0">
                    <a:pos x="330" y="1856"/>
                  </a:cxn>
                </a:cxnLst>
                <a:rect l="0" t="0" r="r" b="b"/>
                <a:pathLst>
                  <a:path w="331" h="1857">
                    <a:moveTo>
                      <a:pt x="330" y="1856"/>
                    </a:moveTo>
                    <a:lnTo>
                      <a:pt x="330" y="0"/>
                    </a:lnTo>
                    <a:lnTo>
                      <a:pt x="0" y="0"/>
                    </a:lnTo>
                    <a:lnTo>
                      <a:pt x="0" y="1856"/>
                    </a:lnTo>
                    <a:lnTo>
                      <a:pt x="330" y="1856"/>
                    </a:lnTo>
                  </a:path>
                </a:pathLst>
              </a:custGeom>
              <a:solidFill>
                <a:srgbClr val="FFFF00"/>
              </a:solidFill>
              <a:ln w="12700" cap="rnd" cmpd="sng">
                <a:solidFill>
                  <a:srgbClr val="000000"/>
                </a:solidFill>
                <a:prstDash val="solid"/>
                <a:round/>
                <a:headEnd type="none" w="med" len="med"/>
                <a:tailEnd type="none" w="med" len="med"/>
              </a:ln>
              <a:effectLst/>
            </p:spPr>
            <p:txBody>
              <a:bodyPr/>
              <a:lstStyle/>
              <a:p>
                <a:endParaRPr lang="en-US"/>
              </a:p>
            </p:txBody>
          </p:sp>
          <p:sp>
            <p:nvSpPr>
              <p:cNvPr id="92199" name="Freeform 39"/>
              <p:cNvSpPr>
                <a:spLocks/>
              </p:cNvSpPr>
              <p:nvPr/>
            </p:nvSpPr>
            <p:spPr bwMode="auto">
              <a:xfrm>
                <a:off x="4410" y="1301"/>
                <a:ext cx="447" cy="89"/>
              </a:xfrm>
              <a:custGeom>
                <a:avLst/>
                <a:gdLst/>
                <a:ahLst/>
                <a:cxnLst>
                  <a:cxn ang="0">
                    <a:pos x="446" y="0"/>
                  </a:cxn>
                  <a:cxn ang="0">
                    <a:pos x="332" y="88"/>
                  </a:cxn>
                  <a:cxn ang="0">
                    <a:pos x="0" y="88"/>
                  </a:cxn>
                  <a:cxn ang="0">
                    <a:pos x="113" y="0"/>
                  </a:cxn>
                  <a:cxn ang="0">
                    <a:pos x="446" y="0"/>
                  </a:cxn>
                </a:cxnLst>
                <a:rect l="0" t="0" r="r" b="b"/>
                <a:pathLst>
                  <a:path w="447" h="89">
                    <a:moveTo>
                      <a:pt x="446" y="0"/>
                    </a:moveTo>
                    <a:lnTo>
                      <a:pt x="332" y="88"/>
                    </a:lnTo>
                    <a:lnTo>
                      <a:pt x="0" y="88"/>
                    </a:lnTo>
                    <a:lnTo>
                      <a:pt x="113" y="0"/>
                    </a:lnTo>
                    <a:lnTo>
                      <a:pt x="446" y="0"/>
                    </a:lnTo>
                  </a:path>
                </a:pathLst>
              </a:custGeom>
              <a:solidFill>
                <a:srgbClr val="FFFF00"/>
              </a:solidFill>
              <a:ln w="12700" cap="rnd" cmpd="sng">
                <a:solidFill>
                  <a:srgbClr val="000000"/>
                </a:solidFill>
                <a:prstDash val="solid"/>
                <a:round/>
                <a:headEnd type="none" w="med" len="med"/>
                <a:tailEnd type="none" w="med" len="med"/>
              </a:ln>
              <a:effectLst/>
            </p:spPr>
            <p:txBody>
              <a:bodyPr/>
              <a:lstStyle/>
              <a:p>
                <a:endParaRPr lang="en-US"/>
              </a:p>
            </p:txBody>
          </p:sp>
        </p:grpSp>
        <p:sp>
          <p:nvSpPr>
            <p:cNvPr id="92200" name="Line 40"/>
            <p:cNvSpPr>
              <a:spLocks noChangeShapeType="1"/>
            </p:cNvSpPr>
            <p:nvPr/>
          </p:nvSpPr>
          <p:spPr bwMode="auto">
            <a:xfrm flipV="1">
              <a:off x="1226" y="1311"/>
              <a:ext cx="0" cy="1938"/>
            </a:xfrm>
            <a:prstGeom prst="line">
              <a:avLst/>
            </a:prstGeom>
            <a:noFill/>
            <a:ln w="12700">
              <a:solidFill>
                <a:schemeClr val="tx1"/>
              </a:solidFill>
              <a:round/>
              <a:headEnd/>
              <a:tailEnd/>
            </a:ln>
            <a:effectLst/>
          </p:spPr>
          <p:txBody>
            <a:bodyPr wrap="none" anchor="ctr"/>
            <a:lstStyle/>
            <a:p>
              <a:endParaRPr lang="en-US"/>
            </a:p>
          </p:txBody>
        </p:sp>
        <p:sp>
          <p:nvSpPr>
            <p:cNvPr id="92201" name="Line 41"/>
            <p:cNvSpPr>
              <a:spLocks noChangeShapeType="1"/>
            </p:cNvSpPr>
            <p:nvPr/>
          </p:nvSpPr>
          <p:spPr bwMode="auto">
            <a:xfrm flipH="1">
              <a:off x="1184" y="3245"/>
              <a:ext cx="46" cy="0"/>
            </a:xfrm>
            <a:prstGeom prst="line">
              <a:avLst/>
            </a:prstGeom>
            <a:noFill/>
            <a:ln w="12700">
              <a:solidFill>
                <a:schemeClr val="tx1"/>
              </a:solidFill>
              <a:round/>
              <a:headEnd/>
              <a:tailEnd/>
            </a:ln>
            <a:effectLst/>
          </p:spPr>
          <p:txBody>
            <a:bodyPr wrap="none" anchor="ctr"/>
            <a:lstStyle/>
            <a:p>
              <a:endParaRPr lang="en-US"/>
            </a:p>
          </p:txBody>
        </p:sp>
        <p:sp>
          <p:nvSpPr>
            <p:cNvPr id="92202" name="Line 42"/>
            <p:cNvSpPr>
              <a:spLocks noChangeShapeType="1"/>
            </p:cNvSpPr>
            <p:nvPr/>
          </p:nvSpPr>
          <p:spPr bwMode="auto">
            <a:xfrm flipH="1">
              <a:off x="1184" y="2925"/>
              <a:ext cx="46" cy="0"/>
            </a:xfrm>
            <a:prstGeom prst="line">
              <a:avLst/>
            </a:prstGeom>
            <a:noFill/>
            <a:ln w="12700">
              <a:solidFill>
                <a:schemeClr val="tx1"/>
              </a:solidFill>
              <a:round/>
              <a:headEnd/>
              <a:tailEnd/>
            </a:ln>
            <a:effectLst/>
          </p:spPr>
          <p:txBody>
            <a:bodyPr wrap="none" anchor="ctr"/>
            <a:lstStyle/>
            <a:p>
              <a:endParaRPr lang="en-US"/>
            </a:p>
          </p:txBody>
        </p:sp>
        <p:sp>
          <p:nvSpPr>
            <p:cNvPr id="92203" name="Line 43"/>
            <p:cNvSpPr>
              <a:spLocks noChangeShapeType="1"/>
            </p:cNvSpPr>
            <p:nvPr/>
          </p:nvSpPr>
          <p:spPr bwMode="auto">
            <a:xfrm flipH="1">
              <a:off x="1184" y="2601"/>
              <a:ext cx="46" cy="0"/>
            </a:xfrm>
            <a:prstGeom prst="line">
              <a:avLst/>
            </a:prstGeom>
            <a:noFill/>
            <a:ln w="12700">
              <a:solidFill>
                <a:schemeClr val="tx1"/>
              </a:solidFill>
              <a:round/>
              <a:headEnd/>
              <a:tailEnd/>
            </a:ln>
            <a:effectLst/>
          </p:spPr>
          <p:txBody>
            <a:bodyPr wrap="none" anchor="ctr"/>
            <a:lstStyle/>
            <a:p>
              <a:endParaRPr lang="en-US"/>
            </a:p>
          </p:txBody>
        </p:sp>
        <p:sp>
          <p:nvSpPr>
            <p:cNvPr id="92204" name="Line 44"/>
            <p:cNvSpPr>
              <a:spLocks noChangeShapeType="1"/>
            </p:cNvSpPr>
            <p:nvPr/>
          </p:nvSpPr>
          <p:spPr bwMode="auto">
            <a:xfrm flipH="1">
              <a:off x="1184" y="2281"/>
              <a:ext cx="46" cy="0"/>
            </a:xfrm>
            <a:prstGeom prst="line">
              <a:avLst/>
            </a:prstGeom>
            <a:noFill/>
            <a:ln w="12700">
              <a:solidFill>
                <a:schemeClr val="tx1"/>
              </a:solidFill>
              <a:round/>
              <a:headEnd/>
              <a:tailEnd/>
            </a:ln>
            <a:effectLst/>
          </p:spPr>
          <p:txBody>
            <a:bodyPr wrap="none" anchor="ctr"/>
            <a:lstStyle/>
            <a:p>
              <a:endParaRPr lang="en-US"/>
            </a:p>
          </p:txBody>
        </p:sp>
        <p:sp>
          <p:nvSpPr>
            <p:cNvPr id="92205" name="Line 45"/>
            <p:cNvSpPr>
              <a:spLocks noChangeShapeType="1"/>
            </p:cNvSpPr>
            <p:nvPr/>
          </p:nvSpPr>
          <p:spPr bwMode="auto">
            <a:xfrm flipH="1">
              <a:off x="1184" y="1959"/>
              <a:ext cx="46" cy="0"/>
            </a:xfrm>
            <a:prstGeom prst="line">
              <a:avLst/>
            </a:prstGeom>
            <a:noFill/>
            <a:ln w="12700">
              <a:solidFill>
                <a:schemeClr val="tx1"/>
              </a:solidFill>
              <a:round/>
              <a:headEnd/>
              <a:tailEnd/>
            </a:ln>
            <a:effectLst/>
          </p:spPr>
          <p:txBody>
            <a:bodyPr wrap="none" anchor="ctr"/>
            <a:lstStyle/>
            <a:p>
              <a:endParaRPr lang="en-US"/>
            </a:p>
          </p:txBody>
        </p:sp>
        <p:sp>
          <p:nvSpPr>
            <p:cNvPr id="92206" name="Line 46"/>
            <p:cNvSpPr>
              <a:spLocks noChangeShapeType="1"/>
            </p:cNvSpPr>
            <p:nvPr/>
          </p:nvSpPr>
          <p:spPr bwMode="auto">
            <a:xfrm flipH="1">
              <a:off x="1184" y="1635"/>
              <a:ext cx="46" cy="0"/>
            </a:xfrm>
            <a:prstGeom prst="line">
              <a:avLst/>
            </a:prstGeom>
            <a:noFill/>
            <a:ln w="12700">
              <a:solidFill>
                <a:schemeClr val="tx1"/>
              </a:solidFill>
              <a:round/>
              <a:headEnd/>
              <a:tailEnd/>
            </a:ln>
            <a:effectLst/>
          </p:spPr>
          <p:txBody>
            <a:bodyPr wrap="none" anchor="ctr"/>
            <a:lstStyle/>
            <a:p>
              <a:endParaRPr lang="en-US"/>
            </a:p>
          </p:txBody>
        </p:sp>
        <p:sp>
          <p:nvSpPr>
            <p:cNvPr id="92207" name="Line 47"/>
            <p:cNvSpPr>
              <a:spLocks noChangeShapeType="1"/>
            </p:cNvSpPr>
            <p:nvPr/>
          </p:nvSpPr>
          <p:spPr bwMode="auto">
            <a:xfrm flipH="1">
              <a:off x="1184" y="1315"/>
              <a:ext cx="46" cy="0"/>
            </a:xfrm>
            <a:prstGeom prst="line">
              <a:avLst/>
            </a:prstGeom>
            <a:noFill/>
            <a:ln w="12700">
              <a:solidFill>
                <a:schemeClr val="tx1"/>
              </a:solidFill>
              <a:round/>
              <a:headEnd/>
              <a:tailEnd/>
            </a:ln>
            <a:effectLst/>
          </p:spPr>
          <p:txBody>
            <a:bodyPr wrap="none" anchor="ctr"/>
            <a:lstStyle/>
            <a:p>
              <a:endParaRPr lang="en-US"/>
            </a:p>
          </p:txBody>
        </p:sp>
        <p:pic>
          <p:nvPicPr>
            <p:cNvPr id="92208" name="Picture 48"/>
            <p:cNvPicPr>
              <a:picLocks noChangeArrowheads="1"/>
            </p:cNvPicPr>
            <p:nvPr/>
          </p:nvPicPr>
          <p:blipFill>
            <a:blip r:embed="rId3" cstate="print"/>
            <a:srcRect/>
            <a:stretch>
              <a:fillRect/>
            </a:stretch>
          </p:blipFill>
          <p:spPr bwMode="auto">
            <a:xfrm>
              <a:off x="466" y="1345"/>
              <a:ext cx="638" cy="1846"/>
            </a:xfrm>
            <a:prstGeom prst="rect">
              <a:avLst/>
            </a:prstGeom>
            <a:noFill/>
            <a:ln w="12700">
              <a:noFill/>
              <a:miter lim="800000"/>
              <a:headEnd/>
              <a:tailEnd/>
            </a:ln>
            <a:effectLst/>
          </p:spPr>
        </p:pic>
        <p:sp>
          <p:nvSpPr>
            <p:cNvPr id="92209" name="Line 49"/>
            <p:cNvSpPr>
              <a:spLocks noChangeShapeType="1"/>
            </p:cNvSpPr>
            <p:nvPr/>
          </p:nvSpPr>
          <p:spPr bwMode="auto">
            <a:xfrm>
              <a:off x="1230" y="3245"/>
              <a:ext cx="3646" cy="0"/>
            </a:xfrm>
            <a:prstGeom prst="line">
              <a:avLst/>
            </a:prstGeom>
            <a:noFill/>
            <a:ln w="12700">
              <a:solidFill>
                <a:schemeClr val="tx1"/>
              </a:solidFill>
              <a:round/>
              <a:headEnd/>
              <a:tailEnd/>
            </a:ln>
            <a:effectLst/>
          </p:spPr>
          <p:txBody>
            <a:bodyPr wrap="none" anchor="ctr"/>
            <a:lstStyle/>
            <a:p>
              <a:endParaRPr lang="en-US"/>
            </a:p>
          </p:txBody>
        </p:sp>
        <p:sp>
          <p:nvSpPr>
            <p:cNvPr id="92210" name="Line 50"/>
            <p:cNvSpPr>
              <a:spLocks noChangeShapeType="1"/>
            </p:cNvSpPr>
            <p:nvPr/>
          </p:nvSpPr>
          <p:spPr bwMode="auto">
            <a:xfrm>
              <a:off x="1226" y="3249"/>
              <a:ext cx="0" cy="24"/>
            </a:xfrm>
            <a:prstGeom prst="line">
              <a:avLst/>
            </a:prstGeom>
            <a:noFill/>
            <a:ln w="12700">
              <a:solidFill>
                <a:schemeClr val="tx1"/>
              </a:solidFill>
              <a:round/>
              <a:headEnd/>
              <a:tailEnd/>
            </a:ln>
            <a:effectLst/>
          </p:spPr>
          <p:txBody>
            <a:bodyPr wrap="none" anchor="ctr"/>
            <a:lstStyle/>
            <a:p>
              <a:endParaRPr lang="en-US"/>
            </a:p>
          </p:txBody>
        </p:sp>
        <p:sp>
          <p:nvSpPr>
            <p:cNvPr id="92211" name="Line 51"/>
            <p:cNvSpPr>
              <a:spLocks noChangeShapeType="1"/>
            </p:cNvSpPr>
            <p:nvPr/>
          </p:nvSpPr>
          <p:spPr bwMode="auto">
            <a:xfrm>
              <a:off x="1836" y="3249"/>
              <a:ext cx="0" cy="24"/>
            </a:xfrm>
            <a:prstGeom prst="line">
              <a:avLst/>
            </a:prstGeom>
            <a:noFill/>
            <a:ln w="12700">
              <a:solidFill>
                <a:schemeClr val="tx1"/>
              </a:solidFill>
              <a:round/>
              <a:headEnd/>
              <a:tailEnd/>
            </a:ln>
            <a:effectLst/>
          </p:spPr>
          <p:txBody>
            <a:bodyPr wrap="none" anchor="ctr"/>
            <a:lstStyle/>
            <a:p>
              <a:endParaRPr lang="en-US"/>
            </a:p>
          </p:txBody>
        </p:sp>
        <p:sp>
          <p:nvSpPr>
            <p:cNvPr id="92212" name="Line 52"/>
            <p:cNvSpPr>
              <a:spLocks noChangeShapeType="1"/>
            </p:cNvSpPr>
            <p:nvPr/>
          </p:nvSpPr>
          <p:spPr bwMode="auto">
            <a:xfrm>
              <a:off x="2448" y="3249"/>
              <a:ext cx="0" cy="24"/>
            </a:xfrm>
            <a:prstGeom prst="line">
              <a:avLst/>
            </a:prstGeom>
            <a:noFill/>
            <a:ln w="12700">
              <a:solidFill>
                <a:schemeClr val="tx1"/>
              </a:solidFill>
              <a:round/>
              <a:headEnd/>
              <a:tailEnd/>
            </a:ln>
            <a:effectLst/>
          </p:spPr>
          <p:txBody>
            <a:bodyPr wrap="none" anchor="ctr"/>
            <a:lstStyle/>
            <a:p>
              <a:endParaRPr lang="en-US"/>
            </a:p>
          </p:txBody>
        </p:sp>
        <p:sp>
          <p:nvSpPr>
            <p:cNvPr id="92213" name="Line 53"/>
            <p:cNvSpPr>
              <a:spLocks noChangeShapeType="1"/>
            </p:cNvSpPr>
            <p:nvPr/>
          </p:nvSpPr>
          <p:spPr bwMode="auto">
            <a:xfrm>
              <a:off x="3054" y="3249"/>
              <a:ext cx="0" cy="24"/>
            </a:xfrm>
            <a:prstGeom prst="line">
              <a:avLst/>
            </a:prstGeom>
            <a:noFill/>
            <a:ln w="12700">
              <a:solidFill>
                <a:schemeClr val="tx1"/>
              </a:solidFill>
              <a:round/>
              <a:headEnd/>
              <a:tailEnd/>
            </a:ln>
            <a:effectLst/>
          </p:spPr>
          <p:txBody>
            <a:bodyPr wrap="none" anchor="ctr"/>
            <a:lstStyle/>
            <a:p>
              <a:endParaRPr lang="en-US"/>
            </a:p>
          </p:txBody>
        </p:sp>
        <p:sp>
          <p:nvSpPr>
            <p:cNvPr id="92214" name="Line 54"/>
            <p:cNvSpPr>
              <a:spLocks noChangeShapeType="1"/>
            </p:cNvSpPr>
            <p:nvPr/>
          </p:nvSpPr>
          <p:spPr bwMode="auto">
            <a:xfrm>
              <a:off x="3662" y="3249"/>
              <a:ext cx="0" cy="24"/>
            </a:xfrm>
            <a:prstGeom prst="line">
              <a:avLst/>
            </a:prstGeom>
            <a:noFill/>
            <a:ln w="12700">
              <a:solidFill>
                <a:schemeClr val="tx1"/>
              </a:solidFill>
              <a:round/>
              <a:headEnd/>
              <a:tailEnd/>
            </a:ln>
            <a:effectLst/>
          </p:spPr>
          <p:txBody>
            <a:bodyPr wrap="none" anchor="ctr"/>
            <a:lstStyle/>
            <a:p>
              <a:endParaRPr lang="en-US"/>
            </a:p>
          </p:txBody>
        </p:sp>
        <p:sp>
          <p:nvSpPr>
            <p:cNvPr id="92215" name="Line 55"/>
            <p:cNvSpPr>
              <a:spLocks noChangeShapeType="1"/>
            </p:cNvSpPr>
            <p:nvPr/>
          </p:nvSpPr>
          <p:spPr bwMode="auto">
            <a:xfrm>
              <a:off x="4272" y="3249"/>
              <a:ext cx="0" cy="24"/>
            </a:xfrm>
            <a:prstGeom prst="line">
              <a:avLst/>
            </a:prstGeom>
            <a:noFill/>
            <a:ln w="12700">
              <a:solidFill>
                <a:schemeClr val="tx1"/>
              </a:solidFill>
              <a:round/>
              <a:headEnd/>
              <a:tailEnd/>
            </a:ln>
            <a:effectLst/>
          </p:spPr>
          <p:txBody>
            <a:bodyPr wrap="none" anchor="ctr"/>
            <a:lstStyle/>
            <a:p>
              <a:endParaRPr lang="en-US"/>
            </a:p>
          </p:txBody>
        </p:sp>
        <p:sp>
          <p:nvSpPr>
            <p:cNvPr id="92216" name="Line 56"/>
            <p:cNvSpPr>
              <a:spLocks noChangeShapeType="1"/>
            </p:cNvSpPr>
            <p:nvPr/>
          </p:nvSpPr>
          <p:spPr bwMode="auto">
            <a:xfrm>
              <a:off x="4880" y="3249"/>
              <a:ext cx="0" cy="24"/>
            </a:xfrm>
            <a:prstGeom prst="line">
              <a:avLst/>
            </a:prstGeom>
            <a:noFill/>
            <a:ln w="12700">
              <a:solidFill>
                <a:schemeClr val="tx1"/>
              </a:solidFill>
              <a:round/>
              <a:headEnd/>
              <a:tailEnd/>
            </a:ln>
            <a:effectLst/>
          </p:spPr>
          <p:txBody>
            <a:bodyPr wrap="none" anchor="ctr"/>
            <a:lstStyle/>
            <a:p>
              <a:endParaRPr lang="en-US"/>
            </a:p>
          </p:txBody>
        </p:sp>
        <p:grpSp>
          <p:nvGrpSpPr>
            <p:cNvPr id="92217" name="Group 57"/>
            <p:cNvGrpSpPr>
              <a:grpSpLocks/>
            </p:cNvGrpSpPr>
            <p:nvPr/>
          </p:nvGrpSpPr>
          <p:grpSpPr bwMode="auto">
            <a:xfrm>
              <a:off x="2138" y="2387"/>
              <a:ext cx="140" cy="52"/>
              <a:chOff x="2138" y="2387"/>
              <a:chExt cx="140" cy="52"/>
            </a:xfrm>
          </p:grpSpPr>
          <p:sp>
            <p:nvSpPr>
              <p:cNvPr id="92218" name="Line 58"/>
              <p:cNvSpPr>
                <a:spLocks noChangeShapeType="1"/>
              </p:cNvSpPr>
              <p:nvPr/>
            </p:nvSpPr>
            <p:spPr bwMode="auto">
              <a:xfrm flipV="1">
                <a:off x="2214" y="2387"/>
                <a:ext cx="0" cy="52"/>
              </a:xfrm>
              <a:prstGeom prst="line">
                <a:avLst/>
              </a:prstGeom>
              <a:noFill/>
              <a:ln w="25400">
                <a:solidFill>
                  <a:schemeClr val="tx1"/>
                </a:solidFill>
                <a:round/>
                <a:headEnd/>
                <a:tailEnd/>
              </a:ln>
              <a:effectLst/>
            </p:spPr>
            <p:txBody>
              <a:bodyPr wrap="none" anchor="ctr"/>
              <a:lstStyle/>
              <a:p>
                <a:endParaRPr lang="en-US"/>
              </a:p>
            </p:txBody>
          </p:sp>
          <p:sp>
            <p:nvSpPr>
              <p:cNvPr id="92219" name="Line 59"/>
              <p:cNvSpPr>
                <a:spLocks noChangeShapeType="1"/>
              </p:cNvSpPr>
              <p:nvPr/>
            </p:nvSpPr>
            <p:spPr bwMode="auto">
              <a:xfrm>
                <a:off x="2138" y="2397"/>
                <a:ext cx="140" cy="0"/>
              </a:xfrm>
              <a:prstGeom prst="line">
                <a:avLst/>
              </a:prstGeom>
              <a:noFill/>
              <a:ln w="25400">
                <a:solidFill>
                  <a:schemeClr val="tx1"/>
                </a:solidFill>
                <a:round/>
                <a:headEnd/>
                <a:tailEnd/>
              </a:ln>
              <a:effectLst/>
            </p:spPr>
            <p:txBody>
              <a:bodyPr wrap="none" anchor="ctr"/>
              <a:lstStyle/>
              <a:p>
                <a:endParaRPr lang="en-US"/>
              </a:p>
            </p:txBody>
          </p:sp>
        </p:grpSp>
        <p:grpSp>
          <p:nvGrpSpPr>
            <p:cNvPr id="92220" name="Group 60"/>
            <p:cNvGrpSpPr>
              <a:grpSpLocks/>
            </p:cNvGrpSpPr>
            <p:nvPr/>
          </p:nvGrpSpPr>
          <p:grpSpPr bwMode="auto">
            <a:xfrm>
              <a:off x="1532" y="1575"/>
              <a:ext cx="140" cy="74"/>
              <a:chOff x="1532" y="1575"/>
              <a:chExt cx="140" cy="74"/>
            </a:xfrm>
          </p:grpSpPr>
          <p:sp>
            <p:nvSpPr>
              <p:cNvPr id="92221" name="Line 61"/>
              <p:cNvSpPr>
                <a:spLocks noChangeShapeType="1"/>
              </p:cNvSpPr>
              <p:nvPr/>
            </p:nvSpPr>
            <p:spPr bwMode="auto">
              <a:xfrm flipV="1">
                <a:off x="1602" y="1575"/>
                <a:ext cx="0" cy="74"/>
              </a:xfrm>
              <a:prstGeom prst="line">
                <a:avLst/>
              </a:prstGeom>
              <a:noFill/>
              <a:ln w="25400">
                <a:solidFill>
                  <a:schemeClr val="tx1"/>
                </a:solidFill>
                <a:round/>
                <a:headEnd/>
                <a:tailEnd/>
              </a:ln>
              <a:effectLst/>
            </p:spPr>
            <p:txBody>
              <a:bodyPr wrap="none" anchor="ctr"/>
              <a:lstStyle/>
              <a:p>
                <a:endParaRPr lang="en-US"/>
              </a:p>
            </p:txBody>
          </p:sp>
          <p:sp>
            <p:nvSpPr>
              <p:cNvPr id="92222" name="Line 62"/>
              <p:cNvSpPr>
                <a:spLocks noChangeShapeType="1"/>
              </p:cNvSpPr>
              <p:nvPr/>
            </p:nvSpPr>
            <p:spPr bwMode="auto">
              <a:xfrm>
                <a:off x="1532" y="1591"/>
                <a:ext cx="140" cy="0"/>
              </a:xfrm>
              <a:prstGeom prst="line">
                <a:avLst/>
              </a:prstGeom>
              <a:noFill/>
              <a:ln w="25400">
                <a:solidFill>
                  <a:schemeClr val="tx1"/>
                </a:solidFill>
                <a:round/>
                <a:headEnd/>
                <a:tailEnd/>
              </a:ln>
              <a:effectLst/>
            </p:spPr>
            <p:txBody>
              <a:bodyPr wrap="none" anchor="ctr"/>
              <a:lstStyle/>
              <a:p>
                <a:endParaRPr lang="en-US"/>
              </a:p>
            </p:txBody>
          </p:sp>
        </p:grpSp>
        <p:grpSp>
          <p:nvGrpSpPr>
            <p:cNvPr id="92223" name="Group 63"/>
            <p:cNvGrpSpPr>
              <a:grpSpLocks/>
            </p:cNvGrpSpPr>
            <p:nvPr/>
          </p:nvGrpSpPr>
          <p:grpSpPr bwMode="auto">
            <a:xfrm>
              <a:off x="3988" y="1789"/>
              <a:ext cx="128" cy="136"/>
              <a:chOff x="3988" y="1789"/>
              <a:chExt cx="128" cy="136"/>
            </a:xfrm>
          </p:grpSpPr>
          <p:sp>
            <p:nvSpPr>
              <p:cNvPr id="92224" name="Line 64"/>
              <p:cNvSpPr>
                <a:spLocks noChangeShapeType="1"/>
              </p:cNvSpPr>
              <p:nvPr/>
            </p:nvSpPr>
            <p:spPr bwMode="auto">
              <a:xfrm flipV="1">
                <a:off x="4050" y="1789"/>
                <a:ext cx="0" cy="136"/>
              </a:xfrm>
              <a:prstGeom prst="line">
                <a:avLst/>
              </a:prstGeom>
              <a:noFill/>
              <a:ln w="25400">
                <a:solidFill>
                  <a:schemeClr val="tx1"/>
                </a:solidFill>
                <a:round/>
                <a:headEnd/>
                <a:tailEnd/>
              </a:ln>
              <a:effectLst/>
            </p:spPr>
            <p:txBody>
              <a:bodyPr wrap="none" anchor="ctr"/>
              <a:lstStyle/>
              <a:p>
                <a:endParaRPr lang="en-US"/>
              </a:p>
            </p:txBody>
          </p:sp>
          <p:sp>
            <p:nvSpPr>
              <p:cNvPr id="92225" name="Line 65"/>
              <p:cNvSpPr>
                <a:spLocks noChangeShapeType="1"/>
              </p:cNvSpPr>
              <p:nvPr/>
            </p:nvSpPr>
            <p:spPr bwMode="auto">
              <a:xfrm>
                <a:off x="3988" y="1803"/>
                <a:ext cx="128" cy="0"/>
              </a:xfrm>
              <a:prstGeom prst="line">
                <a:avLst/>
              </a:prstGeom>
              <a:noFill/>
              <a:ln w="25400">
                <a:solidFill>
                  <a:schemeClr val="tx1"/>
                </a:solidFill>
                <a:round/>
                <a:headEnd/>
                <a:tailEnd/>
              </a:ln>
              <a:effectLst/>
            </p:spPr>
            <p:txBody>
              <a:bodyPr wrap="none" anchor="ctr"/>
              <a:lstStyle/>
              <a:p>
                <a:endParaRPr lang="en-US"/>
              </a:p>
            </p:txBody>
          </p:sp>
        </p:grpSp>
        <p:grpSp>
          <p:nvGrpSpPr>
            <p:cNvPr id="92226" name="Group 66"/>
            <p:cNvGrpSpPr>
              <a:grpSpLocks/>
            </p:cNvGrpSpPr>
            <p:nvPr/>
          </p:nvGrpSpPr>
          <p:grpSpPr bwMode="auto">
            <a:xfrm>
              <a:off x="3362" y="2651"/>
              <a:ext cx="148" cy="60"/>
              <a:chOff x="3362" y="2651"/>
              <a:chExt cx="148" cy="60"/>
            </a:xfrm>
          </p:grpSpPr>
          <p:sp>
            <p:nvSpPr>
              <p:cNvPr id="92227" name="Line 67"/>
              <p:cNvSpPr>
                <a:spLocks noChangeShapeType="1"/>
              </p:cNvSpPr>
              <p:nvPr/>
            </p:nvSpPr>
            <p:spPr bwMode="auto">
              <a:xfrm flipV="1">
                <a:off x="3436" y="2651"/>
                <a:ext cx="0" cy="60"/>
              </a:xfrm>
              <a:prstGeom prst="line">
                <a:avLst/>
              </a:prstGeom>
              <a:noFill/>
              <a:ln w="25400">
                <a:solidFill>
                  <a:schemeClr val="tx1"/>
                </a:solidFill>
                <a:round/>
                <a:headEnd/>
                <a:tailEnd/>
              </a:ln>
              <a:effectLst/>
            </p:spPr>
            <p:txBody>
              <a:bodyPr wrap="none" anchor="ctr"/>
              <a:lstStyle/>
              <a:p>
                <a:endParaRPr lang="en-US"/>
              </a:p>
            </p:txBody>
          </p:sp>
          <p:sp>
            <p:nvSpPr>
              <p:cNvPr id="92228" name="Line 68"/>
              <p:cNvSpPr>
                <a:spLocks noChangeShapeType="1"/>
              </p:cNvSpPr>
              <p:nvPr/>
            </p:nvSpPr>
            <p:spPr bwMode="auto">
              <a:xfrm>
                <a:off x="3362" y="2661"/>
                <a:ext cx="148" cy="0"/>
              </a:xfrm>
              <a:prstGeom prst="line">
                <a:avLst/>
              </a:prstGeom>
              <a:noFill/>
              <a:ln w="25400">
                <a:solidFill>
                  <a:schemeClr val="tx1"/>
                </a:solidFill>
                <a:round/>
                <a:headEnd/>
                <a:tailEnd/>
              </a:ln>
              <a:effectLst/>
            </p:spPr>
            <p:txBody>
              <a:bodyPr wrap="none" anchor="ctr"/>
              <a:lstStyle/>
              <a:p>
                <a:endParaRPr lang="en-US"/>
              </a:p>
            </p:txBody>
          </p:sp>
        </p:grpSp>
        <p:grpSp>
          <p:nvGrpSpPr>
            <p:cNvPr id="92229" name="Group 69"/>
            <p:cNvGrpSpPr>
              <a:grpSpLocks/>
            </p:cNvGrpSpPr>
            <p:nvPr/>
          </p:nvGrpSpPr>
          <p:grpSpPr bwMode="auto">
            <a:xfrm>
              <a:off x="2756" y="1579"/>
              <a:ext cx="140" cy="90"/>
              <a:chOff x="2756" y="1579"/>
              <a:chExt cx="140" cy="90"/>
            </a:xfrm>
          </p:grpSpPr>
          <p:sp>
            <p:nvSpPr>
              <p:cNvPr id="92230" name="Line 70"/>
              <p:cNvSpPr>
                <a:spLocks noChangeShapeType="1"/>
              </p:cNvSpPr>
              <p:nvPr/>
            </p:nvSpPr>
            <p:spPr bwMode="auto">
              <a:xfrm flipV="1">
                <a:off x="2826" y="1579"/>
                <a:ext cx="0" cy="90"/>
              </a:xfrm>
              <a:prstGeom prst="line">
                <a:avLst/>
              </a:prstGeom>
              <a:noFill/>
              <a:ln w="25400">
                <a:solidFill>
                  <a:schemeClr val="tx1"/>
                </a:solidFill>
                <a:round/>
                <a:headEnd/>
                <a:tailEnd/>
              </a:ln>
              <a:effectLst/>
            </p:spPr>
            <p:txBody>
              <a:bodyPr wrap="none" anchor="ctr"/>
              <a:lstStyle/>
              <a:p>
                <a:endParaRPr lang="en-US"/>
              </a:p>
            </p:txBody>
          </p:sp>
          <p:sp>
            <p:nvSpPr>
              <p:cNvPr id="92231" name="Line 71"/>
              <p:cNvSpPr>
                <a:spLocks noChangeShapeType="1"/>
              </p:cNvSpPr>
              <p:nvPr/>
            </p:nvSpPr>
            <p:spPr bwMode="auto">
              <a:xfrm>
                <a:off x="2756" y="1591"/>
                <a:ext cx="140" cy="0"/>
              </a:xfrm>
              <a:prstGeom prst="line">
                <a:avLst/>
              </a:prstGeom>
              <a:noFill/>
              <a:ln w="25400">
                <a:solidFill>
                  <a:schemeClr val="tx1"/>
                </a:solidFill>
                <a:round/>
                <a:headEnd/>
                <a:tailEnd/>
              </a:ln>
              <a:effectLst/>
            </p:spPr>
            <p:txBody>
              <a:bodyPr wrap="none" anchor="ctr"/>
              <a:lstStyle/>
              <a:p>
                <a:endParaRPr lang="en-US"/>
              </a:p>
            </p:txBody>
          </p:sp>
        </p:grpSp>
        <p:sp>
          <p:nvSpPr>
            <p:cNvPr id="92232" name="Line 72"/>
            <p:cNvSpPr>
              <a:spLocks noChangeShapeType="1"/>
            </p:cNvSpPr>
            <p:nvPr/>
          </p:nvSpPr>
          <p:spPr bwMode="auto">
            <a:xfrm flipV="1">
              <a:off x="4662" y="1239"/>
              <a:ext cx="0" cy="108"/>
            </a:xfrm>
            <a:prstGeom prst="line">
              <a:avLst/>
            </a:prstGeom>
            <a:noFill/>
            <a:ln w="25400">
              <a:solidFill>
                <a:schemeClr val="tx1"/>
              </a:solidFill>
              <a:round/>
              <a:headEnd/>
              <a:tailEnd/>
            </a:ln>
            <a:effectLst/>
          </p:spPr>
          <p:txBody>
            <a:bodyPr wrap="none" anchor="ctr"/>
            <a:lstStyle/>
            <a:p>
              <a:endParaRPr lang="en-US"/>
            </a:p>
          </p:txBody>
        </p:sp>
        <p:sp>
          <p:nvSpPr>
            <p:cNvPr id="92233" name="Line 73"/>
            <p:cNvSpPr>
              <a:spLocks noChangeShapeType="1"/>
            </p:cNvSpPr>
            <p:nvPr/>
          </p:nvSpPr>
          <p:spPr bwMode="auto">
            <a:xfrm>
              <a:off x="4588" y="1255"/>
              <a:ext cx="144" cy="0"/>
            </a:xfrm>
            <a:prstGeom prst="line">
              <a:avLst/>
            </a:prstGeom>
            <a:noFill/>
            <a:ln w="25400">
              <a:solidFill>
                <a:schemeClr val="tx1"/>
              </a:solidFill>
              <a:round/>
              <a:headEnd/>
              <a:tailEnd/>
            </a:ln>
            <a:effectLst/>
          </p:spPr>
          <p:txBody>
            <a:bodyPr wrap="none" anchor="ctr"/>
            <a:lstStyle/>
            <a:p>
              <a:endParaRPr lang="en-US"/>
            </a:p>
          </p:txBody>
        </p:sp>
        <p:grpSp>
          <p:nvGrpSpPr>
            <p:cNvPr id="92234" name="Group 74"/>
            <p:cNvGrpSpPr>
              <a:grpSpLocks/>
            </p:cNvGrpSpPr>
            <p:nvPr/>
          </p:nvGrpSpPr>
          <p:grpSpPr bwMode="auto">
            <a:xfrm>
              <a:off x="784" y="1105"/>
              <a:ext cx="436" cy="2295"/>
              <a:chOff x="784" y="1105"/>
              <a:chExt cx="436" cy="2295"/>
            </a:xfrm>
          </p:grpSpPr>
          <p:sp>
            <p:nvSpPr>
              <p:cNvPr id="92235" name="Rectangle 75"/>
              <p:cNvSpPr>
                <a:spLocks noChangeArrowheads="1"/>
              </p:cNvSpPr>
              <p:nvPr/>
            </p:nvSpPr>
            <p:spPr bwMode="auto">
              <a:xfrm>
                <a:off x="868" y="3055"/>
                <a:ext cx="265" cy="345"/>
              </a:xfrm>
              <a:prstGeom prst="rect">
                <a:avLst/>
              </a:prstGeom>
              <a:noFill/>
              <a:ln w="25400">
                <a:noFill/>
                <a:miter lim="800000"/>
                <a:headEnd/>
                <a:tailEnd/>
              </a:ln>
              <a:effectLst/>
            </p:spPr>
            <p:txBody>
              <a:bodyPr wrap="none" lIns="111125" tIns="60325" rIns="111125" bIns="60325">
                <a:spAutoFit/>
              </a:bodyPr>
              <a:lstStyle/>
              <a:p>
                <a:pPr defTabSz="1460500" eaLnBrk="0" hangingPunct="0"/>
                <a:r>
                  <a:rPr lang="en-US" sz="2800" b="1">
                    <a:solidFill>
                      <a:schemeClr val="tx2"/>
                    </a:solidFill>
                  </a:rPr>
                  <a:t>0</a:t>
                </a:r>
              </a:p>
            </p:txBody>
          </p:sp>
          <p:sp>
            <p:nvSpPr>
              <p:cNvPr id="92236" name="Rectangle 76"/>
              <p:cNvSpPr>
                <a:spLocks noChangeArrowheads="1"/>
              </p:cNvSpPr>
              <p:nvPr/>
            </p:nvSpPr>
            <p:spPr bwMode="auto">
              <a:xfrm>
                <a:off x="868" y="2399"/>
                <a:ext cx="265" cy="345"/>
              </a:xfrm>
              <a:prstGeom prst="rect">
                <a:avLst/>
              </a:prstGeom>
              <a:noFill/>
              <a:ln w="25400">
                <a:noFill/>
                <a:miter lim="800000"/>
                <a:headEnd/>
                <a:tailEnd/>
              </a:ln>
              <a:effectLst/>
            </p:spPr>
            <p:txBody>
              <a:bodyPr wrap="none" lIns="111125" tIns="60325" rIns="111125" bIns="60325">
                <a:spAutoFit/>
              </a:bodyPr>
              <a:lstStyle/>
              <a:p>
                <a:pPr defTabSz="1460500" eaLnBrk="0" hangingPunct="0"/>
                <a:r>
                  <a:rPr lang="en-US" sz="2800" b="1">
                    <a:solidFill>
                      <a:schemeClr val="tx2"/>
                    </a:solidFill>
                  </a:rPr>
                  <a:t>4</a:t>
                </a:r>
              </a:p>
            </p:txBody>
          </p:sp>
          <p:sp>
            <p:nvSpPr>
              <p:cNvPr id="92237" name="Rectangle 77"/>
              <p:cNvSpPr>
                <a:spLocks noChangeArrowheads="1"/>
              </p:cNvSpPr>
              <p:nvPr/>
            </p:nvSpPr>
            <p:spPr bwMode="auto">
              <a:xfrm>
                <a:off x="868" y="1757"/>
                <a:ext cx="265" cy="345"/>
              </a:xfrm>
              <a:prstGeom prst="rect">
                <a:avLst/>
              </a:prstGeom>
              <a:noFill/>
              <a:ln w="25400">
                <a:noFill/>
                <a:miter lim="800000"/>
                <a:headEnd/>
                <a:tailEnd/>
              </a:ln>
              <a:effectLst/>
            </p:spPr>
            <p:txBody>
              <a:bodyPr wrap="none" lIns="111125" tIns="60325" rIns="111125" bIns="60325">
                <a:spAutoFit/>
              </a:bodyPr>
              <a:lstStyle/>
              <a:p>
                <a:pPr defTabSz="1460500" eaLnBrk="0" hangingPunct="0"/>
                <a:r>
                  <a:rPr lang="en-US" sz="2800" b="1">
                    <a:solidFill>
                      <a:schemeClr val="tx2"/>
                    </a:solidFill>
                  </a:rPr>
                  <a:t>8</a:t>
                </a:r>
              </a:p>
            </p:txBody>
          </p:sp>
          <p:sp>
            <p:nvSpPr>
              <p:cNvPr id="92238" name="Rectangle 78"/>
              <p:cNvSpPr>
                <a:spLocks noChangeArrowheads="1"/>
              </p:cNvSpPr>
              <p:nvPr/>
            </p:nvSpPr>
            <p:spPr bwMode="auto">
              <a:xfrm>
                <a:off x="784" y="1105"/>
                <a:ext cx="436" cy="345"/>
              </a:xfrm>
              <a:prstGeom prst="rect">
                <a:avLst/>
              </a:prstGeom>
              <a:noFill/>
              <a:ln w="25400">
                <a:noFill/>
                <a:miter lim="800000"/>
                <a:headEnd/>
                <a:tailEnd/>
              </a:ln>
              <a:effectLst/>
            </p:spPr>
            <p:txBody>
              <a:bodyPr lIns="111125" tIns="60325" rIns="111125" bIns="60325">
                <a:spAutoFit/>
              </a:bodyPr>
              <a:lstStyle/>
              <a:p>
                <a:pPr defTabSz="1460500" eaLnBrk="0" hangingPunct="0"/>
                <a:r>
                  <a:rPr lang="en-US" sz="2800" b="1">
                    <a:solidFill>
                      <a:schemeClr val="tx2"/>
                    </a:solidFill>
                  </a:rPr>
                  <a:t>12</a:t>
                </a:r>
              </a:p>
            </p:txBody>
          </p:sp>
        </p:grpSp>
        <p:sp>
          <p:nvSpPr>
            <p:cNvPr id="92239" name="Rectangle 79"/>
            <p:cNvSpPr>
              <a:spLocks noChangeArrowheads="1"/>
            </p:cNvSpPr>
            <p:nvPr/>
          </p:nvSpPr>
          <p:spPr bwMode="auto">
            <a:xfrm>
              <a:off x="1894" y="3259"/>
              <a:ext cx="540" cy="422"/>
            </a:xfrm>
            <a:prstGeom prst="rect">
              <a:avLst/>
            </a:prstGeom>
            <a:noFill/>
            <a:ln w="25400">
              <a:noFill/>
              <a:miter lim="800000"/>
              <a:headEnd/>
              <a:tailEnd/>
            </a:ln>
            <a:effectLst/>
          </p:spPr>
          <p:txBody>
            <a:bodyPr wrap="none" lIns="111125" tIns="60325" rIns="111125" bIns="60325">
              <a:spAutoFit/>
            </a:bodyPr>
            <a:lstStyle/>
            <a:p>
              <a:pPr algn="ctr" defTabSz="1460500" eaLnBrk="0" hangingPunct="0"/>
              <a:r>
                <a:rPr lang="en-US" b="1"/>
                <a:t>HBSS</a:t>
              </a:r>
            </a:p>
            <a:p>
              <a:pPr algn="ctr" defTabSz="1460500" eaLnBrk="0" hangingPunct="0"/>
              <a:r>
                <a:rPr lang="en-US" b="1"/>
                <a:t>TNF</a:t>
              </a:r>
              <a:r>
                <a:rPr lang="en-US" b="1">
                  <a:latin typeface="Symbol" pitchFamily="18" charset="2"/>
                </a:rPr>
                <a:t></a:t>
              </a:r>
            </a:p>
          </p:txBody>
        </p:sp>
        <p:sp>
          <p:nvSpPr>
            <p:cNvPr id="92240" name="Rectangle 80"/>
            <p:cNvSpPr>
              <a:spLocks noChangeArrowheads="1"/>
            </p:cNvSpPr>
            <p:nvPr/>
          </p:nvSpPr>
          <p:spPr bwMode="auto">
            <a:xfrm>
              <a:off x="1302" y="3259"/>
              <a:ext cx="540" cy="249"/>
            </a:xfrm>
            <a:prstGeom prst="rect">
              <a:avLst/>
            </a:prstGeom>
            <a:noFill/>
            <a:ln w="25400">
              <a:noFill/>
              <a:miter lim="800000"/>
              <a:headEnd/>
              <a:tailEnd/>
            </a:ln>
            <a:effectLst/>
          </p:spPr>
          <p:txBody>
            <a:bodyPr wrap="none" lIns="111125" tIns="60325" rIns="111125" bIns="60325">
              <a:spAutoFit/>
            </a:bodyPr>
            <a:lstStyle/>
            <a:p>
              <a:pPr defTabSz="1460500" eaLnBrk="0" hangingPunct="0"/>
              <a:r>
                <a:rPr lang="en-US" b="1"/>
                <a:t>HBSS</a:t>
              </a:r>
            </a:p>
          </p:txBody>
        </p:sp>
        <p:sp>
          <p:nvSpPr>
            <p:cNvPr id="92241" name="Rectangle 81"/>
            <p:cNvSpPr>
              <a:spLocks noChangeArrowheads="1"/>
            </p:cNvSpPr>
            <p:nvPr/>
          </p:nvSpPr>
          <p:spPr bwMode="auto">
            <a:xfrm>
              <a:off x="2510" y="3259"/>
              <a:ext cx="500" cy="249"/>
            </a:xfrm>
            <a:prstGeom prst="rect">
              <a:avLst/>
            </a:prstGeom>
            <a:noFill/>
            <a:ln w="25400">
              <a:noFill/>
              <a:miter lim="800000"/>
              <a:headEnd/>
              <a:tailEnd/>
            </a:ln>
            <a:effectLst/>
          </p:spPr>
          <p:txBody>
            <a:bodyPr wrap="none" lIns="111125" tIns="60325" rIns="111125" bIns="60325">
              <a:spAutoFit/>
            </a:bodyPr>
            <a:lstStyle/>
            <a:p>
              <a:pPr defTabSz="1460500" eaLnBrk="0" hangingPunct="0"/>
              <a:r>
                <a:rPr lang="en-US" b="1"/>
                <a:t>L-arg</a:t>
              </a:r>
            </a:p>
          </p:txBody>
        </p:sp>
        <p:sp>
          <p:nvSpPr>
            <p:cNvPr id="92242" name="Rectangle 82"/>
            <p:cNvSpPr>
              <a:spLocks noChangeArrowheads="1"/>
            </p:cNvSpPr>
            <p:nvPr/>
          </p:nvSpPr>
          <p:spPr bwMode="auto">
            <a:xfrm>
              <a:off x="3103" y="3259"/>
              <a:ext cx="511" cy="422"/>
            </a:xfrm>
            <a:prstGeom prst="rect">
              <a:avLst/>
            </a:prstGeom>
            <a:noFill/>
            <a:ln w="25400">
              <a:noFill/>
              <a:miter lim="800000"/>
              <a:headEnd/>
              <a:tailEnd/>
            </a:ln>
            <a:effectLst/>
          </p:spPr>
          <p:txBody>
            <a:bodyPr wrap="none" lIns="111125" tIns="60325" rIns="111125" bIns="60325">
              <a:spAutoFit/>
            </a:bodyPr>
            <a:lstStyle/>
            <a:p>
              <a:pPr algn="ctr" defTabSz="1460500" eaLnBrk="0" hangingPunct="0"/>
              <a:r>
                <a:rPr lang="en-US" b="1"/>
                <a:t>L-arg</a:t>
              </a:r>
            </a:p>
            <a:p>
              <a:pPr algn="ctr" defTabSz="1460500" eaLnBrk="0" hangingPunct="0"/>
              <a:r>
                <a:rPr lang="en-US" b="1"/>
                <a:t>TNF</a:t>
              </a:r>
              <a:r>
                <a:rPr lang="en-US" b="1">
                  <a:latin typeface="Symbol" pitchFamily="18" charset="2"/>
                </a:rPr>
                <a:t></a:t>
              </a:r>
            </a:p>
          </p:txBody>
        </p:sp>
        <p:sp>
          <p:nvSpPr>
            <p:cNvPr id="92243" name="Rectangle 83"/>
            <p:cNvSpPr>
              <a:spLocks noChangeArrowheads="1"/>
            </p:cNvSpPr>
            <p:nvPr/>
          </p:nvSpPr>
          <p:spPr bwMode="auto">
            <a:xfrm>
              <a:off x="3662" y="3259"/>
              <a:ext cx="724" cy="249"/>
            </a:xfrm>
            <a:prstGeom prst="rect">
              <a:avLst/>
            </a:prstGeom>
            <a:noFill/>
            <a:ln w="25400">
              <a:noFill/>
              <a:miter lim="800000"/>
              <a:headEnd/>
              <a:tailEnd/>
            </a:ln>
            <a:effectLst/>
          </p:spPr>
          <p:txBody>
            <a:bodyPr wrap="none" lIns="111125" tIns="60325" rIns="111125" bIns="60325">
              <a:spAutoFit/>
            </a:bodyPr>
            <a:lstStyle/>
            <a:p>
              <a:pPr defTabSz="1460500" eaLnBrk="0" hangingPunct="0"/>
              <a:r>
                <a:rPr lang="en-US" b="1"/>
                <a:t>L-NMMA</a:t>
              </a:r>
            </a:p>
          </p:txBody>
        </p:sp>
        <p:sp>
          <p:nvSpPr>
            <p:cNvPr id="92244" name="Rectangle 84"/>
            <p:cNvSpPr>
              <a:spLocks noChangeArrowheads="1"/>
            </p:cNvSpPr>
            <p:nvPr/>
          </p:nvSpPr>
          <p:spPr bwMode="auto">
            <a:xfrm>
              <a:off x="4340" y="3259"/>
              <a:ext cx="724" cy="422"/>
            </a:xfrm>
            <a:prstGeom prst="rect">
              <a:avLst/>
            </a:prstGeom>
            <a:noFill/>
            <a:ln w="25400">
              <a:noFill/>
              <a:miter lim="800000"/>
              <a:headEnd/>
              <a:tailEnd/>
            </a:ln>
            <a:effectLst/>
          </p:spPr>
          <p:txBody>
            <a:bodyPr wrap="none" lIns="111125" tIns="60325" rIns="111125" bIns="60325">
              <a:spAutoFit/>
            </a:bodyPr>
            <a:lstStyle/>
            <a:p>
              <a:pPr algn="ctr" defTabSz="1460500" eaLnBrk="0" hangingPunct="0"/>
              <a:r>
                <a:rPr lang="en-US" b="1" dirty="0"/>
                <a:t>L-NMMA</a:t>
              </a:r>
            </a:p>
            <a:p>
              <a:pPr algn="ctr" defTabSz="1460500" eaLnBrk="0" hangingPunct="0"/>
              <a:r>
                <a:rPr lang="en-US" b="1" dirty="0" smtClean="0"/>
                <a:t>ABC</a:t>
              </a:r>
              <a:endParaRPr lang="en-US" b="1" dirty="0">
                <a:latin typeface="Symbol" pitchFamily="18" charset="2"/>
              </a:endParaRPr>
            </a:p>
          </p:txBody>
        </p:sp>
        <p:sp>
          <p:nvSpPr>
            <p:cNvPr id="92245" name="Rectangle 85"/>
            <p:cNvSpPr>
              <a:spLocks noChangeArrowheads="1"/>
            </p:cNvSpPr>
            <p:nvPr/>
          </p:nvSpPr>
          <p:spPr bwMode="auto">
            <a:xfrm>
              <a:off x="2554" y="1656"/>
              <a:ext cx="247" cy="306"/>
            </a:xfrm>
            <a:prstGeom prst="rect">
              <a:avLst/>
            </a:prstGeom>
            <a:noFill/>
            <a:ln w="25400">
              <a:noFill/>
              <a:miter lim="800000"/>
              <a:headEnd/>
              <a:tailEnd/>
            </a:ln>
            <a:effectLst/>
          </p:spPr>
          <p:txBody>
            <a:bodyPr wrap="none" lIns="111125" tIns="60325" rIns="111125" bIns="60325">
              <a:spAutoFit/>
            </a:bodyPr>
            <a:lstStyle/>
            <a:p>
              <a:pPr defTabSz="1460500" eaLnBrk="0" hangingPunct="0"/>
              <a:r>
                <a:rPr lang="en-US" sz="2400" b="1"/>
                <a:t>a</a:t>
              </a:r>
            </a:p>
          </p:txBody>
        </p:sp>
        <p:sp>
          <p:nvSpPr>
            <p:cNvPr id="92246" name="Rectangle 86"/>
            <p:cNvSpPr>
              <a:spLocks noChangeArrowheads="1"/>
            </p:cNvSpPr>
            <p:nvPr/>
          </p:nvSpPr>
          <p:spPr bwMode="auto">
            <a:xfrm>
              <a:off x="3766" y="1924"/>
              <a:ext cx="247" cy="306"/>
            </a:xfrm>
            <a:prstGeom prst="rect">
              <a:avLst/>
            </a:prstGeom>
            <a:noFill/>
            <a:ln w="25400">
              <a:noFill/>
              <a:miter lim="800000"/>
              <a:headEnd/>
              <a:tailEnd/>
            </a:ln>
            <a:effectLst/>
          </p:spPr>
          <p:txBody>
            <a:bodyPr wrap="none" lIns="111125" tIns="60325" rIns="111125" bIns="60325">
              <a:spAutoFit/>
            </a:bodyPr>
            <a:lstStyle/>
            <a:p>
              <a:pPr defTabSz="1460500" eaLnBrk="0" hangingPunct="0"/>
              <a:r>
                <a:rPr lang="en-US" sz="2400" b="1">
                  <a:solidFill>
                    <a:schemeClr val="bg1"/>
                  </a:solidFill>
                  <a:effectLst>
                    <a:outerShdw blurRad="38100" dist="38100" dir="2700000" algn="tl">
                      <a:srgbClr val="C0C0C0"/>
                    </a:outerShdw>
                  </a:effectLst>
                </a:rPr>
                <a:t>a</a:t>
              </a:r>
            </a:p>
          </p:txBody>
        </p:sp>
        <p:sp>
          <p:nvSpPr>
            <p:cNvPr id="92247" name="Rectangle 87"/>
            <p:cNvSpPr>
              <a:spLocks noChangeArrowheads="1"/>
            </p:cNvSpPr>
            <p:nvPr/>
          </p:nvSpPr>
          <p:spPr bwMode="auto">
            <a:xfrm>
              <a:off x="1318" y="1638"/>
              <a:ext cx="247" cy="306"/>
            </a:xfrm>
            <a:prstGeom prst="rect">
              <a:avLst/>
            </a:prstGeom>
            <a:noFill/>
            <a:ln w="25400">
              <a:noFill/>
              <a:miter lim="800000"/>
              <a:headEnd/>
              <a:tailEnd/>
            </a:ln>
            <a:effectLst/>
          </p:spPr>
          <p:txBody>
            <a:bodyPr wrap="none" lIns="111125" tIns="60325" rIns="111125" bIns="60325">
              <a:spAutoFit/>
            </a:bodyPr>
            <a:lstStyle/>
            <a:p>
              <a:pPr defTabSz="1460500" eaLnBrk="0" hangingPunct="0"/>
              <a:r>
                <a:rPr lang="en-US" sz="2400" b="1"/>
                <a:t>a</a:t>
              </a:r>
            </a:p>
          </p:txBody>
        </p:sp>
        <p:sp>
          <p:nvSpPr>
            <p:cNvPr id="92248" name="Rectangle 88"/>
            <p:cNvSpPr>
              <a:spLocks noChangeArrowheads="1"/>
            </p:cNvSpPr>
            <p:nvPr/>
          </p:nvSpPr>
          <p:spPr bwMode="auto">
            <a:xfrm>
              <a:off x="1926" y="2444"/>
              <a:ext cx="257" cy="306"/>
            </a:xfrm>
            <a:prstGeom prst="rect">
              <a:avLst/>
            </a:prstGeom>
            <a:noFill/>
            <a:ln w="25400">
              <a:noFill/>
              <a:miter lim="800000"/>
              <a:headEnd/>
              <a:tailEnd/>
            </a:ln>
            <a:effectLst/>
          </p:spPr>
          <p:txBody>
            <a:bodyPr wrap="none" lIns="111125" tIns="60325" rIns="111125" bIns="60325">
              <a:spAutoFit/>
            </a:bodyPr>
            <a:lstStyle/>
            <a:p>
              <a:pPr defTabSz="1460500" eaLnBrk="0" hangingPunct="0"/>
              <a:r>
                <a:rPr lang="en-US" sz="2400" b="1"/>
                <a:t>b</a:t>
              </a:r>
            </a:p>
          </p:txBody>
        </p:sp>
        <p:sp>
          <p:nvSpPr>
            <p:cNvPr id="92249" name="Rectangle 89"/>
            <p:cNvSpPr>
              <a:spLocks noChangeArrowheads="1"/>
            </p:cNvSpPr>
            <p:nvPr/>
          </p:nvSpPr>
          <p:spPr bwMode="auto">
            <a:xfrm>
              <a:off x="3140" y="2722"/>
              <a:ext cx="247" cy="306"/>
            </a:xfrm>
            <a:prstGeom prst="rect">
              <a:avLst/>
            </a:prstGeom>
            <a:noFill/>
            <a:ln w="25400">
              <a:noFill/>
              <a:miter lim="800000"/>
              <a:headEnd/>
              <a:tailEnd/>
            </a:ln>
            <a:effectLst/>
          </p:spPr>
          <p:txBody>
            <a:bodyPr wrap="none" lIns="111125" tIns="60325" rIns="111125" bIns="60325">
              <a:spAutoFit/>
            </a:bodyPr>
            <a:lstStyle/>
            <a:p>
              <a:pPr defTabSz="1460500" eaLnBrk="0" hangingPunct="0"/>
              <a:r>
                <a:rPr lang="en-US" sz="2400" b="1"/>
                <a:t>c</a:t>
              </a:r>
            </a:p>
          </p:txBody>
        </p:sp>
        <p:sp>
          <p:nvSpPr>
            <p:cNvPr id="92250" name="Rectangle 90"/>
            <p:cNvSpPr>
              <a:spLocks noChangeArrowheads="1"/>
            </p:cNvSpPr>
            <p:nvPr/>
          </p:nvSpPr>
          <p:spPr bwMode="auto">
            <a:xfrm>
              <a:off x="4358" y="1348"/>
              <a:ext cx="257" cy="306"/>
            </a:xfrm>
            <a:prstGeom prst="rect">
              <a:avLst/>
            </a:prstGeom>
            <a:noFill/>
            <a:ln w="25400">
              <a:noFill/>
              <a:miter lim="800000"/>
              <a:headEnd/>
              <a:tailEnd/>
            </a:ln>
            <a:effectLst/>
          </p:spPr>
          <p:txBody>
            <a:bodyPr wrap="none" lIns="111125" tIns="60325" rIns="111125" bIns="60325">
              <a:spAutoFit/>
            </a:bodyPr>
            <a:lstStyle/>
            <a:p>
              <a:pPr defTabSz="1460500" eaLnBrk="0" hangingPunct="0"/>
              <a:r>
                <a:rPr lang="en-US" sz="2400" b="1">
                  <a:solidFill>
                    <a:srgbClr val="000000"/>
                  </a:solidFill>
                </a:rPr>
                <a:t>d</a:t>
              </a:r>
            </a:p>
          </p:txBody>
        </p:sp>
        <p:sp>
          <p:nvSpPr>
            <p:cNvPr id="92251" name="Rectangle 91"/>
            <p:cNvSpPr>
              <a:spLocks noChangeArrowheads="1"/>
            </p:cNvSpPr>
            <p:nvPr/>
          </p:nvSpPr>
          <p:spPr bwMode="auto">
            <a:xfrm>
              <a:off x="4360" y="1352"/>
              <a:ext cx="257" cy="306"/>
            </a:xfrm>
            <a:prstGeom prst="rect">
              <a:avLst/>
            </a:prstGeom>
            <a:noFill/>
            <a:ln w="25400">
              <a:noFill/>
              <a:miter lim="800000"/>
              <a:headEnd/>
              <a:tailEnd/>
            </a:ln>
            <a:effectLst/>
          </p:spPr>
          <p:txBody>
            <a:bodyPr wrap="none" lIns="111125" tIns="60325" rIns="111125" bIns="60325">
              <a:spAutoFit/>
            </a:bodyPr>
            <a:lstStyle/>
            <a:p>
              <a:pPr defTabSz="1460500" eaLnBrk="0" hangingPunct="0"/>
              <a:r>
                <a:rPr lang="en-US" sz="2400" b="1"/>
                <a:t>d</a:t>
              </a:r>
            </a:p>
          </p:txBody>
        </p:sp>
        <p:sp>
          <p:nvSpPr>
            <p:cNvPr id="92252" name="Rectangle 92"/>
            <p:cNvSpPr>
              <a:spLocks noChangeArrowheads="1"/>
            </p:cNvSpPr>
            <p:nvPr/>
          </p:nvSpPr>
          <p:spPr bwMode="auto">
            <a:xfrm>
              <a:off x="1119" y="441"/>
              <a:ext cx="4007" cy="602"/>
            </a:xfrm>
            <a:prstGeom prst="rect">
              <a:avLst/>
            </a:prstGeom>
            <a:noFill/>
            <a:ln w="12700">
              <a:noFill/>
              <a:miter lim="800000"/>
              <a:headEnd/>
              <a:tailEnd/>
            </a:ln>
            <a:effectLst/>
          </p:spPr>
          <p:txBody>
            <a:bodyPr wrap="none" lIns="120650" tIns="63500" rIns="120650" bIns="63500">
              <a:spAutoFit/>
            </a:bodyPr>
            <a:lstStyle/>
            <a:p>
              <a:pPr algn="ctr" defTabSz="1574800" eaLnBrk="0" hangingPunct="0">
                <a:lnSpc>
                  <a:spcPct val="80000"/>
                </a:lnSpc>
              </a:pPr>
              <a:r>
                <a:rPr lang="en-US" sz="3400" b="1">
                  <a:solidFill>
                    <a:schemeClr val="tx2"/>
                  </a:solidFill>
                </a:rPr>
                <a:t>Rat neutrophil oxidative burst</a:t>
              </a:r>
            </a:p>
            <a:p>
              <a:pPr algn="ctr" defTabSz="1574800" eaLnBrk="0" hangingPunct="0">
                <a:lnSpc>
                  <a:spcPct val="80000"/>
                </a:lnSpc>
              </a:pPr>
              <a:r>
                <a:rPr lang="en-US" sz="3400" b="1">
                  <a:solidFill>
                    <a:schemeClr val="tx2"/>
                  </a:solidFill>
                </a:rPr>
                <a:t>with nitric oxide modulators</a:t>
              </a:r>
            </a:p>
          </p:txBody>
        </p:sp>
      </p:grpSp>
      <p:sp>
        <p:nvSpPr>
          <p:cNvPr id="92253" name="Text Box 93"/>
          <p:cNvSpPr txBox="1">
            <a:spLocks noChangeArrowheads="1"/>
          </p:cNvSpPr>
          <p:nvPr/>
        </p:nvSpPr>
        <p:spPr bwMode="auto">
          <a:xfrm>
            <a:off x="962025" y="5410200"/>
            <a:ext cx="6810375" cy="457200"/>
          </a:xfrm>
          <a:prstGeom prst="rect">
            <a:avLst/>
          </a:prstGeom>
          <a:noFill/>
          <a:ln w="9525">
            <a:noFill/>
            <a:miter lim="800000"/>
            <a:headEnd/>
            <a:tailEnd/>
          </a:ln>
          <a:effectLst/>
        </p:spPr>
        <p:txBody>
          <a:bodyPr wrap="none">
            <a:spAutoFit/>
          </a:bodyPr>
          <a:lstStyle/>
          <a:p>
            <a:pPr eaLnBrk="0" hangingPunct="0"/>
            <a:r>
              <a:rPr lang="en-US" sz="2400" dirty="0">
                <a:latin typeface="Times New Roman" charset="0"/>
              </a:rPr>
              <a:t>NO modulators increase superoxide, </a:t>
            </a:r>
            <a:r>
              <a:rPr lang="en-US" sz="2400" dirty="0" smtClean="0">
                <a:latin typeface="Times New Roman" charset="0"/>
              </a:rPr>
              <a:t>TNF </a:t>
            </a:r>
            <a:r>
              <a:rPr lang="en-US" sz="2400" dirty="0">
                <a:latin typeface="Times New Roman" charset="0"/>
              </a:rPr>
              <a:t>reduces O</a:t>
            </a:r>
            <a:r>
              <a:rPr lang="en-US" sz="2400" baseline="-25000" dirty="0">
                <a:latin typeface="Times New Roman" charset="0"/>
              </a:rPr>
              <a:t>2</a:t>
            </a:r>
            <a:r>
              <a:rPr lang="en-US" sz="2400" baseline="30000" dirty="0">
                <a:latin typeface="Times New Roman" charset="0"/>
              </a:rPr>
              <a:t>-</a:t>
            </a:r>
            <a:endParaRPr lang="en-US" sz="2400" dirty="0">
              <a:latin typeface="Times New Roman" charset="0"/>
            </a:endParaRPr>
          </a:p>
        </p:txBody>
      </p:sp>
      <p:sp>
        <p:nvSpPr>
          <p:cNvPr id="92254" name="Text Box 94"/>
          <p:cNvSpPr txBox="1">
            <a:spLocks noChangeArrowheads="1"/>
          </p:cNvSpPr>
          <p:nvPr/>
        </p:nvSpPr>
        <p:spPr bwMode="auto">
          <a:xfrm>
            <a:off x="7750175" y="2195513"/>
            <a:ext cx="1111250" cy="1155700"/>
          </a:xfrm>
          <a:prstGeom prst="rect">
            <a:avLst/>
          </a:prstGeom>
          <a:noFill/>
          <a:ln w="9525">
            <a:noFill/>
            <a:miter lim="800000"/>
            <a:headEnd/>
            <a:tailEnd/>
          </a:ln>
          <a:effectLst/>
        </p:spPr>
        <p:txBody>
          <a:bodyPr wrap="none">
            <a:spAutoFit/>
          </a:bodyPr>
          <a:lstStyle/>
          <a:p>
            <a:r>
              <a:rPr lang="en-US" sz="1400"/>
              <a:t>a,b,c,d</a:t>
            </a:r>
          </a:p>
          <a:p>
            <a:r>
              <a:rPr lang="en-US" sz="1400"/>
              <a:t>represent</a:t>
            </a:r>
          </a:p>
          <a:p>
            <a:r>
              <a:rPr lang="en-US" sz="1400"/>
              <a:t>statistical </a:t>
            </a:r>
          </a:p>
          <a:p>
            <a:r>
              <a:rPr lang="en-US" sz="1400"/>
              <a:t>significance</a:t>
            </a:r>
          </a:p>
          <a:p>
            <a:r>
              <a:rPr lang="en-US" sz="1400"/>
              <a:t>levels</a:t>
            </a:r>
          </a:p>
        </p:txBody>
      </p:sp>
      <p:sp>
        <p:nvSpPr>
          <p:cNvPr id="92255" name="Text Box 95"/>
          <p:cNvSpPr txBox="1">
            <a:spLocks noChangeArrowheads="1"/>
          </p:cNvSpPr>
          <p:nvPr/>
        </p:nvSpPr>
        <p:spPr bwMode="auto">
          <a:xfrm>
            <a:off x="4343400" y="1600200"/>
            <a:ext cx="2282825" cy="304800"/>
          </a:xfrm>
          <a:prstGeom prst="rect">
            <a:avLst/>
          </a:prstGeom>
          <a:noFill/>
          <a:ln w="9525">
            <a:noFill/>
            <a:miter lim="800000"/>
            <a:headEnd/>
            <a:tailEnd/>
          </a:ln>
          <a:effectLst/>
        </p:spPr>
        <p:txBody>
          <a:bodyPr wrap="none">
            <a:spAutoFit/>
          </a:bodyPr>
          <a:lstStyle/>
          <a:p>
            <a:r>
              <a:rPr lang="en-US" sz="1400" i="1"/>
              <a:t>Bars represent 1 SD mean</a:t>
            </a:r>
          </a:p>
        </p:txBody>
      </p:sp>
      <p:sp>
        <p:nvSpPr>
          <p:cNvPr id="92256" name="Text Box 96"/>
          <p:cNvSpPr txBox="1">
            <a:spLocks noChangeArrowheads="1"/>
          </p:cNvSpPr>
          <p:nvPr/>
        </p:nvSpPr>
        <p:spPr bwMode="auto">
          <a:xfrm>
            <a:off x="381000" y="6019800"/>
            <a:ext cx="7391400" cy="504825"/>
          </a:xfrm>
          <a:prstGeom prst="rect">
            <a:avLst/>
          </a:prstGeom>
          <a:solidFill>
            <a:srgbClr val="CCFFFF"/>
          </a:solidFill>
          <a:ln w="9525">
            <a:noFill/>
            <a:miter lim="800000"/>
            <a:headEnd/>
            <a:tailEnd/>
          </a:ln>
          <a:effectLst/>
        </p:spPr>
        <p:txBody>
          <a:bodyPr>
            <a:spAutoFit/>
          </a:bodyPr>
          <a:lstStyle/>
          <a:p>
            <a:pPr>
              <a:lnSpc>
                <a:spcPct val="75000"/>
              </a:lnSpc>
            </a:pPr>
            <a:r>
              <a:rPr lang="en-US" b="1" dirty="0"/>
              <a:t>So:</a:t>
            </a:r>
            <a:r>
              <a:rPr lang="en-US" dirty="0"/>
              <a:t> Be careful when you use enhancement </a:t>
            </a:r>
            <a:r>
              <a:rPr lang="en-US" dirty="0" smtClean="0"/>
              <a:t>features which might look fun. </a:t>
            </a:r>
            <a:r>
              <a:rPr lang="en-US" dirty="0"/>
              <a:t>This is OK, but much more would become very distracting. </a:t>
            </a:r>
          </a:p>
        </p:txBody>
      </p:sp>
    </p:spTree>
  </p:cSld>
  <p:clrMapOvr>
    <a:masterClrMapping/>
  </p:clrMapOv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 name="Slide Number Placeholder 3"/>
          <p:cNvSpPr>
            <a:spLocks noGrp="1"/>
          </p:cNvSpPr>
          <p:nvPr>
            <p:ph type="sldNum" sz="quarter" idx="12"/>
          </p:nvPr>
        </p:nvSpPr>
        <p:spPr/>
        <p:txBody>
          <a:bodyPr/>
          <a:lstStyle/>
          <a:p>
            <a:fld id="{8A33C6A5-2EB7-47AC-8210-2D4E441A6962}" type="slidenum">
              <a:rPr lang="en-US"/>
              <a:pPr/>
              <a:t>39</a:t>
            </a:fld>
            <a:endParaRPr lang="en-US"/>
          </a:p>
        </p:txBody>
      </p:sp>
      <p:sp>
        <p:nvSpPr>
          <p:cNvPr id="94210" name="Rectangle 2"/>
          <p:cNvSpPr>
            <a:spLocks noChangeArrowheads="1"/>
          </p:cNvSpPr>
          <p:nvPr/>
        </p:nvSpPr>
        <p:spPr bwMode="auto">
          <a:xfrm>
            <a:off x="990600" y="381000"/>
            <a:ext cx="6361113" cy="955675"/>
          </a:xfrm>
          <a:prstGeom prst="rect">
            <a:avLst/>
          </a:prstGeom>
          <a:noFill/>
          <a:ln w="12700">
            <a:noFill/>
            <a:miter lim="800000"/>
            <a:headEnd/>
            <a:tailEnd/>
          </a:ln>
          <a:effectLst/>
        </p:spPr>
        <p:txBody>
          <a:bodyPr wrap="none" lIns="120650" tIns="63500" rIns="120650" bIns="63500">
            <a:spAutoFit/>
          </a:bodyPr>
          <a:lstStyle/>
          <a:p>
            <a:pPr algn="ctr" defTabSz="1574800" eaLnBrk="0" hangingPunct="0">
              <a:lnSpc>
                <a:spcPct val="80000"/>
              </a:lnSpc>
            </a:pPr>
            <a:r>
              <a:rPr lang="en-US" sz="3400" b="1">
                <a:solidFill>
                  <a:schemeClr val="tx2"/>
                </a:solidFill>
              </a:rPr>
              <a:t>Rat neutrophil oxidative burst</a:t>
            </a:r>
          </a:p>
          <a:p>
            <a:pPr algn="ctr" defTabSz="1574800" eaLnBrk="0" hangingPunct="0">
              <a:lnSpc>
                <a:spcPct val="80000"/>
              </a:lnSpc>
            </a:pPr>
            <a:r>
              <a:rPr lang="en-US" sz="3400" b="1">
                <a:solidFill>
                  <a:schemeClr val="tx2"/>
                </a:solidFill>
              </a:rPr>
              <a:t>with nitric oxide modulators</a:t>
            </a:r>
          </a:p>
        </p:txBody>
      </p:sp>
      <p:sp>
        <p:nvSpPr>
          <p:cNvPr id="94211" name="Text Box 3"/>
          <p:cNvSpPr txBox="1">
            <a:spLocks noChangeArrowheads="1"/>
          </p:cNvSpPr>
          <p:nvPr/>
        </p:nvSpPr>
        <p:spPr bwMode="auto">
          <a:xfrm>
            <a:off x="3962400" y="3962400"/>
            <a:ext cx="3502025" cy="274638"/>
          </a:xfrm>
          <a:prstGeom prst="rect">
            <a:avLst/>
          </a:prstGeom>
          <a:noFill/>
          <a:ln w="9525">
            <a:noFill/>
            <a:miter lim="800000"/>
            <a:headEnd/>
            <a:tailEnd/>
          </a:ln>
          <a:effectLst/>
        </p:spPr>
        <p:txBody>
          <a:bodyPr wrap="none">
            <a:spAutoFit/>
          </a:bodyPr>
          <a:lstStyle/>
          <a:p>
            <a:pPr eaLnBrk="0" hangingPunct="0"/>
            <a:r>
              <a:rPr lang="en-US" sz="1200">
                <a:solidFill>
                  <a:srgbClr val="FFFF00"/>
                </a:solidFill>
                <a:latin typeface="Times New Roman" charset="0"/>
              </a:rPr>
              <a:t>NO modulators increase superoxide, TNK reduces O</a:t>
            </a:r>
            <a:r>
              <a:rPr lang="en-US" sz="1200" baseline="-25000">
                <a:solidFill>
                  <a:srgbClr val="FFFF00"/>
                </a:solidFill>
                <a:latin typeface="Times New Roman" charset="0"/>
              </a:rPr>
              <a:t>2</a:t>
            </a:r>
            <a:r>
              <a:rPr lang="en-US" sz="1200" baseline="30000">
                <a:solidFill>
                  <a:srgbClr val="FFFF00"/>
                </a:solidFill>
                <a:latin typeface="Times New Roman" charset="0"/>
              </a:rPr>
              <a:t>-</a:t>
            </a:r>
            <a:endParaRPr lang="en-US" sz="1200">
              <a:solidFill>
                <a:srgbClr val="FFFF00"/>
              </a:solidFill>
              <a:latin typeface="Times New Roman" charset="0"/>
            </a:endParaRPr>
          </a:p>
        </p:txBody>
      </p:sp>
      <p:grpSp>
        <p:nvGrpSpPr>
          <p:cNvPr id="94212" name="Group 4"/>
          <p:cNvGrpSpPr>
            <a:grpSpLocks/>
          </p:cNvGrpSpPr>
          <p:nvPr/>
        </p:nvGrpSpPr>
        <p:grpSpPr bwMode="auto">
          <a:xfrm>
            <a:off x="3733800" y="1600200"/>
            <a:ext cx="3581400" cy="2279650"/>
            <a:chOff x="866" y="960"/>
            <a:chExt cx="3460" cy="2325"/>
          </a:xfrm>
        </p:grpSpPr>
        <p:sp>
          <p:nvSpPr>
            <p:cNvPr id="94213" name="Freeform 5"/>
            <p:cNvSpPr>
              <a:spLocks/>
            </p:cNvSpPr>
            <p:nvPr/>
          </p:nvSpPr>
          <p:spPr bwMode="auto">
            <a:xfrm>
              <a:off x="1361" y="1076"/>
              <a:ext cx="2889" cy="1749"/>
            </a:xfrm>
            <a:custGeom>
              <a:avLst/>
              <a:gdLst/>
              <a:ahLst/>
              <a:cxnLst>
                <a:cxn ang="0">
                  <a:pos x="0" y="1928"/>
                </a:cxn>
                <a:cxn ang="0">
                  <a:pos x="0" y="0"/>
                </a:cxn>
                <a:cxn ang="0">
                  <a:pos x="3652" y="0"/>
                </a:cxn>
                <a:cxn ang="0">
                  <a:pos x="3652" y="1928"/>
                </a:cxn>
                <a:cxn ang="0">
                  <a:pos x="0" y="1928"/>
                </a:cxn>
              </a:cxnLst>
              <a:rect l="0" t="0" r="r" b="b"/>
              <a:pathLst>
                <a:path w="3653" h="1929">
                  <a:moveTo>
                    <a:pt x="0" y="1928"/>
                  </a:moveTo>
                  <a:lnTo>
                    <a:pt x="0" y="0"/>
                  </a:lnTo>
                  <a:lnTo>
                    <a:pt x="3652" y="0"/>
                  </a:lnTo>
                  <a:lnTo>
                    <a:pt x="3652" y="1928"/>
                  </a:lnTo>
                  <a:lnTo>
                    <a:pt x="0" y="1928"/>
                  </a:lnTo>
                </a:path>
              </a:pathLst>
            </a:custGeom>
            <a:noFill/>
            <a:ln w="12700" cap="rnd" cmpd="sng">
              <a:noFill/>
              <a:prstDash val="solid"/>
              <a:round/>
              <a:headEnd type="none" w="med" len="med"/>
              <a:tailEnd type="none" w="med" len="med"/>
            </a:ln>
            <a:effectLst/>
          </p:spPr>
          <p:txBody>
            <a:bodyPr/>
            <a:lstStyle/>
            <a:p>
              <a:endParaRPr lang="en-US"/>
            </a:p>
          </p:txBody>
        </p:sp>
        <p:sp>
          <p:nvSpPr>
            <p:cNvPr id="94214" name="Freeform 6"/>
            <p:cNvSpPr>
              <a:spLocks/>
            </p:cNvSpPr>
            <p:nvPr/>
          </p:nvSpPr>
          <p:spPr bwMode="auto">
            <a:xfrm>
              <a:off x="1273" y="1076"/>
              <a:ext cx="2978" cy="75"/>
            </a:xfrm>
            <a:custGeom>
              <a:avLst/>
              <a:gdLst/>
              <a:ahLst/>
              <a:cxnLst>
                <a:cxn ang="0">
                  <a:pos x="0" y="82"/>
                </a:cxn>
                <a:cxn ang="0">
                  <a:pos x="113" y="0"/>
                </a:cxn>
                <a:cxn ang="0">
                  <a:pos x="3766" y="0"/>
                </a:cxn>
              </a:cxnLst>
              <a:rect l="0" t="0" r="r" b="b"/>
              <a:pathLst>
                <a:path w="3767" h="83">
                  <a:moveTo>
                    <a:pt x="0" y="82"/>
                  </a:moveTo>
                  <a:lnTo>
                    <a:pt x="113" y="0"/>
                  </a:lnTo>
                  <a:lnTo>
                    <a:pt x="3766" y="0"/>
                  </a:lnTo>
                </a:path>
              </a:pathLst>
            </a:custGeom>
            <a:noFill/>
            <a:ln w="12700" cap="rnd" cmpd="sng">
              <a:solidFill>
                <a:srgbClr val="FFFFFF"/>
              </a:solidFill>
              <a:prstDash val="solid"/>
              <a:round/>
              <a:headEnd type="none" w="med" len="med"/>
              <a:tailEnd type="none" w="med" len="med"/>
            </a:ln>
            <a:effectLst/>
          </p:spPr>
          <p:txBody>
            <a:bodyPr/>
            <a:lstStyle/>
            <a:p>
              <a:endParaRPr lang="en-US"/>
            </a:p>
          </p:txBody>
        </p:sp>
        <p:sp>
          <p:nvSpPr>
            <p:cNvPr id="94215" name="Line 7"/>
            <p:cNvSpPr>
              <a:spLocks noChangeShapeType="1"/>
            </p:cNvSpPr>
            <p:nvPr/>
          </p:nvSpPr>
          <p:spPr bwMode="auto">
            <a:xfrm>
              <a:off x="1276" y="2900"/>
              <a:ext cx="2883" cy="0"/>
            </a:xfrm>
            <a:prstGeom prst="line">
              <a:avLst/>
            </a:prstGeom>
            <a:noFill/>
            <a:ln w="12700">
              <a:solidFill>
                <a:schemeClr val="tx1"/>
              </a:solidFill>
              <a:round/>
              <a:headEnd/>
              <a:tailEnd/>
            </a:ln>
            <a:effectLst/>
          </p:spPr>
          <p:txBody>
            <a:bodyPr wrap="none" anchor="ctr"/>
            <a:lstStyle/>
            <a:p>
              <a:endParaRPr lang="en-US"/>
            </a:p>
          </p:txBody>
        </p:sp>
        <p:sp>
          <p:nvSpPr>
            <p:cNvPr id="94216" name="Line 8"/>
            <p:cNvSpPr>
              <a:spLocks noChangeShapeType="1"/>
            </p:cNvSpPr>
            <p:nvPr/>
          </p:nvSpPr>
          <p:spPr bwMode="auto">
            <a:xfrm>
              <a:off x="1273" y="2904"/>
              <a:ext cx="0" cy="22"/>
            </a:xfrm>
            <a:prstGeom prst="line">
              <a:avLst/>
            </a:prstGeom>
            <a:noFill/>
            <a:ln w="12700">
              <a:solidFill>
                <a:schemeClr val="tx1"/>
              </a:solidFill>
              <a:round/>
              <a:headEnd/>
              <a:tailEnd/>
            </a:ln>
            <a:effectLst/>
          </p:spPr>
          <p:txBody>
            <a:bodyPr wrap="none" anchor="ctr"/>
            <a:lstStyle/>
            <a:p>
              <a:endParaRPr lang="en-US"/>
            </a:p>
          </p:txBody>
        </p:sp>
        <p:sp>
          <p:nvSpPr>
            <p:cNvPr id="94217" name="Line 9"/>
            <p:cNvSpPr>
              <a:spLocks noChangeShapeType="1"/>
            </p:cNvSpPr>
            <p:nvPr/>
          </p:nvSpPr>
          <p:spPr bwMode="auto">
            <a:xfrm>
              <a:off x="1755" y="2904"/>
              <a:ext cx="0" cy="22"/>
            </a:xfrm>
            <a:prstGeom prst="line">
              <a:avLst/>
            </a:prstGeom>
            <a:noFill/>
            <a:ln w="12700">
              <a:solidFill>
                <a:schemeClr val="tx1"/>
              </a:solidFill>
              <a:round/>
              <a:headEnd/>
              <a:tailEnd/>
            </a:ln>
            <a:effectLst/>
          </p:spPr>
          <p:txBody>
            <a:bodyPr wrap="none" anchor="ctr"/>
            <a:lstStyle/>
            <a:p>
              <a:endParaRPr lang="en-US"/>
            </a:p>
          </p:txBody>
        </p:sp>
        <p:sp>
          <p:nvSpPr>
            <p:cNvPr id="94218" name="Line 10"/>
            <p:cNvSpPr>
              <a:spLocks noChangeShapeType="1"/>
            </p:cNvSpPr>
            <p:nvPr/>
          </p:nvSpPr>
          <p:spPr bwMode="auto">
            <a:xfrm>
              <a:off x="2239" y="2904"/>
              <a:ext cx="0" cy="22"/>
            </a:xfrm>
            <a:prstGeom prst="line">
              <a:avLst/>
            </a:prstGeom>
            <a:noFill/>
            <a:ln w="12700">
              <a:solidFill>
                <a:schemeClr val="tx1"/>
              </a:solidFill>
              <a:round/>
              <a:headEnd/>
              <a:tailEnd/>
            </a:ln>
            <a:effectLst/>
          </p:spPr>
          <p:txBody>
            <a:bodyPr wrap="none" anchor="ctr"/>
            <a:lstStyle/>
            <a:p>
              <a:endParaRPr lang="en-US"/>
            </a:p>
          </p:txBody>
        </p:sp>
        <p:sp>
          <p:nvSpPr>
            <p:cNvPr id="94219" name="Line 11"/>
            <p:cNvSpPr>
              <a:spLocks noChangeShapeType="1"/>
            </p:cNvSpPr>
            <p:nvPr/>
          </p:nvSpPr>
          <p:spPr bwMode="auto">
            <a:xfrm>
              <a:off x="2718" y="2904"/>
              <a:ext cx="0" cy="22"/>
            </a:xfrm>
            <a:prstGeom prst="line">
              <a:avLst/>
            </a:prstGeom>
            <a:noFill/>
            <a:ln w="12700">
              <a:solidFill>
                <a:schemeClr val="tx1"/>
              </a:solidFill>
              <a:round/>
              <a:headEnd/>
              <a:tailEnd/>
            </a:ln>
            <a:effectLst/>
          </p:spPr>
          <p:txBody>
            <a:bodyPr wrap="none" anchor="ctr"/>
            <a:lstStyle/>
            <a:p>
              <a:endParaRPr lang="en-US"/>
            </a:p>
          </p:txBody>
        </p:sp>
        <p:sp>
          <p:nvSpPr>
            <p:cNvPr id="94220" name="Line 12"/>
            <p:cNvSpPr>
              <a:spLocks noChangeShapeType="1"/>
            </p:cNvSpPr>
            <p:nvPr/>
          </p:nvSpPr>
          <p:spPr bwMode="auto">
            <a:xfrm>
              <a:off x="3199" y="2904"/>
              <a:ext cx="0" cy="22"/>
            </a:xfrm>
            <a:prstGeom prst="line">
              <a:avLst/>
            </a:prstGeom>
            <a:noFill/>
            <a:ln w="12700">
              <a:solidFill>
                <a:schemeClr val="tx1"/>
              </a:solidFill>
              <a:round/>
              <a:headEnd/>
              <a:tailEnd/>
            </a:ln>
            <a:effectLst/>
          </p:spPr>
          <p:txBody>
            <a:bodyPr wrap="none" anchor="ctr"/>
            <a:lstStyle/>
            <a:p>
              <a:endParaRPr lang="en-US"/>
            </a:p>
          </p:txBody>
        </p:sp>
        <p:sp>
          <p:nvSpPr>
            <p:cNvPr id="94221" name="Line 13"/>
            <p:cNvSpPr>
              <a:spLocks noChangeShapeType="1"/>
            </p:cNvSpPr>
            <p:nvPr/>
          </p:nvSpPr>
          <p:spPr bwMode="auto">
            <a:xfrm>
              <a:off x="3681" y="2904"/>
              <a:ext cx="0" cy="22"/>
            </a:xfrm>
            <a:prstGeom prst="line">
              <a:avLst/>
            </a:prstGeom>
            <a:noFill/>
            <a:ln w="12700">
              <a:solidFill>
                <a:schemeClr val="tx1"/>
              </a:solidFill>
              <a:round/>
              <a:headEnd/>
              <a:tailEnd/>
            </a:ln>
            <a:effectLst/>
          </p:spPr>
          <p:txBody>
            <a:bodyPr wrap="none" anchor="ctr"/>
            <a:lstStyle/>
            <a:p>
              <a:endParaRPr lang="en-US"/>
            </a:p>
          </p:txBody>
        </p:sp>
        <p:sp>
          <p:nvSpPr>
            <p:cNvPr id="94222" name="Line 14"/>
            <p:cNvSpPr>
              <a:spLocks noChangeShapeType="1"/>
            </p:cNvSpPr>
            <p:nvPr/>
          </p:nvSpPr>
          <p:spPr bwMode="auto">
            <a:xfrm>
              <a:off x="4162" y="2904"/>
              <a:ext cx="0" cy="22"/>
            </a:xfrm>
            <a:prstGeom prst="line">
              <a:avLst/>
            </a:prstGeom>
            <a:noFill/>
            <a:ln w="12700">
              <a:solidFill>
                <a:schemeClr val="tx1"/>
              </a:solidFill>
              <a:round/>
              <a:headEnd/>
              <a:tailEnd/>
            </a:ln>
            <a:effectLst/>
          </p:spPr>
          <p:txBody>
            <a:bodyPr wrap="none" anchor="ctr"/>
            <a:lstStyle/>
            <a:p>
              <a:endParaRPr lang="en-US"/>
            </a:p>
          </p:txBody>
        </p:sp>
        <p:sp>
          <p:nvSpPr>
            <p:cNvPr id="94223" name="Freeform 15"/>
            <p:cNvSpPr>
              <a:spLocks/>
            </p:cNvSpPr>
            <p:nvPr/>
          </p:nvSpPr>
          <p:spPr bwMode="auto">
            <a:xfrm>
              <a:off x="1380" y="1489"/>
              <a:ext cx="265" cy="1412"/>
            </a:xfrm>
            <a:custGeom>
              <a:avLst/>
              <a:gdLst/>
              <a:ahLst/>
              <a:cxnLst>
                <a:cxn ang="0">
                  <a:pos x="334" y="1556"/>
                </a:cxn>
                <a:cxn ang="0">
                  <a:pos x="334" y="0"/>
                </a:cxn>
                <a:cxn ang="0">
                  <a:pos x="0" y="0"/>
                </a:cxn>
                <a:cxn ang="0">
                  <a:pos x="0" y="1556"/>
                </a:cxn>
                <a:cxn ang="0">
                  <a:pos x="334" y="1556"/>
                </a:cxn>
              </a:cxnLst>
              <a:rect l="0" t="0" r="r" b="b"/>
              <a:pathLst>
                <a:path w="335" h="1557">
                  <a:moveTo>
                    <a:pt x="334" y="1556"/>
                  </a:moveTo>
                  <a:lnTo>
                    <a:pt x="334" y="0"/>
                  </a:lnTo>
                  <a:lnTo>
                    <a:pt x="0" y="0"/>
                  </a:lnTo>
                  <a:lnTo>
                    <a:pt x="0" y="1556"/>
                  </a:lnTo>
                  <a:lnTo>
                    <a:pt x="334" y="1556"/>
                  </a:lnTo>
                </a:path>
              </a:pathLst>
            </a:custGeom>
            <a:solidFill>
              <a:srgbClr val="C0C0C0"/>
            </a:solidFill>
            <a:ln w="12700" cap="rnd" cmpd="sng">
              <a:solidFill>
                <a:srgbClr val="000000"/>
              </a:solidFill>
              <a:prstDash val="solid"/>
              <a:round/>
              <a:headEnd type="none" w="med" len="med"/>
              <a:tailEnd type="none" w="med" len="med"/>
            </a:ln>
            <a:effectLst/>
          </p:spPr>
          <p:txBody>
            <a:bodyPr/>
            <a:lstStyle/>
            <a:p>
              <a:endParaRPr lang="en-US"/>
            </a:p>
          </p:txBody>
        </p:sp>
        <p:sp>
          <p:nvSpPr>
            <p:cNvPr id="94224" name="Freeform 16"/>
            <p:cNvSpPr>
              <a:spLocks/>
            </p:cNvSpPr>
            <p:nvPr/>
          </p:nvSpPr>
          <p:spPr bwMode="auto">
            <a:xfrm>
              <a:off x="1864" y="2206"/>
              <a:ext cx="262" cy="695"/>
            </a:xfrm>
            <a:custGeom>
              <a:avLst/>
              <a:gdLst/>
              <a:ahLst/>
              <a:cxnLst>
                <a:cxn ang="0">
                  <a:pos x="330" y="766"/>
                </a:cxn>
                <a:cxn ang="0">
                  <a:pos x="330" y="0"/>
                </a:cxn>
                <a:cxn ang="0">
                  <a:pos x="0" y="0"/>
                </a:cxn>
                <a:cxn ang="0">
                  <a:pos x="0" y="766"/>
                </a:cxn>
                <a:cxn ang="0">
                  <a:pos x="330" y="766"/>
                </a:cxn>
              </a:cxnLst>
              <a:rect l="0" t="0" r="r" b="b"/>
              <a:pathLst>
                <a:path w="331" h="767">
                  <a:moveTo>
                    <a:pt x="330" y="766"/>
                  </a:moveTo>
                  <a:lnTo>
                    <a:pt x="330" y="0"/>
                  </a:lnTo>
                  <a:lnTo>
                    <a:pt x="0" y="0"/>
                  </a:lnTo>
                  <a:lnTo>
                    <a:pt x="0" y="766"/>
                  </a:lnTo>
                  <a:lnTo>
                    <a:pt x="330" y="766"/>
                  </a:lnTo>
                </a:path>
              </a:pathLst>
            </a:custGeom>
            <a:solidFill>
              <a:srgbClr val="C0C0C0"/>
            </a:solidFill>
            <a:ln w="12700" cap="rnd" cmpd="sng">
              <a:solidFill>
                <a:srgbClr val="000000"/>
              </a:solidFill>
              <a:prstDash val="solid"/>
              <a:round/>
              <a:headEnd type="none" w="med" len="med"/>
              <a:tailEnd type="none" w="med" len="med"/>
            </a:ln>
            <a:effectLst/>
          </p:spPr>
          <p:txBody>
            <a:bodyPr/>
            <a:lstStyle/>
            <a:p>
              <a:endParaRPr lang="en-US"/>
            </a:p>
          </p:txBody>
        </p:sp>
        <p:sp>
          <p:nvSpPr>
            <p:cNvPr id="94225" name="Freeform 17"/>
            <p:cNvSpPr>
              <a:spLocks/>
            </p:cNvSpPr>
            <p:nvPr/>
          </p:nvSpPr>
          <p:spPr bwMode="auto">
            <a:xfrm>
              <a:off x="2347" y="1502"/>
              <a:ext cx="261" cy="1399"/>
            </a:xfrm>
            <a:custGeom>
              <a:avLst/>
              <a:gdLst/>
              <a:ahLst/>
              <a:cxnLst>
                <a:cxn ang="0">
                  <a:pos x="330" y="1542"/>
                </a:cxn>
                <a:cxn ang="0">
                  <a:pos x="330" y="0"/>
                </a:cxn>
                <a:cxn ang="0">
                  <a:pos x="0" y="0"/>
                </a:cxn>
                <a:cxn ang="0">
                  <a:pos x="0" y="1542"/>
                </a:cxn>
                <a:cxn ang="0">
                  <a:pos x="330" y="1542"/>
                </a:cxn>
              </a:cxnLst>
              <a:rect l="0" t="0" r="r" b="b"/>
              <a:pathLst>
                <a:path w="331" h="1543">
                  <a:moveTo>
                    <a:pt x="330" y="1542"/>
                  </a:moveTo>
                  <a:lnTo>
                    <a:pt x="330" y="0"/>
                  </a:lnTo>
                  <a:lnTo>
                    <a:pt x="0" y="0"/>
                  </a:lnTo>
                  <a:lnTo>
                    <a:pt x="0" y="1542"/>
                  </a:lnTo>
                  <a:lnTo>
                    <a:pt x="330" y="1542"/>
                  </a:lnTo>
                </a:path>
              </a:pathLst>
            </a:custGeom>
            <a:solidFill>
              <a:srgbClr val="C0C0C0"/>
            </a:solidFill>
            <a:ln w="12700" cap="rnd" cmpd="sng">
              <a:solidFill>
                <a:srgbClr val="000000"/>
              </a:solidFill>
              <a:prstDash val="solid"/>
              <a:round/>
              <a:headEnd type="none" w="med" len="med"/>
              <a:tailEnd type="none" w="med" len="med"/>
            </a:ln>
            <a:effectLst/>
          </p:spPr>
          <p:txBody>
            <a:bodyPr/>
            <a:lstStyle/>
            <a:p>
              <a:endParaRPr lang="en-US"/>
            </a:p>
          </p:txBody>
        </p:sp>
        <p:sp>
          <p:nvSpPr>
            <p:cNvPr id="94226" name="Freeform 18"/>
            <p:cNvSpPr>
              <a:spLocks/>
            </p:cNvSpPr>
            <p:nvPr/>
          </p:nvSpPr>
          <p:spPr bwMode="auto">
            <a:xfrm>
              <a:off x="2826" y="2463"/>
              <a:ext cx="263" cy="438"/>
            </a:xfrm>
            <a:custGeom>
              <a:avLst/>
              <a:gdLst/>
              <a:ahLst/>
              <a:cxnLst>
                <a:cxn ang="0">
                  <a:pos x="332" y="482"/>
                </a:cxn>
                <a:cxn ang="0">
                  <a:pos x="332" y="0"/>
                </a:cxn>
                <a:cxn ang="0">
                  <a:pos x="0" y="0"/>
                </a:cxn>
                <a:cxn ang="0">
                  <a:pos x="0" y="482"/>
                </a:cxn>
                <a:cxn ang="0">
                  <a:pos x="332" y="482"/>
                </a:cxn>
              </a:cxnLst>
              <a:rect l="0" t="0" r="r" b="b"/>
              <a:pathLst>
                <a:path w="333" h="483">
                  <a:moveTo>
                    <a:pt x="332" y="482"/>
                  </a:moveTo>
                  <a:lnTo>
                    <a:pt x="332" y="0"/>
                  </a:lnTo>
                  <a:lnTo>
                    <a:pt x="0" y="0"/>
                  </a:lnTo>
                  <a:lnTo>
                    <a:pt x="0" y="482"/>
                  </a:lnTo>
                  <a:lnTo>
                    <a:pt x="332" y="482"/>
                  </a:lnTo>
                </a:path>
              </a:pathLst>
            </a:custGeom>
            <a:solidFill>
              <a:srgbClr val="C0C0C0"/>
            </a:solidFill>
            <a:ln w="12700" cap="rnd" cmpd="sng">
              <a:solidFill>
                <a:srgbClr val="000000"/>
              </a:solidFill>
              <a:prstDash val="solid"/>
              <a:round/>
              <a:headEnd type="none" w="med" len="med"/>
              <a:tailEnd type="none" w="med" len="med"/>
            </a:ln>
            <a:effectLst/>
          </p:spPr>
          <p:txBody>
            <a:bodyPr/>
            <a:lstStyle/>
            <a:p>
              <a:endParaRPr lang="en-US"/>
            </a:p>
          </p:txBody>
        </p:sp>
        <p:sp>
          <p:nvSpPr>
            <p:cNvPr id="94227" name="Freeform 19"/>
            <p:cNvSpPr>
              <a:spLocks/>
            </p:cNvSpPr>
            <p:nvPr/>
          </p:nvSpPr>
          <p:spPr bwMode="auto">
            <a:xfrm>
              <a:off x="3310" y="1756"/>
              <a:ext cx="261" cy="1145"/>
            </a:xfrm>
            <a:custGeom>
              <a:avLst/>
              <a:gdLst/>
              <a:ahLst/>
              <a:cxnLst>
                <a:cxn ang="0">
                  <a:pos x="330" y="1262"/>
                </a:cxn>
                <a:cxn ang="0">
                  <a:pos x="330" y="0"/>
                </a:cxn>
                <a:cxn ang="0">
                  <a:pos x="0" y="0"/>
                </a:cxn>
                <a:cxn ang="0">
                  <a:pos x="0" y="1262"/>
                </a:cxn>
                <a:cxn ang="0">
                  <a:pos x="330" y="1262"/>
                </a:cxn>
              </a:cxnLst>
              <a:rect l="0" t="0" r="r" b="b"/>
              <a:pathLst>
                <a:path w="331" h="1263">
                  <a:moveTo>
                    <a:pt x="330" y="1262"/>
                  </a:moveTo>
                  <a:lnTo>
                    <a:pt x="330" y="0"/>
                  </a:lnTo>
                  <a:lnTo>
                    <a:pt x="0" y="0"/>
                  </a:lnTo>
                  <a:lnTo>
                    <a:pt x="0" y="1262"/>
                  </a:lnTo>
                  <a:lnTo>
                    <a:pt x="330" y="1262"/>
                  </a:lnTo>
                </a:path>
              </a:pathLst>
            </a:custGeom>
            <a:solidFill>
              <a:srgbClr val="C0C0C0"/>
            </a:solidFill>
            <a:ln w="12700" cap="rnd" cmpd="sng">
              <a:solidFill>
                <a:srgbClr val="000000"/>
              </a:solidFill>
              <a:prstDash val="solid"/>
              <a:round/>
              <a:headEnd type="none" w="med" len="med"/>
              <a:tailEnd type="none" w="med" len="med"/>
            </a:ln>
            <a:effectLst/>
          </p:spPr>
          <p:txBody>
            <a:bodyPr/>
            <a:lstStyle/>
            <a:p>
              <a:endParaRPr lang="en-US"/>
            </a:p>
          </p:txBody>
        </p:sp>
        <p:sp>
          <p:nvSpPr>
            <p:cNvPr id="94228" name="Freeform 20"/>
            <p:cNvSpPr>
              <a:spLocks/>
            </p:cNvSpPr>
            <p:nvPr/>
          </p:nvSpPr>
          <p:spPr bwMode="auto">
            <a:xfrm>
              <a:off x="3790" y="1217"/>
              <a:ext cx="262" cy="1684"/>
            </a:xfrm>
            <a:custGeom>
              <a:avLst/>
              <a:gdLst/>
              <a:ahLst/>
              <a:cxnLst>
                <a:cxn ang="0">
                  <a:pos x="330" y="1856"/>
                </a:cxn>
                <a:cxn ang="0">
                  <a:pos x="330" y="0"/>
                </a:cxn>
                <a:cxn ang="0">
                  <a:pos x="0" y="0"/>
                </a:cxn>
                <a:cxn ang="0">
                  <a:pos x="0" y="1856"/>
                </a:cxn>
                <a:cxn ang="0">
                  <a:pos x="330" y="1856"/>
                </a:cxn>
              </a:cxnLst>
              <a:rect l="0" t="0" r="r" b="b"/>
              <a:pathLst>
                <a:path w="331" h="1857">
                  <a:moveTo>
                    <a:pt x="330" y="1856"/>
                  </a:moveTo>
                  <a:lnTo>
                    <a:pt x="330" y="0"/>
                  </a:lnTo>
                  <a:lnTo>
                    <a:pt x="0" y="0"/>
                  </a:lnTo>
                  <a:lnTo>
                    <a:pt x="0" y="1856"/>
                  </a:lnTo>
                  <a:lnTo>
                    <a:pt x="330" y="1856"/>
                  </a:lnTo>
                </a:path>
              </a:pathLst>
            </a:custGeom>
            <a:solidFill>
              <a:srgbClr val="C0C0C0"/>
            </a:solidFill>
            <a:ln w="12700" cap="rnd" cmpd="sng">
              <a:solidFill>
                <a:srgbClr val="000000"/>
              </a:solidFill>
              <a:prstDash val="solid"/>
              <a:round/>
              <a:headEnd type="none" w="med" len="med"/>
              <a:tailEnd type="none" w="med" len="med"/>
            </a:ln>
            <a:effectLst/>
          </p:spPr>
          <p:txBody>
            <a:bodyPr/>
            <a:lstStyle/>
            <a:p>
              <a:endParaRPr lang="en-US"/>
            </a:p>
          </p:txBody>
        </p:sp>
        <p:sp>
          <p:nvSpPr>
            <p:cNvPr id="94229" name="Line 21"/>
            <p:cNvSpPr>
              <a:spLocks noChangeShapeType="1"/>
            </p:cNvSpPr>
            <p:nvPr/>
          </p:nvSpPr>
          <p:spPr bwMode="auto">
            <a:xfrm flipV="1">
              <a:off x="1273" y="1147"/>
              <a:ext cx="0" cy="1757"/>
            </a:xfrm>
            <a:prstGeom prst="line">
              <a:avLst/>
            </a:prstGeom>
            <a:noFill/>
            <a:ln w="12700">
              <a:solidFill>
                <a:schemeClr val="tx1"/>
              </a:solidFill>
              <a:round/>
              <a:headEnd/>
              <a:tailEnd/>
            </a:ln>
            <a:effectLst/>
          </p:spPr>
          <p:txBody>
            <a:bodyPr wrap="none" anchor="ctr"/>
            <a:lstStyle/>
            <a:p>
              <a:endParaRPr lang="en-US"/>
            </a:p>
          </p:txBody>
        </p:sp>
        <p:sp>
          <p:nvSpPr>
            <p:cNvPr id="94230" name="Line 22"/>
            <p:cNvSpPr>
              <a:spLocks noChangeShapeType="1"/>
            </p:cNvSpPr>
            <p:nvPr/>
          </p:nvSpPr>
          <p:spPr bwMode="auto">
            <a:xfrm flipH="1">
              <a:off x="1240" y="2900"/>
              <a:ext cx="36" cy="0"/>
            </a:xfrm>
            <a:prstGeom prst="line">
              <a:avLst/>
            </a:prstGeom>
            <a:noFill/>
            <a:ln w="12700">
              <a:solidFill>
                <a:schemeClr val="tx1"/>
              </a:solidFill>
              <a:round/>
              <a:headEnd/>
              <a:tailEnd/>
            </a:ln>
            <a:effectLst/>
          </p:spPr>
          <p:txBody>
            <a:bodyPr wrap="none" anchor="ctr"/>
            <a:lstStyle/>
            <a:p>
              <a:endParaRPr lang="en-US"/>
            </a:p>
          </p:txBody>
        </p:sp>
        <p:sp>
          <p:nvSpPr>
            <p:cNvPr id="94231" name="Line 23"/>
            <p:cNvSpPr>
              <a:spLocks noChangeShapeType="1"/>
            </p:cNvSpPr>
            <p:nvPr/>
          </p:nvSpPr>
          <p:spPr bwMode="auto">
            <a:xfrm flipH="1">
              <a:off x="1240" y="2610"/>
              <a:ext cx="36" cy="0"/>
            </a:xfrm>
            <a:prstGeom prst="line">
              <a:avLst/>
            </a:prstGeom>
            <a:noFill/>
            <a:ln w="12700">
              <a:solidFill>
                <a:schemeClr val="tx1"/>
              </a:solidFill>
              <a:round/>
              <a:headEnd/>
              <a:tailEnd/>
            </a:ln>
            <a:effectLst/>
          </p:spPr>
          <p:txBody>
            <a:bodyPr wrap="none" anchor="ctr"/>
            <a:lstStyle/>
            <a:p>
              <a:endParaRPr lang="en-US"/>
            </a:p>
          </p:txBody>
        </p:sp>
        <p:sp>
          <p:nvSpPr>
            <p:cNvPr id="94232" name="Line 24"/>
            <p:cNvSpPr>
              <a:spLocks noChangeShapeType="1"/>
            </p:cNvSpPr>
            <p:nvPr/>
          </p:nvSpPr>
          <p:spPr bwMode="auto">
            <a:xfrm flipH="1">
              <a:off x="1240" y="2316"/>
              <a:ext cx="36" cy="0"/>
            </a:xfrm>
            <a:prstGeom prst="line">
              <a:avLst/>
            </a:prstGeom>
            <a:noFill/>
            <a:ln w="12700">
              <a:solidFill>
                <a:schemeClr val="tx1"/>
              </a:solidFill>
              <a:round/>
              <a:headEnd/>
              <a:tailEnd/>
            </a:ln>
            <a:effectLst/>
          </p:spPr>
          <p:txBody>
            <a:bodyPr wrap="none" anchor="ctr"/>
            <a:lstStyle/>
            <a:p>
              <a:endParaRPr lang="en-US"/>
            </a:p>
          </p:txBody>
        </p:sp>
        <p:sp>
          <p:nvSpPr>
            <p:cNvPr id="94233" name="Line 25"/>
            <p:cNvSpPr>
              <a:spLocks noChangeShapeType="1"/>
            </p:cNvSpPr>
            <p:nvPr/>
          </p:nvSpPr>
          <p:spPr bwMode="auto">
            <a:xfrm flipH="1">
              <a:off x="1240" y="2026"/>
              <a:ext cx="36" cy="0"/>
            </a:xfrm>
            <a:prstGeom prst="line">
              <a:avLst/>
            </a:prstGeom>
            <a:noFill/>
            <a:ln w="12700">
              <a:solidFill>
                <a:schemeClr val="tx1"/>
              </a:solidFill>
              <a:round/>
              <a:headEnd/>
              <a:tailEnd/>
            </a:ln>
            <a:effectLst/>
          </p:spPr>
          <p:txBody>
            <a:bodyPr wrap="none" anchor="ctr"/>
            <a:lstStyle/>
            <a:p>
              <a:endParaRPr lang="en-US"/>
            </a:p>
          </p:txBody>
        </p:sp>
        <p:sp>
          <p:nvSpPr>
            <p:cNvPr id="94234" name="Line 26"/>
            <p:cNvSpPr>
              <a:spLocks noChangeShapeType="1"/>
            </p:cNvSpPr>
            <p:nvPr/>
          </p:nvSpPr>
          <p:spPr bwMode="auto">
            <a:xfrm flipH="1">
              <a:off x="1240" y="1734"/>
              <a:ext cx="36" cy="0"/>
            </a:xfrm>
            <a:prstGeom prst="line">
              <a:avLst/>
            </a:prstGeom>
            <a:noFill/>
            <a:ln w="12700">
              <a:solidFill>
                <a:schemeClr val="tx1"/>
              </a:solidFill>
              <a:round/>
              <a:headEnd/>
              <a:tailEnd/>
            </a:ln>
            <a:effectLst/>
          </p:spPr>
          <p:txBody>
            <a:bodyPr wrap="none" anchor="ctr"/>
            <a:lstStyle/>
            <a:p>
              <a:endParaRPr lang="en-US"/>
            </a:p>
          </p:txBody>
        </p:sp>
        <p:sp>
          <p:nvSpPr>
            <p:cNvPr id="94235" name="Line 27"/>
            <p:cNvSpPr>
              <a:spLocks noChangeShapeType="1"/>
            </p:cNvSpPr>
            <p:nvPr/>
          </p:nvSpPr>
          <p:spPr bwMode="auto">
            <a:xfrm flipH="1">
              <a:off x="1240" y="1441"/>
              <a:ext cx="36" cy="0"/>
            </a:xfrm>
            <a:prstGeom prst="line">
              <a:avLst/>
            </a:prstGeom>
            <a:noFill/>
            <a:ln w="12700">
              <a:solidFill>
                <a:schemeClr val="tx1"/>
              </a:solidFill>
              <a:round/>
              <a:headEnd/>
              <a:tailEnd/>
            </a:ln>
            <a:effectLst/>
          </p:spPr>
          <p:txBody>
            <a:bodyPr wrap="none" anchor="ctr"/>
            <a:lstStyle/>
            <a:p>
              <a:endParaRPr lang="en-US"/>
            </a:p>
          </p:txBody>
        </p:sp>
        <p:sp>
          <p:nvSpPr>
            <p:cNvPr id="94236" name="Line 28"/>
            <p:cNvSpPr>
              <a:spLocks noChangeShapeType="1"/>
            </p:cNvSpPr>
            <p:nvPr/>
          </p:nvSpPr>
          <p:spPr bwMode="auto">
            <a:xfrm flipH="1">
              <a:off x="1240" y="1150"/>
              <a:ext cx="36" cy="0"/>
            </a:xfrm>
            <a:prstGeom prst="line">
              <a:avLst/>
            </a:prstGeom>
            <a:noFill/>
            <a:ln w="12700">
              <a:solidFill>
                <a:schemeClr val="tx1"/>
              </a:solidFill>
              <a:round/>
              <a:headEnd/>
              <a:tailEnd/>
            </a:ln>
            <a:effectLst/>
          </p:spPr>
          <p:txBody>
            <a:bodyPr wrap="none" anchor="ctr"/>
            <a:lstStyle/>
            <a:p>
              <a:endParaRPr lang="en-US"/>
            </a:p>
          </p:txBody>
        </p:sp>
        <p:sp>
          <p:nvSpPr>
            <p:cNvPr id="94237" name="Line 29"/>
            <p:cNvSpPr>
              <a:spLocks noChangeShapeType="1"/>
            </p:cNvSpPr>
            <p:nvPr/>
          </p:nvSpPr>
          <p:spPr bwMode="auto">
            <a:xfrm>
              <a:off x="1276" y="2900"/>
              <a:ext cx="2883" cy="0"/>
            </a:xfrm>
            <a:prstGeom prst="line">
              <a:avLst/>
            </a:prstGeom>
            <a:noFill/>
            <a:ln w="12700">
              <a:solidFill>
                <a:schemeClr val="tx1"/>
              </a:solidFill>
              <a:round/>
              <a:headEnd/>
              <a:tailEnd/>
            </a:ln>
            <a:effectLst/>
          </p:spPr>
          <p:txBody>
            <a:bodyPr wrap="none" anchor="ctr"/>
            <a:lstStyle/>
            <a:p>
              <a:endParaRPr lang="en-US"/>
            </a:p>
          </p:txBody>
        </p:sp>
        <p:sp>
          <p:nvSpPr>
            <p:cNvPr id="94238" name="Line 30"/>
            <p:cNvSpPr>
              <a:spLocks noChangeShapeType="1"/>
            </p:cNvSpPr>
            <p:nvPr/>
          </p:nvSpPr>
          <p:spPr bwMode="auto">
            <a:xfrm>
              <a:off x="1273" y="2904"/>
              <a:ext cx="0" cy="22"/>
            </a:xfrm>
            <a:prstGeom prst="line">
              <a:avLst/>
            </a:prstGeom>
            <a:noFill/>
            <a:ln w="12700">
              <a:solidFill>
                <a:schemeClr val="tx1"/>
              </a:solidFill>
              <a:round/>
              <a:headEnd/>
              <a:tailEnd/>
            </a:ln>
            <a:effectLst/>
          </p:spPr>
          <p:txBody>
            <a:bodyPr wrap="none" anchor="ctr"/>
            <a:lstStyle/>
            <a:p>
              <a:endParaRPr lang="en-US"/>
            </a:p>
          </p:txBody>
        </p:sp>
        <p:sp>
          <p:nvSpPr>
            <p:cNvPr id="94239" name="Line 31"/>
            <p:cNvSpPr>
              <a:spLocks noChangeShapeType="1"/>
            </p:cNvSpPr>
            <p:nvPr/>
          </p:nvSpPr>
          <p:spPr bwMode="auto">
            <a:xfrm>
              <a:off x="1755" y="2904"/>
              <a:ext cx="0" cy="22"/>
            </a:xfrm>
            <a:prstGeom prst="line">
              <a:avLst/>
            </a:prstGeom>
            <a:noFill/>
            <a:ln w="12700">
              <a:solidFill>
                <a:schemeClr val="tx1"/>
              </a:solidFill>
              <a:round/>
              <a:headEnd/>
              <a:tailEnd/>
            </a:ln>
            <a:effectLst/>
          </p:spPr>
          <p:txBody>
            <a:bodyPr wrap="none" anchor="ctr"/>
            <a:lstStyle/>
            <a:p>
              <a:endParaRPr lang="en-US"/>
            </a:p>
          </p:txBody>
        </p:sp>
        <p:sp>
          <p:nvSpPr>
            <p:cNvPr id="94240" name="Line 32"/>
            <p:cNvSpPr>
              <a:spLocks noChangeShapeType="1"/>
            </p:cNvSpPr>
            <p:nvPr/>
          </p:nvSpPr>
          <p:spPr bwMode="auto">
            <a:xfrm>
              <a:off x="2239" y="2904"/>
              <a:ext cx="0" cy="22"/>
            </a:xfrm>
            <a:prstGeom prst="line">
              <a:avLst/>
            </a:prstGeom>
            <a:noFill/>
            <a:ln w="12700">
              <a:solidFill>
                <a:schemeClr val="tx1"/>
              </a:solidFill>
              <a:round/>
              <a:headEnd/>
              <a:tailEnd/>
            </a:ln>
            <a:effectLst/>
          </p:spPr>
          <p:txBody>
            <a:bodyPr wrap="none" anchor="ctr"/>
            <a:lstStyle/>
            <a:p>
              <a:endParaRPr lang="en-US"/>
            </a:p>
          </p:txBody>
        </p:sp>
        <p:sp>
          <p:nvSpPr>
            <p:cNvPr id="94241" name="Line 33"/>
            <p:cNvSpPr>
              <a:spLocks noChangeShapeType="1"/>
            </p:cNvSpPr>
            <p:nvPr/>
          </p:nvSpPr>
          <p:spPr bwMode="auto">
            <a:xfrm>
              <a:off x="2718" y="2904"/>
              <a:ext cx="0" cy="22"/>
            </a:xfrm>
            <a:prstGeom prst="line">
              <a:avLst/>
            </a:prstGeom>
            <a:noFill/>
            <a:ln w="12700">
              <a:solidFill>
                <a:schemeClr val="tx1"/>
              </a:solidFill>
              <a:round/>
              <a:headEnd/>
              <a:tailEnd/>
            </a:ln>
            <a:effectLst/>
          </p:spPr>
          <p:txBody>
            <a:bodyPr wrap="none" anchor="ctr"/>
            <a:lstStyle/>
            <a:p>
              <a:endParaRPr lang="en-US"/>
            </a:p>
          </p:txBody>
        </p:sp>
        <p:sp>
          <p:nvSpPr>
            <p:cNvPr id="94242" name="Line 34"/>
            <p:cNvSpPr>
              <a:spLocks noChangeShapeType="1"/>
            </p:cNvSpPr>
            <p:nvPr/>
          </p:nvSpPr>
          <p:spPr bwMode="auto">
            <a:xfrm>
              <a:off x="3199" y="2904"/>
              <a:ext cx="0" cy="22"/>
            </a:xfrm>
            <a:prstGeom prst="line">
              <a:avLst/>
            </a:prstGeom>
            <a:noFill/>
            <a:ln w="12700">
              <a:solidFill>
                <a:schemeClr val="tx1"/>
              </a:solidFill>
              <a:round/>
              <a:headEnd/>
              <a:tailEnd/>
            </a:ln>
            <a:effectLst/>
          </p:spPr>
          <p:txBody>
            <a:bodyPr wrap="none" anchor="ctr"/>
            <a:lstStyle/>
            <a:p>
              <a:endParaRPr lang="en-US"/>
            </a:p>
          </p:txBody>
        </p:sp>
        <p:sp>
          <p:nvSpPr>
            <p:cNvPr id="94243" name="Line 35"/>
            <p:cNvSpPr>
              <a:spLocks noChangeShapeType="1"/>
            </p:cNvSpPr>
            <p:nvPr/>
          </p:nvSpPr>
          <p:spPr bwMode="auto">
            <a:xfrm>
              <a:off x="3681" y="2904"/>
              <a:ext cx="0" cy="22"/>
            </a:xfrm>
            <a:prstGeom prst="line">
              <a:avLst/>
            </a:prstGeom>
            <a:noFill/>
            <a:ln w="12700">
              <a:solidFill>
                <a:schemeClr val="tx1"/>
              </a:solidFill>
              <a:round/>
              <a:headEnd/>
              <a:tailEnd/>
            </a:ln>
            <a:effectLst/>
          </p:spPr>
          <p:txBody>
            <a:bodyPr wrap="none" anchor="ctr"/>
            <a:lstStyle/>
            <a:p>
              <a:endParaRPr lang="en-US"/>
            </a:p>
          </p:txBody>
        </p:sp>
        <p:sp>
          <p:nvSpPr>
            <p:cNvPr id="94244" name="Line 36"/>
            <p:cNvSpPr>
              <a:spLocks noChangeShapeType="1"/>
            </p:cNvSpPr>
            <p:nvPr/>
          </p:nvSpPr>
          <p:spPr bwMode="auto">
            <a:xfrm>
              <a:off x="4162" y="2904"/>
              <a:ext cx="0" cy="22"/>
            </a:xfrm>
            <a:prstGeom prst="line">
              <a:avLst/>
            </a:prstGeom>
            <a:noFill/>
            <a:ln w="12700">
              <a:solidFill>
                <a:schemeClr val="tx1"/>
              </a:solidFill>
              <a:round/>
              <a:headEnd/>
              <a:tailEnd/>
            </a:ln>
            <a:effectLst/>
          </p:spPr>
          <p:txBody>
            <a:bodyPr wrap="none" anchor="ctr"/>
            <a:lstStyle/>
            <a:p>
              <a:endParaRPr lang="en-US"/>
            </a:p>
          </p:txBody>
        </p:sp>
        <p:grpSp>
          <p:nvGrpSpPr>
            <p:cNvPr id="94245" name="Group 37"/>
            <p:cNvGrpSpPr>
              <a:grpSpLocks/>
            </p:cNvGrpSpPr>
            <p:nvPr/>
          </p:nvGrpSpPr>
          <p:grpSpPr bwMode="auto">
            <a:xfrm>
              <a:off x="1935" y="2155"/>
              <a:ext cx="111" cy="47"/>
              <a:chOff x="2138" y="2387"/>
              <a:chExt cx="140" cy="52"/>
            </a:xfrm>
          </p:grpSpPr>
          <p:sp>
            <p:nvSpPr>
              <p:cNvPr id="94246" name="Line 38"/>
              <p:cNvSpPr>
                <a:spLocks noChangeShapeType="1"/>
              </p:cNvSpPr>
              <p:nvPr/>
            </p:nvSpPr>
            <p:spPr bwMode="auto">
              <a:xfrm flipV="1">
                <a:off x="2214" y="2387"/>
                <a:ext cx="0" cy="52"/>
              </a:xfrm>
              <a:prstGeom prst="line">
                <a:avLst/>
              </a:prstGeom>
              <a:noFill/>
              <a:ln w="25400">
                <a:solidFill>
                  <a:schemeClr val="tx1"/>
                </a:solidFill>
                <a:round/>
                <a:headEnd/>
                <a:tailEnd/>
              </a:ln>
              <a:effectLst/>
            </p:spPr>
            <p:txBody>
              <a:bodyPr wrap="none" anchor="ctr"/>
              <a:lstStyle/>
              <a:p>
                <a:endParaRPr lang="en-US"/>
              </a:p>
            </p:txBody>
          </p:sp>
          <p:sp>
            <p:nvSpPr>
              <p:cNvPr id="94247" name="Line 39"/>
              <p:cNvSpPr>
                <a:spLocks noChangeShapeType="1"/>
              </p:cNvSpPr>
              <p:nvPr/>
            </p:nvSpPr>
            <p:spPr bwMode="auto">
              <a:xfrm>
                <a:off x="2138" y="2397"/>
                <a:ext cx="140" cy="0"/>
              </a:xfrm>
              <a:prstGeom prst="line">
                <a:avLst/>
              </a:prstGeom>
              <a:noFill/>
              <a:ln w="25400">
                <a:solidFill>
                  <a:schemeClr val="tx1"/>
                </a:solidFill>
                <a:round/>
                <a:headEnd/>
                <a:tailEnd/>
              </a:ln>
              <a:effectLst/>
            </p:spPr>
            <p:txBody>
              <a:bodyPr wrap="none" anchor="ctr"/>
              <a:lstStyle/>
              <a:p>
                <a:endParaRPr lang="en-US"/>
              </a:p>
            </p:txBody>
          </p:sp>
        </p:grpSp>
        <p:grpSp>
          <p:nvGrpSpPr>
            <p:cNvPr id="94248" name="Group 40"/>
            <p:cNvGrpSpPr>
              <a:grpSpLocks/>
            </p:cNvGrpSpPr>
            <p:nvPr/>
          </p:nvGrpSpPr>
          <p:grpSpPr bwMode="auto">
            <a:xfrm>
              <a:off x="1445" y="1414"/>
              <a:ext cx="111" cy="67"/>
              <a:chOff x="1532" y="1575"/>
              <a:chExt cx="140" cy="74"/>
            </a:xfrm>
          </p:grpSpPr>
          <p:sp>
            <p:nvSpPr>
              <p:cNvPr id="94249" name="Line 41"/>
              <p:cNvSpPr>
                <a:spLocks noChangeShapeType="1"/>
              </p:cNvSpPr>
              <p:nvPr/>
            </p:nvSpPr>
            <p:spPr bwMode="auto">
              <a:xfrm flipV="1">
                <a:off x="1602" y="1575"/>
                <a:ext cx="0" cy="74"/>
              </a:xfrm>
              <a:prstGeom prst="line">
                <a:avLst/>
              </a:prstGeom>
              <a:noFill/>
              <a:ln w="25400">
                <a:solidFill>
                  <a:schemeClr val="tx1"/>
                </a:solidFill>
                <a:round/>
                <a:headEnd/>
                <a:tailEnd/>
              </a:ln>
              <a:effectLst/>
            </p:spPr>
            <p:txBody>
              <a:bodyPr wrap="none" anchor="ctr"/>
              <a:lstStyle/>
              <a:p>
                <a:endParaRPr lang="en-US"/>
              </a:p>
            </p:txBody>
          </p:sp>
          <p:sp>
            <p:nvSpPr>
              <p:cNvPr id="94250" name="Line 42"/>
              <p:cNvSpPr>
                <a:spLocks noChangeShapeType="1"/>
              </p:cNvSpPr>
              <p:nvPr/>
            </p:nvSpPr>
            <p:spPr bwMode="auto">
              <a:xfrm>
                <a:off x="1532" y="1591"/>
                <a:ext cx="140" cy="0"/>
              </a:xfrm>
              <a:prstGeom prst="line">
                <a:avLst/>
              </a:prstGeom>
              <a:noFill/>
              <a:ln w="25400">
                <a:solidFill>
                  <a:schemeClr val="tx1"/>
                </a:solidFill>
                <a:round/>
                <a:headEnd/>
                <a:tailEnd/>
              </a:ln>
              <a:effectLst/>
            </p:spPr>
            <p:txBody>
              <a:bodyPr wrap="none" anchor="ctr"/>
              <a:lstStyle/>
              <a:p>
                <a:endParaRPr lang="en-US"/>
              </a:p>
            </p:txBody>
          </p:sp>
        </p:grpSp>
        <p:grpSp>
          <p:nvGrpSpPr>
            <p:cNvPr id="94251" name="Group 43"/>
            <p:cNvGrpSpPr>
              <a:grpSpLocks/>
            </p:cNvGrpSpPr>
            <p:nvPr/>
          </p:nvGrpSpPr>
          <p:grpSpPr bwMode="auto">
            <a:xfrm>
              <a:off x="3390" y="1625"/>
              <a:ext cx="101" cy="123"/>
              <a:chOff x="3988" y="1789"/>
              <a:chExt cx="128" cy="136"/>
            </a:xfrm>
          </p:grpSpPr>
          <p:sp>
            <p:nvSpPr>
              <p:cNvPr id="94252" name="Line 44"/>
              <p:cNvSpPr>
                <a:spLocks noChangeShapeType="1"/>
              </p:cNvSpPr>
              <p:nvPr/>
            </p:nvSpPr>
            <p:spPr bwMode="auto">
              <a:xfrm flipV="1">
                <a:off x="4050" y="1789"/>
                <a:ext cx="0" cy="136"/>
              </a:xfrm>
              <a:prstGeom prst="line">
                <a:avLst/>
              </a:prstGeom>
              <a:noFill/>
              <a:ln w="25400">
                <a:solidFill>
                  <a:schemeClr val="tx1"/>
                </a:solidFill>
                <a:round/>
                <a:headEnd/>
                <a:tailEnd/>
              </a:ln>
              <a:effectLst/>
            </p:spPr>
            <p:txBody>
              <a:bodyPr wrap="none" anchor="ctr"/>
              <a:lstStyle/>
              <a:p>
                <a:endParaRPr lang="en-US"/>
              </a:p>
            </p:txBody>
          </p:sp>
          <p:sp>
            <p:nvSpPr>
              <p:cNvPr id="94253" name="Line 45"/>
              <p:cNvSpPr>
                <a:spLocks noChangeShapeType="1"/>
              </p:cNvSpPr>
              <p:nvPr/>
            </p:nvSpPr>
            <p:spPr bwMode="auto">
              <a:xfrm>
                <a:off x="3988" y="1803"/>
                <a:ext cx="128" cy="0"/>
              </a:xfrm>
              <a:prstGeom prst="line">
                <a:avLst/>
              </a:prstGeom>
              <a:noFill/>
              <a:ln w="25400">
                <a:solidFill>
                  <a:schemeClr val="tx1"/>
                </a:solidFill>
                <a:round/>
                <a:headEnd/>
                <a:tailEnd/>
              </a:ln>
              <a:effectLst/>
            </p:spPr>
            <p:txBody>
              <a:bodyPr wrap="none" anchor="ctr"/>
              <a:lstStyle/>
              <a:p>
                <a:endParaRPr lang="en-US"/>
              </a:p>
            </p:txBody>
          </p:sp>
        </p:grpSp>
        <p:grpSp>
          <p:nvGrpSpPr>
            <p:cNvPr id="94254" name="Group 46"/>
            <p:cNvGrpSpPr>
              <a:grpSpLocks/>
            </p:cNvGrpSpPr>
            <p:nvPr/>
          </p:nvGrpSpPr>
          <p:grpSpPr bwMode="auto">
            <a:xfrm>
              <a:off x="2895" y="2400"/>
              <a:ext cx="117" cy="54"/>
              <a:chOff x="3362" y="2651"/>
              <a:chExt cx="148" cy="60"/>
            </a:xfrm>
          </p:grpSpPr>
          <p:sp>
            <p:nvSpPr>
              <p:cNvPr id="94255" name="Line 47"/>
              <p:cNvSpPr>
                <a:spLocks noChangeShapeType="1"/>
              </p:cNvSpPr>
              <p:nvPr/>
            </p:nvSpPr>
            <p:spPr bwMode="auto">
              <a:xfrm flipV="1">
                <a:off x="3436" y="2651"/>
                <a:ext cx="0" cy="60"/>
              </a:xfrm>
              <a:prstGeom prst="line">
                <a:avLst/>
              </a:prstGeom>
              <a:noFill/>
              <a:ln w="25400">
                <a:solidFill>
                  <a:schemeClr val="tx1"/>
                </a:solidFill>
                <a:round/>
                <a:headEnd/>
                <a:tailEnd/>
              </a:ln>
              <a:effectLst/>
            </p:spPr>
            <p:txBody>
              <a:bodyPr wrap="none" anchor="ctr"/>
              <a:lstStyle/>
              <a:p>
                <a:endParaRPr lang="en-US"/>
              </a:p>
            </p:txBody>
          </p:sp>
          <p:sp>
            <p:nvSpPr>
              <p:cNvPr id="94256" name="Line 48"/>
              <p:cNvSpPr>
                <a:spLocks noChangeShapeType="1"/>
              </p:cNvSpPr>
              <p:nvPr/>
            </p:nvSpPr>
            <p:spPr bwMode="auto">
              <a:xfrm>
                <a:off x="3362" y="2661"/>
                <a:ext cx="148" cy="0"/>
              </a:xfrm>
              <a:prstGeom prst="line">
                <a:avLst/>
              </a:prstGeom>
              <a:noFill/>
              <a:ln w="25400">
                <a:solidFill>
                  <a:schemeClr val="tx1"/>
                </a:solidFill>
                <a:round/>
                <a:headEnd/>
                <a:tailEnd/>
              </a:ln>
              <a:effectLst/>
            </p:spPr>
            <p:txBody>
              <a:bodyPr wrap="none" anchor="ctr"/>
              <a:lstStyle/>
              <a:p>
                <a:endParaRPr lang="en-US"/>
              </a:p>
            </p:txBody>
          </p:sp>
        </p:grpSp>
        <p:grpSp>
          <p:nvGrpSpPr>
            <p:cNvPr id="94257" name="Group 49"/>
            <p:cNvGrpSpPr>
              <a:grpSpLocks/>
            </p:cNvGrpSpPr>
            <p:nvPr/>
          </p:nvGrpSpPr>
          <p:grpSpPr bwMode="auto">
            <a:xfrm>
              <a:off x="2418" y="1415"/>
              <a:ext cx="110" cy="82"/>
              <a:chOff x="2756" y="1579"/>
              <a:chExt cx="140" cy="90"/>
            </a:xfrm>
          </p:grpSpPr>
          <p:sp>
            <p:nvSpPr>
              <p:cNvPr id="94258" name="Line 50"/>
              <p:cNvSpPr>
                <a:spLocks noChangeShapeType="1"/>
              </p:cNvSpPr>
              <p:nvPr/>
            </p:nvSpPr>
            <p:spPr bwMode="auto">
              <a:xfrm flipV="1">
                <a:off x="2826" y="1579"/>
                <a:ext cx="0" cy="90"/>
              </a:xfrm>
              <a:prstGeom prst="line">
                <a:avLst/>
              </a:prstGeom>
              <a:noFill/>
              <a:ln w="25400">
                <a:solidFill>
                  <a:schemeClr val="tx1"/>
                </a:solidFill>
                <a:round/>
                <a:headEnd/>
                <a:tailEnd/>
              </a:ln>
              <a:effectLst/>
            </p:spPr>
            <p:txBody>
              <a:bodyPr wrap="none" anchor="ctr"/>
              <a:lstStyle/>
              <a:p>
                <a:endParaRPr lang="en-US"/>
              </a:p>
            </p:txBody>
          </p:sp>
          <p:sp>
            <p:nvSpPr>
              <p:cNvPr id="94259" name="Line 51"/>
              <p:cNvSpPr>
                <a:spLocks noChangeShapeType="1"/>
              </p:cNvSpPr>
              <p:nvPr/>
            </p:nvSpPr>
            <p:spPr bwMode="auto">
              <a:xfrm>
                <a:off x="2756" y="1591"/>
                <a:ext cx="140" cy="0"/>
              </a:xfrm>
              <a:prstGeom prst="line">
                <a:avLst/>
              </a:prstGeom>
              <a:noFill/>
              <a:ln w="25400">
                <a:solidFill>
                  <a:schemeClr val="tx1"/>
                </a:solidFill>
                <a:round/>
                <a:headEnd/>
                <a:tailEnd/>
              </a:ln>
              <a:effectLst/>
            </p:spPr>
            <p:txBody>
              <a:bodyPr wrap="none" anchor="ctr"/>
              <a:lstStyle/>
              <a:p>
                <a:endParaRPr lang="en-US"/>
              </a:p>
            </p:txBody>
          </p:sp>
        </p:grpSp>
        <p:sp>
          <p:nvSpPr>
            <p:cNvPr id="94260" name="Line 52"/>
            <p:cNvSpPr>
              <a:spLocks noChangeShapeType="1"/>
            </p:cNvSpPr>
            <p:nvPr/>
          </p:nvSpPr>
          <p:spPr bwMode="auto">
            <a:xfrm flipV="1">
              <a:off x="3918" y="1107"/>
              <a:ext cx="0" cy="98"/>
            </a:xfrm>
            <a:prstGeom prst="line">
              <a:avLst/>
            </a:prstGeom>
            <a:noFill/>
            <a:ln w="25400">
              <a:solidFill>
                <a:schemeClr val="tx1"/>
              </a:solidFill>
              <a:round/>
              <a:headEnd/>
              <a:tailEnd/>
            </a:ln>
            <a:effectLst/>
          </p:spPr>
          <p:txBody>
            <a:bodyPr wrap="none" anchor="ctr"/>
            <a:lstStyle/>
            <a:p>
              <a:endParaRPr lang="en-US"/>
            </a:p>
          </p:txBody>
        </p:sp>
        <p:sp>
          <p:nvSpPr>
            <p:cNvPr id="94261" name="Line 53"/>
            <p:cNvSpPr>
              <a:spLocks noChangeShapeType="1"/>
            </p:cNvSpPr>
            <p:nvPr/>
          </p:nvSpPr>
          <p:spPr bwMode="auto">
            <a:xfrm>
              <a:off x="3859" y="1121"/>
              <a:ext cx="114" cy="0"/>
            </a:xfrm>
            <a:prstGeom prst="line">
              <a:avLst/>
            </a:prstGeom>
            <a:noFill/>
            <a:ln w="25400">
              <a:solidFill>
                <a:schemeClr val="tx1"/>
              </a:solidFill>
              <a:round/>
              <a:headEnd/>
              <a:tailEnd/>
            </a:ln>
            <a:effectLst/>
          </p:spPr>
          <p:txBody>
            <a:bodyPr wrap="none" anchor="ctr"/>
            <a:lstStyle/>
            <a:p>
              <a:endParaRPr lang="en-US"/>
            </a:p>
          </p:txBody>
        </p:sp>
        <p:grpSp>
          <p:nvGrpSpPr>
            <p:cNvPr id="94262" name="Group 54"/>
            <p:cNvGrpSpPr>
              <a:grpSpLocks/>
            </p:cNvGrpSpPr>
            <p:nvPr/>
          </p:nvGrpSpPr>
          <p:grpSpPr bwMode="auto">
            <a:xfrm>
              <a:off x="923" y="960"/>
              <a:ext cx="361" cy="2077"/>
              <a:chOff x="784" y="1105"/>
              <a:chExt cx="455" cy="2292"/>
            </a:xfrm>
          </p:grpSpPr>
          <p:sp>
            <p:nvSpPr>
              <p:cNvPr id="94263" name="Rectangle 55"/>
              <p:cNvSpPr>
                <a:spLocks noChangeArrowheads="1"/>
              </p:cNvSpPr>
              <p:nvPr/>
            </p:nvSpPr>
            <p:spPr bwMode="auto">
              <a:xfrm>
                <a:off x="867" y="3056"/>
                <a:ext cx="372" cy="341"/>
              </a:xfrm>
              <a:prstGeom prst="rect">
                <a:avLst/>
              </a:prstGeom>
              <a:noFill/>
              <a:ln w="25400">
                <a:noFill/>
                <a:miter lim="800000"/>
                <a:headEnd/>
                <a:tailEnd/>
              </a:ln>
              <a:effectLst/>
            </p:spPr>
            <p:txBody>
              <a:bodyPr wrap="none" lIns="111125" tIns="60325" rIns="111125" bIns="60325">
                <a:spAutoFit/>
              </a:bodyPr>
              <a:lstStyle/>
              <a:p>
                <a:pPr defTabSz="1460500" eaLnBrk="0" hangingPunct="0"/>
                <a:r>
                  <a:rPr lang="en-US" sz="1200" b="1">
                    <a:solidFill>
                      <a:srgbClr val="FFFF00"/>
                    </a:solidFill>
                  </a:rPr>
                  <a:t>0</a:t>
                </a:r>
              </a:p>
            </p:txBody>
          </p:sp>
          <p:sp>
            <p:nvSpPr>
              <p:cNvPr id="94264" name="Rectangle 56"/>
              <p:cNvSpPr>
                <a:spLocks noChangeArrowheads="1"/>
              </p:cNvSpPr>
              <p:nvPr/>
            </p:nvSpPr>
            <p:spPr bwMode="auto">
              <a:xfrm>
                <a:off x="867" y="2400"/>
                <a:ext cx="372" cy="341"/>
              </a:xfrm>
              <a:prstGeom prst="rect">
                <a:avLst/>
              </a:prstGeom>
              <a:noFill/>
              <a:ln w="25400">
                <a:noFill/>
                <a:miter lim="800000"/>
                <a:headEnd/>
                <a:tailEnd/>
              </a:ln>
              <a:effectLst/>
            </p:spPr>
            <p:txBody>
              <a:bodyPr wrap="none" lIns="111125" tIns="60325" rIns="111125" bIns="60325">
                <a:spAutoFit/>
              </a:bodyPr>
              <a:lstStyle/>
              <a:p>
                <a:pPr defTabSz="1460500" eaLnBrk="0" hangingPunct="0"/>
                <a:r>
                  <a:rPr lang="en-US" sz="1200" b="1">
                    <a:solidFill>
                      <a:srgbClr val="FFFF00"/>
                    </a:solidFill>
                  </a:rPr>
                  <a:t>4</a:t>
                </a:r>
              </a:p>
            </p:txBody>
          </p:sp>
          <p:sp>
            <p:nvSpPr>
              <p:cNvPr id="94265" name="Rectangle 57"/>
              <p:cNvSpPr>
                <a:spLocks noChangeArrowheads="1"/>
              </p:cNvSpPr>
              <p:nvPr/>
            </p:nvSpPr>
            <p:spPr bwMode="auto">
              <a:xfrm>
                <a:off x="867" y="1757"/>
                <a:ext cx="372" cy="341"/>
              </a:xfrm>
              <a:prstGeom prst="rect">
                <a:avLst/>
              </a:prstGeom>
              <a:noFill/>
              <a:ln w="25400">
                <a:noFill/>
                <a:miter lim="800000"/>
                <a:headEnd/>
                <a:tailEnd/>
              </a:ln>
              <a:effectLst/>
            </p:spPr>
            <p:txBody>
              <a:bodyPr wrap="none" lIns="111125" tIns="60325" rIns="111125" bIns="60325">
                <a:spAutoFit/>
              </a:bodyPr>
              <a:lstStyle/>
              <a:p>
                <a:pPr defTabSz="1460500" eaLnBrk="0" hangingPunct="0"/>
                <a:r>
                  <a:rPr lang="en-US" sz="1200" b="1">
                    <a:solidFill>
                      <a:srgbClr val="FFFF00"/>
                    </a:solidFill>
                  </a:rPr>
                  <a:t>8</a:t>
                </a:r>
              </a:p>
            </p:txBody>
          </p:sp>
          <p:sp>
            <p:nvSpPr>
              <p:cNvPr id="94266" name="Rectangle 58"/>
              <p:cNvSpPr>
                <a:spLocks noChangeArrowheads="1"/>
              </p:cNvSpPr>
              <p:nvPr/>
            </p:nvSpPr>
            <p:spPr bwMode="auto">
              <a:xfrm>
                <a:off x="784" y="1105"/>
                <a:ext cx="434" cy="547"/>
              </a:xfrm>
              <a:prstGeom prst="rect">
                <a:avLst/>
              </a:prstGeom>
              <a:noFill/>
              <a:ln w="25400">
                <a:noFill/>
                <a:miter lim="800000"/>
                <a:headEnd/>
                <a:tailEnd/>
              </a:ln>
              <a:effectLst/>
            </p:spPr>
            <p:txBody>
              <a:bodyPr lIns="111125" tIns="60325" rIns="111125" bIns="60325">
                <a:spAutoFit/>
              </a:bodyPr>
              <a:lstStyle/>
              <a:p>
                <a:pPr defTabSz="1460500" eaLnBrk="0" hangingPunct="0"/>
                <a:r>
                  <a:rPr lang="en-US" sz="1200" b="1">
                    <a:solidFill>
                      <a:srgbClr val="FFFF00"/>
                    </a:solidFill>
                  </a:rPr>
                  <a:t>12</a:t>
                </a:r>
              </a:p>
            </p:txBody>
          </p:sp>
        </p:grpSp>
        <p:sp>
          <p:nvSpPr>
            <p:cNvPr id="94267" name="Rectangle 59"/>
            <p:cNvSpPr>
              <a:spLocks noChangeArrowheads="1"/>
            </p:cNvSpPr>
            <p:nvPr/>
          </p:nvSpPr>
          <p:spPr bwMode="auto">
            <a:xfrm>
              <a:off x="1771" y="2912"/>
              <a:ext cx="487" cy="373"/>
            </a:xfrm>
            <a:prstGeom prst="rect">
              <a:avLst/>
            </a:prstGeom>
            <a:noFill/>
            <a:ln w="25400">
              <a:noFill/>
              <a:miter lim="800000"/>
              <a:headEnd/>
              <a:tailEnd/>
            </a:ln>
            <a:effectLst/>
          </p:spPr>
          <p:txBody>
            <a:bodyPr wrap="none" lIns="111125" tIns="60325" rIns="111125" bIns="60325">
              <a:spAutoFit/>
            </a:bodyPr>
            <a:lstStyle/>
            <a:p>
              <a:pPr algn="ctr" defTabSz="1460500" eaLnBrk="0" hangingPunct="0"/>
              <a:r>
                <a:rPr lang="en-US" sz="800" b="1">
                  <a:solidFill>
                    <a:srgbClr val="FFFF00"/>
                  </a:solidFill>
                </a:rPr>
                <a:t>HBSS</a:t>
              </a:r>
            </a:p>
            <a:p>
              <a:pPr algn="ctr" defTabSz="1460500" eaLnBrk="0" hangingPunct="0"/>
              <a:r>
                <a:rPr lang="en-US" sz="800" b="1">
                  <a:solidFill>
                    <a:srgbClr val="FFFF00"/>
                  </a:solidFill>
                </a:rPr>
                <a:t>TNF</a:t>
              </a:r>
              <a:r>
                <a:rPr lang="en-US" sz="800" b="1">
                  <a:solidFill>
                    <a:srgbClr val="FFFF00"/>
                  </a:solidFill>
                  <a:latin typeface="Symbol" pitchFamily="18" charset="2"/>
                </a:rPr>
                <a:t></a:t>
              </a:r>
            </a:p>
          </p:txBody>
        </p:sp>
        <p:sp>
          <p:nvSpPr>
            <p:cNvPr id="94268" name="Rectangle 60"/>
            <p:cNvSpPr>
              <a:spLocks noChangeArrowheads="1"/>
            </p:cNvSpPr>
            <p:nvPr/>
          </p:nvSpPr>
          <p:spPr bwMode="auto">
            <a:xfrm>
              <a:off x="1332" y="2912"/>
              <a:ext cx="488" cy="248"/>
            </a:xfrm>
            <a:prstGeom prst="rect">
              <a:avLst/>
            </a:prstGeom>
            <a:noFill/>
            <a:ln w="25400">
              <a:noFill/>
              <a:miter lim="800000"/>
              <a:headEnd/>
              <a:tailEnd/>
            </a:ln>
            <a:effectLst/>
          </p:spPr>
          <p:txBody>
            <a:bodyPr wrap="none" lIns="111125" tIns="60325" rIns="111125" bIns="60325">
              <a:spAutoFit/>
            </a:bodyPr>
            <a:lstStyle/>
            <a:p>
              <a:pPr defTabSz="1460500" eaLnBrk="0" hangingPunct="0"/>
              <a:r>
                <a:rPr lang="en-US" sz="800" b="1">
                  <a:solidFill>
                    <a:srgbClr val="FFFF00"/>
                  </a:solidFill>
                </a:rPr>
                <a:t>HBSS</a:t>
              </a:r>
            </a:p>
          </p:txBody>
        </p:sp>
        <p:sp>
          <p:nvSpPr>
            <p:cNvPr id="94269" name="Rectangle 61"/>
            <p:cNvSpPr>
              <a:spLocks noChangeArrowheads="1"/>
            </p:cNvSpPr>
            <p:nvPr/>
          </p:nvSpPr>
          <p:spPr bwMode="auto">
            <a:xfrm>
              <a:off x="2287" y="2912"/>
              <a:ext cx="461" cy="248"/>
            </a:xfrm>
            <a:prstGeom prst="rect">
              <a:avLst/>
            </a:prstGeom>
            <a:noFill/>
            <a:ln w="25400">
              <a:noFill/>
              <a:miter lim="800000"/>
              <a:headEnd/>
              <a:tailEnd/>
            </a:ln>
            <a:effectLst/>
          </p:spPr>
          <p:txBody>
            <a:bodyPr wrap="none" lIns="111125" tIns="60325" rIns="111125" bIns="60325">
              <a:spAutoFit/>
            </a:bodyPr>
            <a:lstStyle/>
            <a:p>
              <a:pPr defTabSz="1460500" eaLnBrk="0" hangingPunct="0"/>
              <a:r>
                <a:rPr lang="en-US" sz="800" b="1">
                  <a:solidFill>
                    <a:srgbClr val="FFFF00"/>
                  </a:solidFill>
                </a:rPr>
                <a:t>L-arg</a:t>
              </a:r>
            </a:p>
          </p:txBody>
        </p:sp>
        <p:sp>
          <p:nvSpPr>
            <p:cNvPr id="94270" name="Rectangle 62"/>
            <p:cNvSpPr>
              <a:spLocks noChangeArrowheads="1"/>
            </p:cNvSpPr>
            <p:nvPr/>
          </p:nvSpPr>
          <p:spPr bwMode="auto">
            <a:xfrm>
              <a:off x="2725" y="2912"/>
              <a:ext cx="466" cy="373"/>
            </a:xfrm>
            <a:prstGeom prst="rect">
              <a:avLst/>
            </a:prstGeom>
            <a:noFill/>
            <a:ln w="25400">
              <a:noFill/>
              <a:miter lim="800000"/>
              <a:headEnd/>
              <a:tailEnd/>
            </a:ln>
            <a:effectLst/>
          </p:spPr>
          <p:txBody>
            <a:bodyPr wrap="none" lIns="111125" tIns="60325" rIns="111125" bIns="60325">
              <a:spAutoFit/>
            </a:bodyPr>
            <a:lstStyle/>
            <a:p>
              <a:pPr algn="ctr" defTabSz="1460500" eaLnBrk="0" hangingPunct="0"/>
              <a:r>
                <a:rPr lang="en-US" sz="800" b="1">
                  <a:solidFill>
                    <a:srgbClr val="FFFF00"/>
                  </a:solidFill>
                </a:rPr>
                <a:t>L-arg</a:t>
              </a:r>
            </a:p>
            <a:p>
              <a:pPr algn="ctr" defTabSz="1460500" eaLnBrk="0" hangingPunct="0"/>
              <a:r>
                <a:rPr lang="en-US" sz="800" b="1">
                  <a:solidFill>
                    <a:srgbClr val="FFFF00"/>
                  </a:solidFill>
                </a:rPr>
                <a:t>TNF</a:t>
              </a:r>
              <a:r>
                <a:rPr lang="en-US" sz="800" b="1">
                  <a:solidFill>
                    <a:srgbClr val="FFFF00"/>
                  </a:solidFill>
                  <a:latin typeface="Symbol" pitchFamily="18" charset="2"/>
                </a:rPr>
                <a:t></a:t>
              </a:r>
            </a:p>
          </p:txBody>
        </p:sp>
        <p:sp>
          <p:nvSpPr>
            <p:cNvPr id="94271" name="Rectangle 63"/>
            <p:cNvSpPr>
              <a:spLocks noChangeArrowheads="1"/>
            </p:cNvSpPr>
            <p:nvPr/>
          </p:nvSpPr>
          <p:spPr bwMode="auto">
            <a:xfrm>
              <a:off x="3200" y="2912"/>
              <a:ext cx="611" cy="248"/>
            </a:xfrm>
            <a:prstGeom prst="rect">
              <a:avLst/>
            </a:prstGeom>
            <a:noFill/>
            <a:ln w="25400">
              <a:noFill/>
              <a:miter lim="800000"/>
              <a:headEnd/>
              <a:tailEnd/>
            </a:ln>
            <a:effectLst/>
          </p:spPr>
          <p:txBody>
            <a:bodyPr wrap="none" lIns="111125" tIns="60325" rIns="111125" bIns="60325">
              <a:spAutoFit/>
            </a:bodyPr>
            <a:lstStyle/>
            <a:p>
              <a:pPr defTabSz="1460500" eaLnBrk="0" hangingPunct="0"/>
              <a:r>
                <a:rPr lang="en-US" sz="800" b="1">
                  <a:solidFill>
                    <a:srgbClr val="FFFF00"/>
                  </a:solidFill>
                </a:rPr>
                <a:t>L-NMMA</a:t>
              </a:r>
            </a:p>
          </p:txBody>
        </p:sp>
        <p:sp>
          <p:nvSpPr>
            <p:cNvPr id="94272" name="Rectangle 64"/>
            <p:cNvSpPr>
              <a:spLocks noChangeArrowheads="1"/>
            </p:cNvSpPr>
            <p:nvPr/>
          </p:nvSpPr>
          <p:spPr bwMode="auto">
            <a:xfrm>
              <a:off x="3715" y="2912"/>
              <a:ext cx="611" cy="373"/>
            </a:xfrm>
            <a:prstGeom prst="rect">
              <a:avLst/>
            </a:prstGeom>
            <a:noFill/>
            <a:ln w="25400">
              <a:noFill/>
              <a:miter lim="800000"/>
              <a:headEnd/>
              <a:tailEnd/>
            </a:ln>
            <a:effectLst/>
          </p:spPr>
          <p:txBody>
            <a:bodyPr wrap="none" lIns="111125" tIns="60325" rIns="111125" bIns="60325">
              <a:spAutoFit/>
            </a:bodyPr>
            <a:lstStyle/>
            <a:p>
              <a:pPr algn="ctr" defTabSz="1460500" eaLnBrk="0" hangingPunct="0"/>
              <a:r>
                <a:rPr lang="en-US" sz="800" b="1">
                  <a:solidFill>
                    <a:srgbClr val="FFFF00"/>
                  </a:solidFill>
                </a:rPr>
                <a:t>L-NMMA</a:t>
              </a:r>
            </a:p>
            <a:p>
              <a:pPr algn="ctr" defTabSz="1460500" eaLnBrk="0" hangingPunct="0"/>
              <a:r>
                <a:rPr lang="en-US" sz="800" b="1">
                  <a:solidFill>
                    <a:srgbClr val="FFFF00"/>
                  </a:solidFill>
                </a:rPr>
                <a:t>TNF</a:t>
              </a:r>
              <a:r>
                <a:rPr lang="en-US" sz="800" b="1">
                  <a:solidFill>
                    <a:srgbClr val="FFFF00"/>
                  </a:solidFill>
                  <a:latin typeface="Symbol" pitchFamily="18" charset="2"/>
                </a:rPr>
                <a:t></a:t>
              </a:r>
            </a:p>
          </p:txBody>
        </p:sp>
        <p:sp>
          <p:nvSpPr>
            <p:cNvPr id="94273" name="Rectangle 65"/>
            <p:cNvSpPr>
              <a:spLocks noChangeArrowheads="1"/>
            </p:cNvSpPr>
            <p:nvPr/>
          </p:nvSpPr>
          <p:spPr bwMode="auto">
            <a:xfrm>
              <a:off x="2321" y="1460"/>
              <a:ext cx="282" cy="279"/>
            </a:xfrm>
            <a:prstGeom prst="rect">
              <a:avLst/>
            </a:prstGeom>
            <a:noFill/>
            <a:ln w="25400">
              <a:noFill/>
              <a:miter lim="800000"/>
              <a:headEnd/>
              <a:tailEnd/>
            </a:ln>
            <a:effectLst/>
          </p:spPr>
          <p:txBody>
            <a:bodyPr wrap="none" lIns="111125" tIns="60325" rIns="111125" bIns="60325">
              <a:spAutoFit/>
            </a:bodyPr>
            <a:lstStyle/>
            <a:p>
              <a:pPr defTabSz="1460500" eaLnBrk="0" hangingPunct="0"/>
              <a:r>
                <a:rPr lang="en-US" sz="1000"/>
                <a:t>a</a:t>
              </a:r>
            </a:p>
          </p:txBody>
        </p:sp>
        <p:sp>
          <p:nvSpPr>
            <p:cNvPr id="94274" name="Rectangle 66"/>
            <p:cNvSpPr>
              <a:spLocks noChangeArrowheads="1"/>
            </p:cNvSpPr>
            <p:nvPr/>
          </p:nvSpPr>
          <p:spPr bwMode="auto">
            <a:xfrm>
              <a:off x="3278" y="1703"/>
              <a:ext cx="283" cy="279"/>
            </a:xfrm>
            <a:prstGeom prst="rect">
              <a:avLst/>
            </a:prstGeom>
            <a:noFill/>
            <a:ln w="25400">
              <a:noFill/>
              <a:miter lim="800000"/>
              <a:headEnd/>
              <a:tailEnd/>
            </a:ln>
            <a:effectLst/>
          </p:spPr>
          <p:txBody>
            <a:bodyPr wrap="none" lIns="111125" tIns="60325" rIns="111125" bIns="60325">
              <a:spAutoFit/>
            </a:bodyPr>
            <a:lstStyle/>
            <a:p>
              <a:pPr defTabSz="1460500" eaLnBrk="0" hangingPunct="0"/>
              <a:r>
                <a:rPr lang="en-US" sz="1000"/>
                <a:t>a</a:t>
              </a:r>
            </a:p>
          </p:txBody>
        </p:sp>
        <p:sp>
          <p:nvSpPr>
            <p:cNvPr id="94275" name="Rectangle 67"/>
            <p:cNvSpPr>
              <a:spLocks noChangeArrowheads="1"/>
            </p:cNvSpPr>
            <p:nvPr/>
          </p:nvSpPr>
          <p:spPr bwMode="auto">
            <a:xfrm>
              <a:off x="1344" y="1442"/>
              <a:ext cx="282" cy="279"/>
            </a:xfrm>
            <a:prstGeom prst="rect">
              <a:avLst/>
            </a:prstGeom>
            <a:noFill/>
            <a:ln w="25400">
              <a:noFill/>
              <a:miter lim="800000"/>
              <a:headEnd/>
              <a:tailEnd/>
            </a:ln>
            <a:effectLst/>
          </p:spPr>
          <p:txBody>
            <a:bodyPr wrap="none" lIns="111125" tIns="60325" rIns="111125" bIns="60325">
              <a:spAutoFit/>
            </a:bodyPr>
            <a:lstStyle/>
            <a:p>
              <a:pPr defTabSz="1460500" eaLnBrk="0" hangingPunct="0"/>
              <a:r>
                <a:rPr lang="en-US" sz="1000" b="1"/>
                <a:t>a</a:t>
              </a:r>
            </a:p>
          </p:txBody>
        </p:sp>
        <p:sp>
          <p:nvSpPr>
            <p:cNvPr id="94276" name="Rectangle 68"/>
            <p:cNvSpPr>
              <a:spLocks noChangeArrowheads="1"/>
            </p:cNvSpPr>
            <p:nvPr/>
          </p:nvSpPr>
          <p:spPr bwMode="auto">
            <a:xfrm>
              <a:off x="1826" y="2174"/>
              <a:ext cx="290" cy="279"/>
            </a:xfrm>
            <a:prstGeom prst="rect">
              <a:avLst/>
            </a:prstGeom>
            <a:noFill/>
            <a:ln w="25400">
              <a:noFill/>
              <a:miter lim="800000"/>
              <a:headEnd/>
              <a:tailEnd/>
            </a:ln>
            <a:effectLst/>
          </p:spPr>
          <p:txBody>
            <a:bodyPr wrap="none" lIns="111125" tIns="60325" rIns="111125" bIns="60325">
              <a:spAutoFit/>
            </a:bodyPr>
            <a:lstStyle/>
            <a:p>
              <a:pPr defTabSz="1460500" eaLnBrk="0" hangingPunct="0"/>
              <a:r>
                <a:rPr lang="en-US" sz="1000" b="1"/>
                <a:t>b</a:t>
              </a:r>
            </a:p>
          </p:txBody>
        </p:sp>
        <p:sp>
          <p:nvSpPr>
            <p:cNvPr id="94277" name="Rectangle 69"/>
            <p:cNvSpPr>
              <a:spLocks noChangeArrowheads="1"/>
            </p:cNvSpPr>
            <p:nvPr/>
          </p:nvSpPr>
          <p:spPr bwMode="auto">
            <a:xfrm>
              <a:off x="2786" y="2425"/>
              <a:ext cx="282" cy="279"/>
            </a:xfrm>
            <a:prstGeom prst="rect">
              <a:avLst/>
            </a:prstGeom>
            <a:noFill/>
            <a:ln w="25400">
              <a:noFill/>
              <a:miter lim="800000"/>
              <a:headEnd/>
              <a:tailEnd/>
            </a:ln>
            <a:effectLst/>
          </p:spPr>
          <p:txBody>
            <a:bodyPr wrap="none" lIns="111125" tIns="60325" rIns="111125" bIns="60325">
              <a:spAutoFit/>
            </a:bodyPr>
            <a:lstStyle/>
            <a:p>
              <a:pPr defTabSz="1460500" eaLnBrk="0" hangingPunct="0"/>
              <a:r>
                <a:rPr lang="en-US" sz="1000" b="1"/>
                <a:t>c</a:t>
              </a:r>
            </a:p>
          </p:txBody>
        </p:sp>
        <p:sp>
          <p:nvSpPr>
            <p:cNvPr id="94278" name="Rectangle 70"/>
            <p:cNvSpPr>
              <a:spLocks noChangeArrowheads="1"/>
            </p:cNvSpPr>
            <p:nvPr/>
          </p:nvSpPr>
          <p:spPr bwMode="auto">
            <a:xfrm>
              <a:off x="3789" y="1248"/>
              <a:ext cx="282" cy="279"/>
            </a:xfrm>
            <a:prstGeom prst="rect">
              <a:avLst/>
            </a:prstGeom>
            <a:noFill/>
            <a:ln w="25400">
              <a:noFill/>
              <a:miter lim="800000"/>
              <a:headEnd/>
              <a:tailEnd/>
            </a:ln>
            <a:effectLst/>
          </p:spPr>
          <p:txBody>
            <a:bodyPr wrap="none" lIns="111125" tIns="60325" rIns="111125" bIns="60325">
              <a:spAutoFit/>
            </a:bodyPr>
            <a:lstStyle/>
            <a:p>
              <a:pPr defTabSz="1460500" eaLnBrk="0" hangingPunct="0"/>
              <a:r>
                <a:rPr lang="en-US" sz="1000"/>
                <a:t>d</a:t>
              </a:r>
            </a:p>
          </p:txBody>
        </p:sp>
        <p:sp>
          <p:nvSpPr>
            <p:cNvPr id="94279" name="Text Box 71"/>
            <p:cNvSpPr txBox="1">
              <a:spLocks noChangeArrowheads="1"/>
            </p:cNvSpPr>
            <p:nvPr/>
          </p:nvSpPr>
          <p:spPr bwMode="auto">
            <a:xfrm rot="16200000">
              <a:off x="220" y="1907"/>
              <a:ext cx="1527" cy="236"/>
            </a:xfrm>
            <a:prstGeom prst="rect">
              <a:avLst/>
            </a:prstGeom>
            <a:noFill/>
            <a:ln w="9525">
              <a:noFill/>
              <a:miter lim="800000"/>
              <a:headEnd/>
              <a:tailEnd/>
            </a:ln>
            <a:effectLst/>
          </p:spPr>
          <p:txBody>
            <a:bodyPr wrap="none">
              <a:spAutoFit/>
            </a:bodyPr>
            <a:lstStyle/>
            <a:p>
              <a:r>
                <a:rPr lang="en-US" sz="1000">
                  <a:solidFill>
                    <a:srgbClr val="FFFF00"/>
                  </a:solidFill>
                </a:rPr>
                <a:t>Mean EB Fluorescence</a:t>
              </a:r>
            </a:p>
          </p:txBody>
        </p:sp>
      </p:grpSp>
      <p:pic>
        <p:nvPicPr>
          <p:cNvPr id="94280" name="Picture 72" descr="HPBAS"/>
          <p:cNvPicPr>
            <a:picLocks noChangeAspect="1" noChangeArrowheads="1"/>
          </p:cNvPicPr>
          <p:nvPr/>
        </p:nvPicPr>
        <p:blipFill>
          <a:blip r:embed="rId3" cstate="print"/>
          <a:srcRect/>
          <a:stretch>
            <a:fillRect/>
          </a:stretch>
        </p:blipFill>
        <p:spPr bwMode="auto">
          <a:xfrm>
            <a:off x="609600" y="1524000"/>
            <a:ext cx="2590800" cy="2590800"/>
          </a:xfrm>
          <a:prstGeom prst="rect">
            <a:avLst/>
          </a:prstGeom>
          <a:noFill/>
          <a:ln w="9525">
            <a:solidFill>
              <a:srgbClr val="FFFFFF"/>
            </a:solidFill>
            <a:miter lim="800000"/>
            <a:headEnd/>
            <a:tailEnd/>
          </a:ln>
        </p:spPr>
      </p:pic>
      <p:pic>
        <p:nvPicPr>
          <p:cNvPr id="94281" name="Picture 73" descr="Svpine2"/>
          <p:cNvPicPr>
            <a:picLocks noChangeAspect="1" noChangeArrowheads="1"/>
          </p:cNvPicPr>
          <p:nvPr/>
        </p:nvPicPr>
        <p:blipFill>
          <a:blip r:embed="rId4" cstate="print"/>
          <a:srcRect/>
          <a:stretch>
            <a:fillRect/>
          </a:stretch>
        </p:blipFill>
        <p:spPr bwMode="auto">
          <a:xfrm>
            <a:off x="228600" y="4343400"/>
            <a:ext cx="2209800" cy="1662113"/>
          </a:xfrm>
          <a:prstGeom prst="rect">
            <a:avLst/>
          </a:prstGeom>
          <a:noFill/>
          <a:ln w="9525">
            <a:solidFill>
              <a:srgbClr val="FFFFFF"/>
            </a:solidFill>
            <a:miter lim="800000"/>
            <a:headEnd/>
            <a:tailEnd/>
          </a:ln>
        </p:spPr>
      </p:pic>
      <p:grpSp>
        <p:nvGrpSpPr>
          <p:cNvPr id="94282" name="Group 74"/>
          <p:cNvGrpSpPr>
            <a:grpSpLocks/>
          </p:cNvGrpSpPr>
          <p:nvPr/>
        </p:nvGrpSpPr>
        <p:grpSpPr bwMode="auto">
          <a:xfrm>
            <a:off x="2514600" y="4419600"/>
            <a:ext cx="5067300" cy="1692275"/>
            <a:chOff x="255" y="1218"/>
            <a:chExt cx="5870" cy="2480"/>
          </a:xfrm>
        </p:grpSpPr>
        <p:sp>
          <p:nvSpPr>
            <p:cNvPr id="94283" name="Rectangle 75"/>
            <p:cNvSpPr>
              <a:spLocks noChangeArrowheads="1"/>
            </p:cNvSpPr>
            <p:nvPr/>
          </p:nvSpPr>
          <p:spPr bwMode="auto">
            <a:xfrm>
              <a:off x="3176" y="1873"/>
              <a:ext cx="351" cy="1020"/>
            </a:xfrm>
            <a:prstGeom prst="rect">
              <a:avLst/>
            </a:prstGeom>
            <a:gradFill rotWithShape="0">
              <a:gsLst>
                <a:gs pos="0">
                  <a:srgbClr val="919191"/>
                </a:gs>
                <a:gs pos="50000">
                  <a:srgbClr val="919191">
                    <a:gamma/>
                    <a:tint val="70196"/>
                    <a:invGamma/>
                  </a:srgbClr>
                </a:gs>
                <a:gs pos="100000">
                  <a:srgbClr val="919191"/>
                </a:gs>
              </a:gsLst>
              <a:lin ang="2700000" scaled="1"/>
            </a:gradFill>
            <a:ln w="12700">
              <a:solidFill>
                <a:schemeClr val="tx1"/>
              </a:solidFill>
              <a:miter lim="800000"/>
              <a:headEnd/>
              <a:tailEnd/>
            </a:ln>
            <a:effectLst/>
          </p:spPr>
          <p:txBody>
            <a:bodyPr wrap="none" anchor="ctr"/>
            <a:lstStyle/>
            <a:p>
              <a:endParaRPr lang="en-US"/>
            </a:p>
          </p:txBody>
        </p:sp>
        <p:sp>
          <p:nvSpPr>
            <p:cNvPr id="94284" name="Rectangle 76"/>
            <p:cNvSpPr>
              <a:spLocks noChangeArrowheads="1"/>
            </p:cNvSpPr>
            <p:nvPr/>
          </p:nvSpPr>
          <p:spPr bwMode="auto">
            <a:xfrm>
              <a:off x="5272" y="1873"/>
              <a:ext cx="44" cy="1020"/>
            </a:xfrm>
            <a:prstGeom prst="rect">
              <a:avLst/>
            </a:prstGeom>
            <a:solidFill>
              <a:schemeClr val="tx1"/>
            </a:solidFill>
            <a:ln w="12700">
              <a:solidFill>
                <a:schemeClr val="tx1"/>
              </a:solidFill>
              <a:miter lim="800000"/>
              <a:headEnd/>
              <a:tailEnd/>
            </a:ln>
            <a:effectLst/>
          </p:spPr>
          <p:txBody>
            <a:bodyPr wrap="none" anchor="ctr"/>
            <a:lstStyle/>
            <a:p>
              <a:endParaRPr lang="en-US"/>
            </a:p>
          </p:txBody>
        </p:sp>
        <p:sp>
          <p:nvSpPr>
            <p:cNvPr id="94285" name="Rectangle 77"/>
            <p:cNvSpPr>
              <a:spLocks noChangeArrowheads="1"/>
            </p:cNvSpPr>
            <p:nvPr/>
          </p:nvSpPr>
          <p:spPr bwMode="auto">
            <a:xfrm>
              <a:off x="994" y="1873"/>
              <a:ext cx="44" cy="1020"/>
            </a:xfrm>
            <a:prstGeom prst="rect">
              <a:avLst/>
            </a:prstGeom>
            <a:solidFill>
              <a:schemeClr val="tx1"/>
            </a:solidFill>
            <a:ln w="12700">
              <a:solidFill>
                <a:schemeClr val="tx1"/>
              </a:solidFill>
              <a:miter lim="800000"/>
              <a:headEnd/>
              <a:tailEnd/>
            </a:ln>
            <a:effectLst/>
          </p:spPr>
          <p:txBody>
            <a:bodyPr wrap="none" anchor="ctr"/>
            <a:lstStyle/>
            <a:p>
              <a:endParaRPr lang="en-US"/>
            </a:p>
          </p:txBody>
        </p:sp>
        <p:sp>
          <p:nvSpPr>
            <p:cNvPr id="94286" name="Oval 78"/>
            <p:cNvSpPr>
              <a:spLocks noChangeArrowheads="1"/>
            </p:cNvSpPr>
            <p:nvPr/>
          </p:nvSpPr>
          <p:spPr bwMode="auto">
            <a:xfrm>
              <a:off x="2097" y="1920"/>
              <a:ext cx="201" cy="973"/>
            </a:xfrm>
            <a:prstGeom prst="ellipse">
              <a:avLst/>
            </a:prstGeom>
            <a:gradFill rotWithShape="0">
              <a:gsLst>
                <a:gs pos="0">
                  <a:srgbClr val="618FFD"/>
                </a:gs>
                <a:gs pos="50000">
                  <a:srgbClr val="618FFD">
                    <a:gamma/>
                    <a:tint val="30196"/>
                    <a:invGamma/>
                  </a:srgbClr>
                </a:gs>
                <a:gs pos="100000">
                  <a:srgbClr val="618FFD"/>
                </a:gs>
              </a:gsLst>
              <a:lin ang="18900000" scaled="1"/>
            </a:gradFill>
            <a:ln w="12700">
              <a:solidFill>
                <a:schemeClr val="tx1"/>
              </a:solidFill>
              <a:round/>
              <a:headEnd/>
              <a:tailEnd/>
            </a:ln>
            <a:effectLst/>
          </p:spPr>
          <p:txBody>
            <a:bodyPr wrap="none" anchor="ctr"/>
            <a:lstStyle/>
            <a:p>
              <a:endParaRPr lang="en-US"/>
            </a:p>
          </p:txBody>
        </p:sp>
        <p:sp>
          <p:nvSpPr>
            <p:cNvPr id="94287" name="Oval 79"/>
            <p:cNvSpPr>
              <a:spLocks noChangeArrowheads="1"/>
            </p:cNvSpPr>
            <p:nvPr/>
          </p:nvSpPr>
          <p:spPr bwMode="auto">
            <a:xfrm>
              <a:off x="4189" y="1920"/>
              <a:ext cx="202" cy="973"/>
            </a:xfrm>
            <a:prstGeom prst="ellipse">
              <a:avLst/>
            </a:prstGeom>
            <a:gradFill rotWithShape="0">
              <a:gsLst>
                <a:gs pos="0">
                  <a:srgbClr val="618FFD"/>
                </a:gs>
                <a:gs pos="50000">
                  <a:srgbClr val="618FFD">
                    <a:gamma/>
                    <a:tint val="30196"/>
                    <a:invGamma/>
                  </a:srgbClr>
                </a:gs>
                <a:gs pos="100000">
                  <a:srgbClr val="618FFD"/>
                </a:gs>
              </a:gsLst>
              <a:lin ang="18900000" scaled="1"/>
            </a:gradFill>
            <a:ln w="12700">
              <a:solidFill>
                <a:schemeClr val="tx1"/>
              </a:solidFill>
              <a:round/>
              <a:headEnd/>
              <a:tailEnd/>
            </a:ln>
            <a:effectLst/>
          </p:spPr>
          <p:txBody>
            <a:bodyPr wrap="none" anchor="ctr"/>
            <a:lstStyle/>
            <a:p>
              <a:endParaRPr lang="en-US"/>
            </a:p>
          </p:txBody>
        </p:sp>
        <p:sp>
          <p:nvSpPr>
            <p:cNvPr id="94288" name="Line 80"/>
            <p:cNvSpPr>
              <a:spLocks noChangeShapeType="1"/>
            </p:cNvSpPr>
            <p:nvPr/>
          </p:nvSpPr>
          <p:spPr bwMode="auto">
            <a:xfrm>
              <a:off x="2201" y="1920"/>
              <a:ext cx="2137" cy="973"/>
            </a:xfrm>
            <a:prstGeom prst="line">
              <a:avLst/>
            </a:prstGeom>
            <a:noFill/>
            <a:ln w="12700">
              <a:solidFill>
                <a:schemeClr val="tx1"/>
              </a:solidFill>
              <a:round/>
              <a:headEnd/>
              <a:tailEnd/>
            </a:ln>
            <a:effectLst/>
          </p:spPr>
          <p:txBody>
            <a:bodyPr wrap="none" anchor="ctr"/>
            <a:lstStyle/>
            <a:p>
              <a:endParaRPr lang="en-US"/>
            </a:p>
          </p:txBody>
        </p:sp>
        <p:sp>
          <p:nvSpPr>
            <p:cNvPr id="94289" name="Line 81"/>
            <p:cNvSpPr>
              <a:spLocks noChangeShapeType="1"/>
            </p:cNvSpPr>
            <p:nvPr/>
          </p:nvSpPr>
          <p:spPr bwMode="auto">
            <a:xfrm flipV="1">
              <a:off x="2206" y="1951"/>
              <a:ext cx="2115" cy="954"/>
            </a:xfrm>
            <a:prstGeom prst="line">
              <a:avLst/>
            </a:prstGeom>
            <a:noFill/>
            <a:ln w="12700">
              <a:solidFill>
                <a:schemeClr val="tx1"/>
              </a:solidFill>
              <a:round/>
              <a:headEnd/>
              <a:tailEnd/>
            </a:ln>
            <a:effectLst/>
          </p:spPr>
          <p:txBody>
            <a:bodyPr wrap="none" anchor="ctr"/>
            <a:lstStyle/>
            <a:p>
              <a:endParaRPr lang="en-US"/>
            </a:p>
          </p:txBody>
        </p:sp>
        <p:grpSp>
          <p:nvGrpSpPr>
            <p:cNvPr id="94290" name="Group 82"/>
            <p:cNvGrpSpPr>
              <a:grpSpLocks/>
            </p:cNvGrpSpPr>
            <p:nvPr/>
          </p:nvGrpSpPr>
          <p:grpSpPr bwMode="auto">
            <a:xfrm>
              <a:off x="3510" y="2041"/>
              <a:ext cx="1794" cy="364"/>
              <a:chOff x="3510" y="2041"/>
              <a:chExt cx="1794" cy="364"/>
            </a:xfrm>
          </p:grpSpPr>
          <p:sp>
            <p:nvSpPr>
              <p:cNvPr id="94291" name="Line 83"/>
              <p:cNvSpPr>
                <a:spLocks noChangeShapeType="1"/>
              </p:cNvSpPr>
              <p:nvPr/>
            </p:nvSpPr>
            <p:spPr bwMode="auto">
              <a:xfrm flipV="1">
                <a:off x="3510" y="2041"/>
                <a:ext cx="774" cy="364"/>
              </a:xfrm>
              <a:prstGeom prst="line">
                <a:avLst/>
              </a:prstGeom>
              <a:noFill/>
              <a:ln w="12700">
                <a:solidFill>
                  <a:schemeClr val="tx1"/>
                </a:solidFill>
                <a:prstDash val="dash"/>
                <a:round/>
                <a:headEnd/>
                <a:tailEnd/>
              </a:ln>
              <a:effectLst/>
            </p:spPr>
            <p:txBody>
              <a:bodyPr wrap="none" anchor="ctr"/>
              <a:lstStyle/>
              <a:p>
                <a:endParaRPr lang="en-US"/>
              </a:p>
            </p:txBody>
          </p:sp>
          <p:sp>
            <p:nvSpPr>
              <p:cNvPr id="94292" name="Line 84"/>
              <p:cNvSpPr>
                <a:spLocks noChangeShapeType="1"/>
              </p:cNvSpPr>
              <p:nvPr/>
            </p:nvSpPr>
            <p:spPr bwMode="auto">
              <a:xfrm>
                <a:off x="4307" y="2049"/>
                <a:ext cx="997" cy="264"/>
              </a:xfrm>
              <a:prstGeom prst="line">
                <a:avLst/>
              </a:prstGeom>
              <a:noFill/>
              <a:ln w="12700">
                <a:solidFill>
                  <a:schemeClr val="tx1"/>
                </a:solidFill>
                <a:prstDash val="dash"/>
                <a:round/>
                <a:headEnd/>
                <a:tailEnd/>
              </a:ln>
              <a:effectLst/>
            </p:spPr>
            <p:txBody>
              <a:bodyPr wrap="none" anchor="ctr"/>
              <a:lstStyle/>
              <a:p>
                <a:endParaRPr lang="en-US"/>
              </a:p>
            </p:txBody>
          </p:sp>
        </p:grpSp>
        <p:grpSp>
          <p:nvGrpSpPr>
            <p:cNvPr id="94293" name="Group 85"/>
            <p:cNvGrpSpPr>
              <a:grpSpLocks/>
            </p:cNvGrpSpPr>
            <p:nvPr/>
          </p:nvGrpSpPr>
          <p:grpSpPr bwMode="auto">
            <a:xfrm>
              <a:off x="3522" y="2414"/>
              <a:ext cx="1767" cy="366"/>
              <a:chOff x="3522" y="2414"/>
              <a:chExt cx="1767" cy="366"/>
            </a:xfrm>
          </p:grpSpPr>
          <p:sp>
            <p:nvSpPr>
              <p:cNvPr id="94294" name="Line 86"/>
              <p:cNvSpPr>
                <a:spLocks noChangeShapeType="1"/>
              </p:cNvSpPr>
              <p:nvPr/>
            </p:nvSpPr>
            <p:spPr bwMode="auto">
              <a:xfrm>
                <a:off x="3522" y="2414"/>
                <a:ext cx="782" cy="366"/>
              </a:xfrm>
              <a:prstGeom prst="line">
                <a:avLst/>
              </a:prstGeom>
              <a:noFill/>
              <a:ln w="12700">
                <a:solidFill>
                  <a:schemeClr val="tx1"/>
                </a:solidFill>
                <a:prstDash val="dash"/>
                <a:round/>
                <a:headEnd/>
                <a:tailEnd/>
              </a:ln>
              <a:effectLst/>
            </p:spPr>
            <p:txBody>
              <a:bodyPr wrap="none" anchor="ctr"/>
              <a:lstStyle/>
              <a:p>
                <a:endParaRPr lang="en-US"/>
              </a:p>
            </p:txBody>
          </p:sp>
          <p:sp>
            <p:nvSpPr>
              <p:cNvPr id="94295" name="Line 87"/>
              <p:cNvSpPr>
                <a:spLocks noChangeShapeType="1"/>
              </p:cNvSpPr>
              <p:nvPr/>
            </p:nvSpPr>
            <p:spPr bwMode="auto">
              <a:xfrm flipV="1">
                <a:off x="4329" y="2506"/>
                <a:ext cx="960" cy="267"/>
              </a:xfrm>
              <a:prstGeom prst="line">
                <a:avLst/>
              </a:prstGeom>
              <a:noFill/>
              <a:ln w="12700">
                <a:solidFill>
                  <a:schemeClr val="tx1"/>
                </a:solidFill>
                <a:prstDash val="dash"/>
                <a:round/>
                <a:headEnd/>
                <a:tailEnd/>
              </a:ln>
              <a:effectLst/>
            </p:spPr>
            <p:txBody>
              <a:bodyPr wrap="none" anchor="ctr"/>
              <a:lstStyle/>
              <a:p>
                <a:endParaRPr lang="en-US"/>
              </a:p>
            </p:txBody>
          </p:sp>
        </p:grpSp>
        <p:sp>
          <p:nvSpPr>
            <p:cNvPr id="94296" name="Rectangle 88"/>
            <p:cNvSpPr>
              <a:spLocks noChangeArrowheads="1"/>
            </p:cNvSpPr>
            <p:nvPr/>
          </p:nvSpPr>
          <p:spPr bwMode="auto">
            <a:xfrm>
              <a:off x="5855" y="2149"/>
              <a:ext cx="151" cy="505"/>
            </a:xfrm>
            <a:prstGeom prst="rect">
              <a:avLst/>
            </a:prstGeom>
            <a:solidFill>
              <a:schemeClr val="hlink"/>
            </a:solidFill>
            <a:ln w="12700">
              <a:solidFill>
                <a:schemeClr val="tx1"/>
              </a:solidFill>
              <a:miter lim="800000"/>
              <a:headEnd/>
              <a:tailEnd/>
            </a:ln>
            <a:effectLst/>
          </p:spPr>
          <p:txBody>
            <a:bodyPr wrap="none" anchor="ctr"/>
            <a:lstStyle/>
            <a:p>
              <a:endParaRPr lang="en-US"/>
            </a:p>
          </p:txBody>
        </p:sp>
        <p:sp>
          <p:nvSpPr>
            <p:cNvPr id="94297" name="AutoShape 89"/>
            <p:cNvSpPr>
              <a:spLocks noChangeArrowheads="1"/>
            </p:cNvSpPr>
            <p:nvPr/>
          </p:nvSpPr>
          <p:spPr bwMode="auto">
            <a:xfrm>
              <a:off x="255" y="2306"/>
              <a:ext cx="360" cy="185"/>
            </a:xfrm>
            <a:prstGeom prst="rightArrow">
              <a:avLst>
                <a:gd name="adj1" fmla="val 50000"/>
                <a:gd name="adj2" fmla="val 97306"/>
              </a:avLst>
            </a:prstGeom>
            <a:solidFill>
              <a:schemeClr val="tx2"/>
            </a:solidFill>
            <a:ln w="12700">
              <a:solidFill>
                <a:schemeClr val="tx1"/>
              </a:solidFill>
              <a:miter lim="800000"/>
              <a:headEnd/>
              <a:tailEnd/>
            </a:ln>
            <a:effectLst/>
          </p:spPr>
          <p:txBody>
            <a:bodyPr wrap="none" anchor="ctr"/>
            <a:lstStyle/>
            <a:p>
              <a:endParaRPr lang="en-US"/>
            </a:p>
          </p:txBody>
        </p:sp>
        <p:sp>
          <p:nvSpPr>
            <p:cNvPr id="94298" name="Rectangle 90"/>
            <p:cNvSpPr>
              <a:spLocks noChangeArrowheads="1"/>
            </p:cNvSpPr>
            <p:nvPr/>
          </p:nvSpPr>
          <p:spPr bwMode="auto">
            <a:xfrm>
              <a:off x="1903" y="3167"/>
              <a:ext cx="820" cy="531"/>
            </a:xfrm>
            <a:prstGeom prst="rect">
              <a:avLst/>
            </a:prstGeom>
            <a:noFill/>
            <a:ln w="12700">
              <a:noFill/>
              <a:miter lim="800000"/>
              <a:headEnd/>
              <a:tailEnd/>
            </a:ln>
            <a:effectLst/>
          </p:spPr>
          <p:txBody>
            <a:bodyPr wrap="none" lIns="90488" tIns="44450" rIns="90488" bIns="44450">
              <a:spAutoFit/>
            </a:bodyPr>
            <a:lstStyle/>
            <a:p>
              <a:pPr eaLnBrk="0" hangingPunct="0"/>
              <a:r>
                <a:rPr lang="en-US" sz="900" b="1">
                  <a:latin typeface="Times New Roman" charset="0"/>
                </a:rPr>
                <a:t>Condenser</a:t>
              </a:r>
            </a:p>
            <a:p>
              <a:pPr eaLnBrk="0" hangingPunct="0"/>
              <a:r>
                <a:rPr lang="en-US" sz="900" b="1">
                  <a:latin typeface="Times New Roman" charset="0"/>
                </a:rPr>
                <a:t>Lens</a:t>
              </a:r>
            </a:p>
          </p:txBody>
        </p:sp>
        <p:sp>
          <p:nvSpPr>
            <p:cNvPr id="94299" name="Rectangle 91"/>
            <p:cNvSpPr>
              <a:spLocks noChangeArrowheads="1"/>
            </p:cNvSpPr>
            <p:nvPr/>
          </p:nvSpPr>
          <p:spPr bwMode="auto">
            <a:xfrm>
              <a:off x="531" y="1218"/>
              <a:ext cx="735" cy="330"/>
            </a:xfrm>
            <a:prstGeom prst="rect">
              <a:avLst/>
            </a:prstGeom>
            <a:noFill/>
            <a:ln w="12700">
              <a:noFill/>
              <a:miter lim="800000"/>
              <a:headEnd/>
              <a:tailEnd/>
            </a:ln>
            <a:effectLst/>
          </p:spPr>
          <p:txBody>
            <a:bodyPr wrap="none" lIns="90488" tIns="44450" rIns="90488" bIns="44450">
              <a:spAutoFit/>
            </a:bodyPr>
            <a:lstStyle/>
            <a:p>
              <a:pPr eaLnBrk="0" hangingPunct="0"/>
              <a:r>
                <a:rPr lang="en-US" sz="900" b="1">
                  <a:latin typeface="Times New Roman" charset="0"/>
                </a:rPr>
                <a:t>Pinhole 1</a:t>
              </a:r>
            </a:p>
          </p:txBody>
        </p:sp>
        <p:sp>
          <p:nvSpPr>
            <p:cNvPr id="94300" name="Rectangle 92"/>
            <p:cNvSpPr>
              <a:spLocks noChangeArrowheads="1"/>
            </p:cNvSpPr>
            <p:nvPr/>
          </p:nvSpPr>
          <p:spPr bwMode="auto">
            <a:xfrm>
              <a:off x="4917" y="1246"/>
              <a:ext cx="735" cy="330"/>
            </a:xfrm>
            <a:prstGeom prst="rect">
              <a:avLst/>
            </a:prstGeom>
            <a:noFill/>
            <a:ln w="12700">
              <a:noFill/>
              <a:miter lim="800000"/>
              <a:headEnd/>
              <a:tailEnd/>
            </a:ln>
            <a:effectLst/>
          </p:spPr>
          <p:txBody>
            <a:bodyPr wrap="none" lIns="90488" tIns="44450" rIns="90488" bIns="44450">
              <a:spAutoFit/>
            </a:bodyPr>
            <a:lstStyle/>
            <a:p>
              <a:pPr eaLnBrk="0" hangingPunct="0"/>
              <a:r>
                <a:rPr lang="en-US" sz="900" b="1">
                  <a:latin typeface="Times New Roman" charset="0"/>
                </a:rPr>
                <a:t>Pinhole 2</a:t>
              </a:r>
            </a:p>
          </p:txBody>
        </p:sp>
        <p:sp>
          <p:nvSpPr>
            <p:cNvPr id="94301" name="Rectangle 93"/>
            <p:cNvSpPr>
              <a:spLocks noChangeArrowheads="1"/>
            </p:cNvSpPr>
            <p:nvPr/>
          </p:nvSpPr>
          <p:spPr bwMode="auto">
            <a:xfrm>
              <a:off x="3801" y="3135"/>
              <a:ext cx="754" cy="530"/>
            </a:xfrm>
            <a:prstGeom prst="rect">
              <a:avLst/>
            </a:prstGeom>
            <a:noFill/>
            <a:ln w="12700">
              <a:noFill/>
              <a:miter lim="800000"/>
              <a:headEnd/>
              <a:tailEnd/>
            </a:ln>
            <a:effectLst/>
          </p:spPr>
          <p:txBody>
            <a:bodyPr wrap="none" lIns="90488" tIns="44450" rIns="90488" bIns="44450">
              <a:spAutoFit/>
            </a:bodyPr>
            <a:lstStyle/>
            <a:p>
              <a:pPr eaLnBrk="0" hangingPunct="0"/>
              <a:r>
                <a:rPr lang="en-US" sz="900" b="1">
                  <a:latin typeface="Times New Roman" charset="0"/>
                </a:rPr>
                <a:t>Objective</a:t>
              </a:r>
            </a:p>
            <a:p>
              <a:pPr eaLnBrk="0" hangingPunct="0"/>
              <a:r>
                <a:rPr lang="en-US" sz="900" b="1">
                  <a:latin typeface="Times New Roman" charset="0"/>
                </a:rPr>
                <a:t>Lens</a:t>
              </a:r>
            </a:p>
          </p:txBody>
        </p:sp>
        <p:sp>
          <p:nvSpPr>
            <p:cNvPr id="94302" name="Rectangle 94"/>
            <p:cNvSpPr>
              <a:spLocks noChangeArrowheads="1"/>
            </p:cNvSpPr>
            <p:nvPr/>
          </p:nvSpPr>
          <p:spPr bwMode="auto">
            <a:xfrm>
              <a:off x="2909" y="1516"/>
              <a:ext cx="754" cy="330"/>
            </a:xfrm>
            <a:prstGeom prst="rect">
              <a:avLst/>
            </a:prstGeom>
            <a:noFill/>
            <a:ln w="12700">
              <a:noFill/>
              <a:miter lim="800000"/>
              <a:headEnd/>
              <a:tailEnd/>
            </a:ln>
            <a:effectLst/>
          </p:spPr>
          <p:txBody>
            <a:bodyPr wrap="none" lIns="90488" tIns="44450" rIns="90488" bIns="44450">
              <a:spAutoFit/>
            </a:bodyPr>
            <a:lstStyle/>
            <a:p>
              <a:pPr eaLnBrk="0" hangingPunct="0"/>
              <a:r>
                <a:rPr lang="en-US" sz="900" b="1">
                  <a:latin typeface="Times New Roman" charset="0"/>
                </a:rPr>
                <a:t>Specimen</a:t>
              </a:r>
            </a:p>
          </p:txBody>
        </p:sp>
        <p:sp>
          <p:nvSpPr>
            <p:cNvPr id="94303" name="Rectangle 95"/>
            <p:cNvSpPr>
              <a:spLocks noChangeArrowheads="1"/>
            </p:cNvSpPr>
            <p:nvPr/>
          </p:nvSpPr>
          <p:spPr bwMode="auto">
            <a:xfrm>
              <a:off x="5430" y="2814"/>
              <a:ext cx="695" cy="330"/>
            </a:xfrm>
            <a:prstGeom prst="rect">
              <a:avLst/>
            </a:prstGeom>
            <a:noFill/>
            <a:ln w="12700">
              <a:noFill/>
              <a:miter lim="800000"/>
              <a:headEnd/>
              <a:tailEnd/>
            </a:ln>
            <a:effectLst/>
          </p:spPr>
          <p:txBody>
            <a:bodyPr wrap="none" lIns="90488" tIns="44450" rIns="90488" bIns="44450">
              <a:spAutoFit/>
            </a:bodyPr>
            <a:lstStyle/>
            <a:p>
              <a:pPr eaLnBrk="0" hangingPunct="0"/>
              <a:r>
                <a:rPr lang="en-US" sz="900" b="1">
                  <a:latin typeface="Times New Roman" charset="0"/>
                </a:rPr>
                <a:t>Detector</a:t>
              </a:r>
            </a:p>
          </p:txBody>
        </p:sp>
        <p:sp>
          <p:nvSpPr>
            <p:cNvPr id="94304" name="Rectangle 96"/>
            <p:cNvSpPr>
              <a:spLocks noChangeArrowheads="1"/>
            </p:cNvSpPr>
            <p:nvPr/>
          </p:nvSpPr>
          <p:spPr bwMode="auto">
            <a:xfrm>
              <a:off x="5267" y="2371"/>
              <a:ext cx="56" cy="94"/>
            </a:xfrm>
            <a:prstGeom prst="rect">
              <a:avLst/>
            </a:prstGeom>
            <a:solidFill>
              <a:schemeClr val="bg1"/>
            </a:solidFill>
            <a:ln w="12700">
              <a:noFill/>
              <a:miter lim="800000"/>
              <a:headEnd/>
              <a:tailEnd/>
            </a:ln>
            <a:effectLst/>
          </p:spPr>
          <p:txBody>
            <a:bodyPr wrap="none" anchor="ctr"/>
            <a:lstStyle/>
            <a:p>
              <a:endParaRPr lang="en-US"/>
            </a:p>
          </p:txBody>
        </p:sp>
        <p:sp>
          <p:nvSpPr>
            <p:cNvPr id="94305" name="Line 97"/>
            <p:cNvSpPr>
              <a:spLocks noChangeShapeType="1"/>
            </p:cNvSpPr>
            <p:nvPr/>
          </p:nvSpPr>
          <p:spPr bwMode="auto">
            <a:xfrm flipV="1">
              <a:off x="4323" y="2113"/>
              <a:ext cx="1555" cy="788"/>
            </a:xfrm>
            <a:prstGeom prst="line">
              <a:avLst/>
            </a:prstGeom>
            <a:noFill/>
            <a:ln w="12700">
              <a:solidFill>
                <a:schemeClr val="tx1"/>
              </a:solidFill>
              <a:round/>
              <a:headEnd/>
              <a:tailEnd/>
            </a:ln>
            <a:effectLst/>
          </p:spPr>
          <p:txBody>
            <a:bodyPr wrap="none" anchor="ctr"/>
            <a:lstStyle/>
            <a:p>
              <a:endParaRPr lang="en-US"/>
            </a:p>
          </p:txBody>
        </p:sp>
        <p:sp>
          <p:nvSpPr>
            <p:cNvPr id="94306" name="Line 98"/>
            <p:cNvSpPr>
              <a:spLocks noChangeShapeType="1"/>
            </p:cNvSpPr>
            <p:nvPr/>
          </p:nvSpPr>
          <p:spPr bwMode="auto">
            <a:xfrm>
              <a:off x="4323" y="1950"/>
              <a:ext cx="1603" cy="733"/>
            </a:xfrm>
            <a:prstGeom prst="line">
              <a:avLst/>
            </a:prstGeom>
            <a:noFill/>
            <a:ln w="12700">
              <a:solidFill>
                <a:schemeClr val="tx1"/>
              </a:solidFill>
              <a:round/>
              <a:headEnd/>
              <a:tailEnd/>
            </a:ln>
            <a:effectLst/>
          </p:spPr>
          <p:txBody>
            <a:bodyPr wrap="none" anchor="ctr"/>
            <a:lstStyle/>
            <a:p>
              <a:endParaRPr lang="en-US"/>
            </a:p>
          </p:txBody>
        </p:sp>
        <p:sp>
          <p:nvSpPr>
            <p:cNvPr id="94307" name="Rectangle 99"/>
            <p:cNvSpPr>
              <a:spLocks noChangeArrowheads="1"/>
            </p:cNvSpPr>
            <p:nvPr/>
          </p:nvSpPr>
          <p:spPr bwMode="auto">
            <a:xfrm>
              <a:off x="985" y="2344"/>
              <a:ext cx="57" cy="93"/>
            </a:xfrm>
            <a:prstGeom prst="rect">
              <a:avLst/>
            </a:prstGeom>
            <a:solidFill>
              <a:schemeClr val="bg1"/>
            </a:solidFill>
            <a:ln w="12700">
              <a:noFill/>
              <a:miter lim="800000"/>
              <a:headEnd/>
              <a:tailEnd/>
            </a:ln>
            <a:effectLst/>
          </p:spPr>
          <p:txBody>
            <a:bodyPr wrap="none" anchor="ctr"/>
            <a:lstStyle/>
            <a:p>
              <a:endParaRPr lang="en-US"/>
            </a:p>
          </p:txBody>
        </p:sp>
        <p:sp>
          <p:nvSpPr>
            <p:cNvPr id="94308" name="Line 100"/>
            <p:cNvSpPr>
              <a:spLocks noChangeShapeType="1"/>
            </p:cNvSpPr>
            <p:nvPr/>
          </p:nvSpPr>
          <p:spPr bwMode="auto">
            <a:xfrm flipH="1">
              <a:off x="415" y="1927"/>
              <a:ext cx="1778" cy="693"/>
            </a:xfrm>
            <a:prstGeom prst="line">
              <a:avLst/>
            </a:prstGeom>
            <a:noFill/>
            <a:ln w="12700">
              <a:solidFill>
                <a:schemeClr val="tx1"/>
              </a:solidFill>
              <a:round/>
              <a:headEnd/>
              <a:tailEnd/>
            </a:ln>
            <a:effectLst/>
          </p:spPr>
          <p:txBody>
            <a:bodyPr wrap="none" anchor="ctr"/>
            <a:lstStyle/>
            <a:p>
              <a:endParaRPr lang="en-US"/>
            </a:p>
          </p:txBody>
        </p:sp>
        <p:sp>
          <p:nvSpPr>
            <p:cNvPr id="94309" name="Line 101"/>
            <p:cNvSpPr>
              <a:spLocks noChangeShapeType="1"/>
            </p:cNvSpPr>
            <p:nvPr/>
          </p:nvSpPr>
          <p:spPr bwMode="auto">
            <a:xfrm flipH="1" flipV="1">
              <a:off x="415" y="2145"/>
              <a:ext cx="1786" cy="756"/>
            </a:xfrm>
            <a:prstGeom prst="line">
              <a:avLst/>
            </a:prstGeom>
            <a:noFill/>
            <a:ln w="12700">
              <a:solidFill>
                <a:schemeClr val="tx1"/>
              </a:solidFill>
              <a:round/>
              <a:headEnd/>
              <a:tailEnd/>
            </a:ln>
            <a:effectLst/>
          </p:spPr>
          <p:txBody>
            <a:bodyPr wrap="none" anchor="ctr"/>
            <a:lstStyle/>
            <a:p>
              <a:endParaRPr lang="en-US"/>
            </a:p>
          </p:txBody>
        </p:sp>
      </p:grpSp>
      <p:sp>
        <p:nvSpPr>
          <p:cNvPr id="94310" name="Text Box 102"/>
          <p:cNvSpPr txBox="1">
            <a:spLocks noChangeArrowheads="1"/>
          </p:cNvSpPr>
          <p:nvPr/>
        </p:nvSpPr>
        <p:spPr bwMode="auto">
          <a:xfrm>
            <a:off x="457200" y="6096000"/>
            <a:ext cx="6858000" cy="641350"/>
          </a:xfrm>
          <a:prstGeom prst="rect">
            <a:avLst/>
          </a:prstGeom>
          <a:solidFill>
            <a:srgbClr val="CCFFFF"/>
          </a:solidFill>
          <a:ln w="9525">
            <a:noFill/>
            <a:miter lim="800000"/>
            <a:headEnd/>
            <a:tailEnd/>
          </a:ln>
          <a:effectLst/>
        </p:spPr>
        <p:txBody>
          <a:bodyPr>
            <a:spAutoFit/>
          </a:bodyPr>
          <a:lstStyle/>
          <a:p>
            <a:r>
              <a:rPr lang="en-US" b="1"/>
              <a:t>So:</a:t>
            </a:r>
            <a:r>
              <a:rPr lang="en-US"/>
              <a:t> This is overboard – background is horribly distracting, and it’s just a bad slide. The audience is wincing…..it’s not acceptable!!</a:t>
            </a: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Footer Placeholder 4"/>
          <p:cNvSpPr>
            <a:spLocks noGrp="1"/>
          </p:cNvSpPr>
          <p:nvPr>
            <p:ph type="ftr" sz="quarter" idx="11"/>
          </p:nvPr>
        </p:nvSpPr>
        <p:spPr/>
        <p:txBody>
          <a:bodyPr/>
          <a:lstStyle/>
          <a:p>
            <a:r>
              <a:rPr lang="en-US"/>
              <a:t>© J. Paul Robinson, Purdue University</a:t>
            </a:r>
          </a:p>
        </p:txBody>
      </p:sp>
      <p:sp>
        <p:nvSpPr>
          <p:cNvPr id="11" name="Slide Number Placeholder 5"/>
          <p:cNvSpPr>
            <a:spLocks noGrp="1"/>
          </p:cNvSpPr>
          <p:nvPr>
            <p:ph type="sldNum" sz="quarter" idx="12"/>
          </p:nvPr>
        </p:nvSpPr>
        <p:spPr/>
        <p:txBody>
          <a:bodyPr/>
          <a:lstStyle/>
          <a:p>
            <a:fld id="{13146C8B-885E-4F41-BC58-D71D94255456}" type="slidenum">
              <a:rPr lang="en-US"/>
              <a:pPr/>
              <a:t>4</a:t>
            </a:fld>
            <a:r>
              <a:rPr lang="en-US"/>
              <a:t> of 46</a:t>
            </a:r>
          </a:p>
        </p:txBody>
      </p:sp>
      <p:sp>
        <p:nvSpPr>
          <p:cNvPr id="26626" name="Rectangle 2"/>
          <p:cNvSpPr>
            <a:spLocks noGrp="1" noChangeArrowheads="1"/>
          </p:cNvSpPr>
          <p:nvPr>
            <p:ph type="title"/>
          </p:nvPr>
        </p:nvSpPr>
        <p:spPr>
          <a:xfrm>
            <a:off x="304800" y="457200"/>
            <a:ext cx="8382000" cy="1143000"/>
          </a:xfrm>
        </p:spPr>
        <p:txBody>
          <a:bodyPr/>
          <a:lstStyle/>
          <a:p>
            <a:r>
              <a:rPr lang="en-US" sz="4000"/>
              <a:t>The Three Essential Features of a Good Presentation</a:t>
            </a:r>
          </a:p>
        </p:txBody>
      </p:sp>
      <p:sp>
        <p:nvSpPr>
          <p:cNvPr id="26627" name="Rectangle 3"/>
          <p:cNvSpPr>
            <a:spLocks noGrp="1" noChangeArrowheads="1"/>
          </p:cNvSpPr>
          <p:nvPr>
            <p:ph type="body" idx="1"/>
          </p:nvPr>
        </p:nvSpPr>
        <p:spPr>
          <a:xfrm>
            <a:off x="457200" y="2133600"/>
            <a:ext cx="4572000" cy="3992563"/>
          </a:xfrm>
        </p:spPr>
        <p:txBody>
          <a:bodyPr/>
          <a:lstStyle/>
          <a:p>
            <a:r>
              <a:rPr lang="en-US"/>
              <a:t>Tell people what you are going to tell them</a:t>
            </a:r>
          </a:p>
          <a:p>
            <a:r>
              <a:rPr lang="en-US"/>
              <a:t>Tell them the material</a:t>
            </a:r>
          </a:p>
          <a:p>
            <a:r>
              <a:rPr lang="en-US"/>
              <a:t>Tell them what you told them</a:t>
            </a:r>
          </a:p>
        </p:txBody>
      </p:sp>
      <p:sp>
        <p:nvSpPr>
          <p:cNvPr id="26628" name="Text Box 4"/>
          <p:cNvSpPr txBox="1">
            <a:spLocks noChangeArrowheads="1"/>
          </p:cNvSpPr>
          <p:nvPr/>
        </p:nvSpPr>
        <p:spPr bwMode="auto">
          <a:xfrm>
            <a:off x="6127750" y="2438400"/>
            <a:ext cx="2330450" cy="366713"/>
          </a:xfrm>
          <a:prstGeom prst="rect">
            <a:avLst/>
          </a:prstGeom>
          <a:solidFill>
            <a:srgbClr val="CCECFF"/>
          </a:solidFill>
          <a:ln w="9525">
            <a:noFill/>
            <a:miter lim="800000"/>
            <a:headEnd/>
            <a:tailEnd/>
          </a:ln>
          <a:effectLst/>
        </p:spPr>
        <p:txBody>
          <a:bodyPr wrap="none">
            <a:spAutoFit/>
          </a:bodyPr>
          <a:lstStyle/>
          <a:p>
            <a:r>
              <a:rPr lang="en-US"/>
              <a:t>Introduction &amp; outline</a:t>
            </a:r>
          </a:p>
        </p:txBody>
      </p:sp>
      <p:sp>
        <p:nvSpPr>
          <p:cNvPr id="26629" name="Text Box 5"/>
          <p:cNvSpPr txBox="1">
            <a:spLocks noChangeArrowheads="1"/>
          </p:cNvSpPr>
          <p:nvPr/>
        </p:nvSpPr>
        <p:spPr bwMode="auto">
          <a:xfrm>
            <a:off x="6096000" y="3200400"/>
            <a:ext cx="2470150" cy="641350"/>
          </a:xfrm>
          <a:prstGeom prst="rect">
            <a:avLst/>
          </a:prstGeom>
          <a:solidFill>
            <a:srgbClr val="CCECFF"/>
          </a:solidFill>
          <a:ln w="9525">
            <a:noFill/>
            <a:miter lim="800000"/>
            <a:headEnd/>
            <a:tailEnd/>
          </a:ln>
          <a:effectLst/>
        </p:spPr>
        <p:txBody>
          <a:bodyPr wrap="none">
            <a:spAutoFit/>
          </a:bodyPr>
          <a:lstStyle/>
          <a:p>
            <a:r>
              <a:rPr lang="en-US"/>
              <a:t>Your core materials in </a:t>
            </a:r>
          </a:p>
          <a:p>
            <a:r>
              <a:rPr lang="en-US"/>
              <a:t>necessary detail</a:t>
            </a:r>
          </a:p>
        </p:txBody>
      </p:sp>
      <p:sp>
        <p:nvSpPr>
          <p:cNvPr id="26630" name="Text Box 6"/>
          <p:cNvSpPr txBox="1">
            <a:spLocks noChangeArrowheads="1"/>
          </p:cNvSpPr>
          <p:nvPr/>
        </p:nvSpPr>
        <p:spPr bwMode="auto">
          <a:xfrm>
            <a:off x="5975350" y="4052888"/>
            <a:ext cx="2990850" cy="641350"/>
          </a:xfrm>
          <a:prstGeom prst="rect">
            <a:avLst/>
          </a:prstGeom>
          <a:solidFill>
            <a:srgbClr val="CCECFF"/>
          </a:solidFill>
          <a:ln w="9525">
            <a:noFill/>
            <a:miter lim="800000"/>
            <a:headEnd/>
            <a:tailEnd/>
          </a:ln>
          <a:effectLst/>
        </p:spPr>
        <p:txBody>
          <a:bodyPr wrap="none">
            <a:spAutoFit/>
          </a:bodyPr>
          <a:lstStyle/>
          <a:p>
            <a:r>
              <a:rPr lang="en-US"/>
              <a:t>Summarize your findings </a:t>
            </a:r>
          </a:p>
          <a:p>
            <a:r>
              <a:rPr lang="en-US"/>
              <a:t>and close your presentation</a:t>
            </a:r>
          </a:p>
        </p:txBody>
      </p:sp>
      <p:sp>
        <p:nvSpPr>
          <p:cNvPr id="26631" name="Line 7"/>
          <p:cNvSpPr>
            <a:spLocks noChangeShapeType="1"/>
          </p:cNvSpPr>
          <p:nvPr/>
        </p:nvSpPr>
        <p:spPr bwMode="auto">
          <a:xfrm>
            <a:off x="5029200" y="2667000"/>
            <a:ext cx="762000" cy="0"/>
          </a:xfrm>
          <a:prstGeom prst="line">
            <a:avLst/>
          </a:prstGeom>
          <a:noFill/>
          <a:ln w="9525">
            <a:solidFill>
              <a:schemeClr val="tx1"/>
            </a:solidFill>
            <a:round/>
            <a:headEnd/>
            <a:tailEnd type="triangle" w="med" len="med"/>
          </a:ln>
          <a:effectLst/>
        </p:spPr>
        <p:txBody>
          <a:bodyPr/>
          <a:lstStyle/>
          <a:p>
            <a:endParaRPr lang="en-US"/>
          </a:p>
        </p:txBody>
      </p:sp>
      <p:sp>
        <p:nvSpPr>
          <p:cNvPr id="26632" name="Line 8"/>
          <p:cNvSpPr>
            <a:spLocks noChangeShapeType="1"/>
          </p:cNvSpPr>
          <p:nvPr/>
        </p:nvSpPr>
        <p:spPr bwMode="auto">
          <a:xfrm>
            <a:off x="5029200" y="3581400"/>
            <a:ext cx="762000" cy="0"/>
          </a:xfrm>
          <a:prstGeom prst="line">
            <a:avLst/>
          </a:prstGeom>
          <a:noFill/>
          <a:ln w="9525">
            <a:solidFill>
              <a:schemeClr val="tx1"/>
            </a:solidFill>
            <a:round/>
            <a:headEnd/>
            <a:tailEnd type="triangle" w="med" len="med"/>
          </a:ln>
          <a:effectLst/>
        </p:spPr>
        <p:txBody>
          <a:bodyPr/>
          <a:lstStyle/>
          <a:p>
            <a:endParaRPr lang="en-US"/>
          </a:p>
        </p:txBody>
      </p:sp>
      <p:sp>
        <p:nvSpPr>
          <p:cNvPr id="26633" name="Line 9"/>
          <p:cNvSpPr>
            <a:spLocks noChangeShapeType="1"/>
          </p:cNvSpPr>
          <p:nvPr/>
        </p:nvSpPr>
        <p:spPr bwMode="auto">
          <a:xfrm>
            <a:off x="5029200" y="4343400"/>
            <a:ext cx="762000" cy="0"/>
          </a:xfrm>
          <a:prstGeom prst="line">
            <a:avLst/>
          </a:prstGeom>
          <a:noFill/>
          <a:ln w="9525">
            <a:solidFill>
              <a:schemeClr val="tx1"/>
            </a:solidFill>
            <a:round/>
            <a:headEnd/>
            <a:tailEnd type="triangle" w="med" len="med"/>
          </a:ln>
          <a:effectLst/>
        </p:spPr>
        <p:txBody>
          <a:bodyPr/>
          <a:lstStyle/>
          <a:p>
            <a:endParaRPr lang="en-US"/>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Footer Placeholder 5"/>
          <p:cNvSpPr>
            <a:spLocks noGrp="1"/>
          </p:cNvSpPr>
          <p:nvPr>
            <p:ph type="ftr" sz="quarter" idx="11"/>
          </p:nvPr>
        </p:nvSpPr>
        <p:spPr/>
        <p:txBody>
          <a:bodyPr/>
          <a:lstStyle/>
          <a:p>
            <a:r>
              <a:rPr lang="en-US"/>
              <a:t>© J. Paul Robinson, Purdue University</a:t>
            </a:r>
          </a:p>
        </p:txBody>
      </p:sp>
      <p:sp>
        <p:nvSpPr>
          <p:cNvPr id="13" name="Slide Number Placeholder 6"/>
          <p:cNvSpPr>
            <a:spLocks noGrp="1"/>
          </p:cNvSpPr>
          <p:nvPr>
            <p:ph type="sldNum" sz="quarter" idx="12"/>
          </p:nvPr>
        </p:nvSpPr>
        <p:spPr/>
        <p:txBody>
          <a:bodyPr/>
          <a:lstStyle/>
          <a:p>
            <a:fld id="{7B8E0A7F-C98C-4BD7-AA59-F267C9323E6C}" type="slidenum">
              <a:rPr lang="en-US"/>
              <a:pPr/>
              <a:t>40</a:t>
            </a:fld>
            <a:r>
              <a:rPr lang="en-US"/>
              <a:t> of 46</a:t>
            </a:r>
          </a:p>
        </p:txBody>
      </p:sp>
      <p:sp>
        <p:nvSpPr>
          <p:cNvPr id="96258" name="Rectangle 2"/>
          <p:cNvSpPr>
            <a:spLocks noGrp="1" noChangeArrowheads="1"/>
          </p:cNvSpPr>
          <p:nvPr>
            <p:ph type="title"/>
          </p:nvPr>
        </p:nvSpPr>
        <p:spPr>
          <a:xfrm>
            <a:off x="0" y="0"/>
            <a:ext cx="4876800" cy="609600"/>
          </a:xfrm>
        </p:spPr>
        <p:txBody>
          <a:bodyPr/>
          <a:lstStyle/>
          <a:p>
            <a:r>
              <a:rPr lang="en-US" sz="3200"/>
              <a:t>Data Slides</a:t>
            </a:r>
          </a:p>
        </p:txBody>
      </p:sp>
      <p:pic>
        <p:nvPicPr>
          <p:cNvPr id="96259" name="Picture 3" descr="Figure 5a"/>
          <p:cNvPicPr>
            <a:picLocks noGrp="1" noChangeAspect="1" noChangeArrowheads="1"/>
          </p:cNvPicPr>
          <p:nvPr>
            <p:ph sz="half" idx="1"/>
          </p:nvPr>
        </p:nvPicPr>
        <p:blipFill>
          <a:blip r:embed="rId3" cstate="print"/>
          <a:srcRect/>
          <a:stretch>
            <a:fillRect/>
          </a:stretch>
        </p:blipFill>
        <p:spPr>
          <a:xfrm>
            <a:off x="144463" y="533400"/>
            <a:ext cx="5005387" cy="4876800"/>
          </a:xfrm>
          <a:noFill/>
          <a:ln/>
        </p:spPr>
      </p:pic>
      <p:pic>
        <p:nvPicPr>
          <p:cNvPr id="96260" name="Picture 4" descr="Figure 5b"/>
          <p:cNvPicPr>
            <a:picLocks noGrp="1" noChangeAspect="1" noChangeArrowheads="1"/>
          </p:cNvPicPr>
          <p:nvPr>
            <p:ph sz="half" idx="2"/>
          </p:nvPr>
        </p:nvPicPr>
        <p:blipFill>
          <a:blip r:embed="rId4" cstate="print"/>
          <a:srcRect/>
          <a:stretch>
            <a:fillRect/>
          </a:stretch>
        </p:blipFill>
        <p:spPr>
          <a:xfrm>
            <a:off x="5867400" y="228600"/>
            <a:ext cx="2205038" cy="5562600"/>
          </a:xfrm>
          <a:noFill/>
          <a:ln/>
        </p:spPr>
      </p:pic>
      <p:sp>
        <p:nvSpPr>
          <p:cNvPr id="96262" name="Rectangle 6"/>
          <p:cNvSpPr>
            <a:spLocks noChangeArrowheads="1"/>
          </p:cNvSpPr>
          <p:nvPr/>
        </p:nvSpPr>
        <p:spPr bwMode="auto">
          <a:xfrm>
            <a:off x="0" y="0"/>
            <a:ext cx="9144000" cy="5867400"/>
          </a:xfrm>
          <a:prstGeom prst="rect">
            <a:avLst/>
          </a:prstGeom>
          <a:solidFill>
            <a:schemeClr val="bg1"/>
          </a:solidFill>
          <a:ln w="9525">
            <a:noFill/>
            <a:miter lim="800000"/>
            <a:headEnd/>
            <a:tailEnd/>
          </a:ln>
          <a:effectLst/>
        </p:spPr>
        <p:txBody>
          <a:bodyPr wrap="none" anchor="ctr"/>
          <a:lstStyle/>
          <a:p>
            <a:endParaRPr lang="en-US"/>
          </a:p>
        </p:txBody>
      </p:sp>
      <p:sp>
        <p:nvSpPr>
          <p:cNvPr id="96263" name="AutoShape 7"/>
          <p:cNvSpPr>
            <a:spLocks noChangeArrowheads="1"/>
          </p:cNvSpPr>
          <p:nvPr/>
        </p:nvSpPr>
        <p:spPr bwMode="auto">
          <a:xfrm>
            <a:off x="8839200" y="6248400"/>
            <a:ext cx="228600" cy="228600"/>
          </a:xfrm>
          <a:prstGeom prst="star4">
            <a:avLst>
              <a:gd name="adj" fmla="val 12500"/>
            </a:avLst>
          </a:prstGeom>
          <a:solidFill>
            <a:schemeClr val="accent1"/>
          </a:solidFill>
          <a:ln w="9525">
            <a:solidFill>
              <a:schemeClr val="tx1"/>
            </a:solidFill>
            <a:miter lim="800000"/>
            <a:headEnd/>
            <a:tailEnd/>
          </a:ln>
          <a:effectLst/>
        </p:spPr>
        <p:txBody>
          <a:bodyPr wrap="none" anchor="ctr"/>
          <a:lstStyle/>
          <a:p>
            <a:endParaRPr lang="en-US"/>
          </a:p>
        </p:txBody>
      </p:sp>
      <p:grpSp>
        <p:nvGrpSpPr>
          <p:cNvPr id="96264" name="Group 8"/>
          <p:cNvGrpSpPr>
            <a:grpSpLocks/>
          </p:cNvGrpSpPr>
          <p:nvPr/>
        </p:nvGrpSpPr>
        <p:grpSpPr bwMode="auto">
          <a:xfrm>
            <a:off x="-76200" y="1219200"/>
            <a:ext cx="9151938" cy="3063875"/>
            <a:chOff x="-96" y="768"/>
            <a:chExt cx="5765" cy="1930"/>
          </a:xfrm>
        </p:grpSpPr>
        <p:pic>
          <p:nvPicPr>
            <p:cNvPr id="96265" name="Picture 9" descr="Figure 5a"/>
            <p:cNvPicPr>
              <a:picLocks noChangeAspect="1" noChangeArrowheads="1"/>
            </p:cNvPicPr>
            <p:nvPr/>
          </p:nvPicPr>
          <p:blipFill>
            <a:blip r:embed="rId3" cstate="print"/>
            <a:srcRect t="45313" b="39063"/>
            <a:stretch>
              <a:fillRect/>
            </a:stretch>
          </p:blipFill>
          <p:spPr bwMode="auto">
            <a:xfrm>
              <a:off x="-96" y="768"/>
              <a:ext cx="5765" cy="877"/>
            </a:xfrm>
            <a:prstGeom prst="rect">
              <a:avLst/>
            </a:prstGeom>
            <a:noFill/>
            <a:ln w="9525">
              <a:noFill/>
              <a:miter lim="800000"/>
              <a:headEnd/>
              <a:tailEnd/>
            </a:ln>
          </p:spPr>
        </p:pic>
        <p:sp>
          <p:nvSpPr>
            <p:cNvPr id="96266" name="Line 10"/>
            <p:cNvSpPr>
              <a:spLocks noChangeShapeType="1"/>
            </p:cNvSpPr>
            <p:nvPr/>
          </p:nvSpPr>
          <p:spPr bwMode="auto">
            <a:xfrm flipV="1">
              <a:off x="2736" y="1344"/>
              <a:ext cx="0" cy="912"/>
            </a:xfrm>
            <a:prstGeom prst="line">
              <a:avLst/>
            </a:prstGeom>
            <a:noFill/>
            <a:ln w="57150">
              <a:solidFill>
                <a:srgbClr val="FF0000"/>
              </a:solidFill>
              <a:round/>
              <a:headEnd/>
              <a:tailEnd type="triangle" w="med" len="med"/>
            </a:ln>
            <a:effectLst/>
          </p:spPr>
          <p:txBody>
            <a:bodyPr wrap="none"/>
            <a:lstStyle/>
            <a:p>
              <a:endParaRPr lang="en-US"/>
            </a:p>
          </p:txBody>
        </p:sp>
        <p:sp>
          <p:nvSpPr>
            <p:cNvPr id="96267" name="Text Box 11"/>
            <p:cNvSpPr txBox="1">
              <a:spLocks noChangeArrowheads="1"/>
            </p:cNvSpPr>
            <p:nvPr/>
          </p:nvSpPr>
          <p:spPr bwMode="auto">
            <a:xfrm>
              <a:off x="1536" y="2448"/>
              <a:ext cx="2531" cy="250"/>
            </a:xfrm>
            <a:prstGeom prst="rect">
              <a:avLst/>
            </a:prstGeom>
            <a:noFill/>
            <a:ln w="9525">
              <a:noFill/>
              <a:miter lim="800000"/>
              <a:headEnd/>
              <a:tailEnd/>
            </a:ln>
            <a:effectLst/>
          </p:spPr>
          <p:txBody>
            <a:bodyPr wrap="none">
              <a:spAutoFit/>
            </a:bodyPr>
            <a:lstStyle/>
            <a:p>
              <a:r>
                <a:rPr lang="en-US" sz="2000" b="1"/>
                <a:t>Here is something important…..</a:t>
              </a:r>
            </a:p>
          </p:txBody>
        </p:sp>
      </p:grpSp>
      <p:sp>
        <p:nvSpPr>
          <p:cNvPr id="96261" name="Text Box 5"/>
          <p:cNvSpPr txBox="1">
            <a:spLocks noChangeArrowheads="1"/>
          </p:cNvSpPr>
          <p:nvPr/>
        </p:nvSpPr>
        <p:spPr bwMode="auto">
          <a:xfrm>
            <a:off x="304800" y="5257800"/>
            <a:ext cx="7924800" cy="1200329"/>
          </a:xfrm>
          <a:prstGeom prst="rect">
            <a:avLst/>
          </a:prstGeom>
          <a:solidFill>
            <a:srgbClr val="CCFFFF"/>
          </a:solidFill>
          <a:ln w="9525">
            <a:noFill/>
            <a:miter lim="800000"/>
            <a:headEnd/>
            <a:tailEnd/>
          </a:ln>
          <a:effectLst/>
        </p:spPr>
        <p:txBody>
          <a:bodyPr wrap="square">
            <a:spAutoFit/>
          </a:bodyPr>
          <a:lstStyle/>
          <a:p>
            <a:r>
              <a:rPr lang="en-US" b="1" dirty="0"/>
              <a:t>So:</a:t>
            </a:r>
            <a:r>
              <a:rPr lang="en-US" dirty="0"/>
              <a:t> No – bad idea – if you have to tell the audience  </a:t>
            </a:r>
            <a:r>
              <a:rPr lang="en-US" i="1" dirty="0"/>
              <a:t>“..I know you can’t read this….but</a:t>
            </a:r>
            <a:r>
              <a:rPr lang="en-US" dirty="0"/>
              <a:t>….”  - don’t show it. This is a totally unacceptable slide</a:t>
            </a:r>
            <a:r>
              <a:rPr lang="en-US" dirty="0" smtClean="0"/>
              <a:t>!! </a:t>
            </a:r>
            <a:r>
              <a:rPr lang="en-US" u="sng" dirty="0" smtClean="0"/>
              <a:t>NOTE</a:t>
            </a:r>
            <a:r>
              <a:rPr lang="en-US" dirty="0" smtClean="0"/>
              <a:t>: For PDF versions you will not see that the entire slide </a:t>
            </a:r>
            <a:r>
              <a:rPr lang="en-US" dirty="0" smtClean="0"/>
              <a:t>which has </a:t>
            </a:r>
            <a:r>
              <a:rPr lang="en-US" dirty="0" smtClean="0"/>
              <a:t>a huge sequence all over it  - you can’t read anything!! </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6262"/>
                                        </p:tgtEl>
                                        <p:attrNameLst>
                                          <p:attrName>style.visibility</p:attrName>
                                        </p:attrNameLst>
                                      </p:cBhvr>
                                      <p:to>
                                        <p:strVal val="visible"/>
                                      </p:to>
                                    </p:set>
                                    <p:animEffect transition="in" filter="fade">
                                      <p:cBhvr>
                                        <p:cTn id="7" dur="2000"/>
                                        <p:tgtEl>
                                          <p:spTgt spid="96262"/>
                                        </p:tgtEl>
                                      </p:cBhvr>
                                    </p:animEffect>
                                  </p:childTnLst>
                                </p:cTn>
                              </p:par>
                              <p:par>
                                <p:cTn id="8" presetID="10" presetClass="entr" presetSubtype="0" fill="hold" nodeType="withEffect">
                                  <p:stCondLst>
                                    <p:cond delay="0"/>
                                  </p:stCondLst>
                                  <p:childTnLst>
                                    <p:set>
                                      <p:cBhvr>
                                        <p:cTn id="9" dur="1" fill="hold">
                                          <p:stCondLst>
                                            <p:cond delay="0"/>
                                          </p:stCondLst>
                                        </p:cTn>
                                        <p:tgtEl>
                                          <p:spTgt spid="96264"/>
                                        </p:tgtEl>
                                        <p:attrNameLst>
                                          <p:attrName>style.visibility</p:attrName>
                                        </p:attrNameLst>
                                      </p:cBhvr>
                                      <p:to>
                                        <p:strVal val="visible"/>
                                      </p:to>
                                    </p:set>
                                    <p:animEffect transition="in" filter="fade">
                                      <p:cBhvr>
                                        <p:cTn id="10" dur="2000"/>
                                        <p:tgtEl>
                                          <p:spTgt spid="96264"/>
                                        </p:tgtEl>
                                      </p:cBhvr>
                                    </p:animEffect>
                                  </p:childTnLst>
                                </p:cTn>
                              </p:par>
                              <p:par>
                                <p:cTn id="11" presetID="9" presetClass="exit" presetSubtype="0" fill="hold" grpId="0" nodeType="withEffect">
                                  <p:stCondLst>
                                    <p:cond delay="0"/>
                                  </p:stCondLst>
                                  <p:childTnLst>
                                    <p:animEffect transition="out" filter="dissolve">
                                      <p:cBhvr>
                                        <p:cTn id="12" dur="500"/>
                                        <p:tgtEl>
                                          <p:spTgt spid="96263"/>
                                        </p:tgtEl>
                                      </p:cBhvr>
                                    </p:animEffect>
                                    <p:set>
                                      <p:cBhvr>
                                        <p:cTn id="13" dur="1" fill="hold">
                                          <p:stCondLst>
                                            <p:cond delay="499"/>
                                          </p:stCondLst>
                                        </p:cTn>
                                        <p:tgtEl>
                                          <p:spTgt spid="9626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6262" grpId="0" animBg="1"/>
      <p:bldP spid="96263"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a:t>© J. Paul Robinson, Purdue University</a:t>
            </a:r>
          </a:p>
        </p:txBody>
      </p:sp>
      <p:sp>
        <p:nvSpPr>
          <p:cNvPr id="6" name="Slide Number Placeholder 5"/>
          <p:cNvSpPr>
            <a:spLocks noGrp="1"/>
          </p:cNvSpPr>
          <p:nvPr>
            <p:ph type="sldNum" sz="quarter" idx="12"/>
          </p:nvPr>
        </p:nvSpPr>
        <p:spPr/>
        <p:txBody>
          <a:bodyPr/>
          <a:lstStyle/>
          <a:p>
            <a:fld id="{AB4D4C42-F297-49BA-B817-83DBBC252E78}" type="slidenum">
              <a:rPr lang="en-US"/>
              <a:pPr/>
              <a:t>41</a:t>
            </a:fld>
            <a:r>
              <a:rPr lang="en-US"/>
              <a:t> of 46</a:t>
            </a:r>
          </a:p>
        </p:txBody>
      </p:sp>
      <p:sp>
        <p:nvSpPr>
          <p:cNvPr id="98306" name="Rectangle 2"/>
          <p:cNvSpPr>
            <a:spLocks noGrp="1" noChangeArrowheads="1"/>
          </p:cNvSpPr>
          <p:nvPr>
            <p:ph type="title"/>
          </p:nvPr>
        </p:nvSpPr>
        <p:spPr>
          <a:xfrm>
            <a:off x="304800" y="76200"/>
            <a:ext cx="8229600" cy="1143000"/>
          </a:xfrm>
        </p:spPr>
        <p:txBody>
          <a:bodyPr/>
          <a:lstStyle/>
          <a:p>
            <a:r>
              <a:rPr lang="en-US" sz="3600"/>
              <a:t>Some things you should know about projectors and computers</a:t>
            </a:r>
          </a:p>
        </p:txBody>
      </p:sp>
      <p:sp>
        <p:nvSpPr>
          <p:cNvPr id="98307" name="Rectangle 3"/>
          <p:cNvSpPr>
            <a:spLocks noGrp="1" noChangeArrowheads="1"/>
          </p:cNvSpPr>
          <p:nvPr>
            <p:ph type="body" idx="1"/>
          </p:nvPr>
        </p:nvSpPr>
        <p:spPr>
          <a:xfrm>
            <a:off x="457200" y="1524000"/>
            <a:ext cx="8686800" cy="4525963"/>
          </a:xfrm>
        </p:spPr>
        <p:txBody>
          <a:bodyPr/>
          <a:lstStyle/>
          <a:p>
            <a:pPr>
              <a:lnSpc>
                <a:spcPct val="90000"/>
              </a:lnSpc>
            </a:pPr>
            <a:r>
              <a:rPr lang="en-US" sz="2400"/>
              <a:t>All projectors should be considered the “enemy”</a:t>
            </a:r>
          </a:p>
          <a:p>
            <a:pPr>
              <a:lnSpc>
                <a:spcPct val="90000"/>
              </a:lnSpc>
            </a:pPr>
            <a:r>
              <a:rPr lang="en-US" sz="2400"/>
              <a:t>All projectors are different</a:t>
            </a:r>
          </a:p>
          <a:p>
            <a:pPr>
              <a:lnSpc>
                <a:spcPct val="90000"/>
              </a:lnSpc>
            </a:pPr>
            <a:r>
              <a:rPr lang="en-US" sz="2400"/>
              <a:t>There are often 3 modes for your computer</a:t>
            </a:r>
          </a:p>
          <a:p>
            <a:pPr lvl="1">
              <a:lnSpc>
                <a:spcPct val="90000"/>
              </a:lnSpc>
            </a:pPr>
            <a:r>
              <a:rPr lang="en-US" sz="2000"/>
              <a:t>Mode 1: Laptop screen only</a:t>
            </a:r>
          </a:p>
          <a:p>
            <a:pPr lvl="1">
              <a:lnSpc>
                <a:spcPct val="90000"/>
              </a:lnSpc>
            </a:pPr>
            <a:r>
              <a:rPr lang="en-US" sz="2000"/>
              <a:t>Mode 2: Laptop and external monitor (Projector) (Fn/F8)</a:t>
            </a:r>
          </a:p>
          <a:p>
            <a:pPr lvl="1">
              <a:lnSpc>
                <a:spcPct val="90000"/>
              </a:lnSpc>
            </a:pPr>
            <a:r>
              <a:rPr lang="en-US" sz="2000"/>
              <a:t>Mode 3: External monitor (projector) only (Fn/F8)</a:t>
            </a:r>
          </a:p>
          <a:p>
            <a:pPr>
              <a:lnSpc>
                <a:spcPct val="90000"/>
              </a:lnSpc>
            </a:pPr>
            <a:r>
              <a:rPr lang="en-US" sz="2400"/>
              <a:t>Be careful using Mode 2 – Movies may not play on the projector</a:t>
            </a:r>
          </a:p>
          <a:p>
            <a:pPr>
              <a:lnSpc>
                <a:spcPct val="90000"/>
              </a:lnSpc>
            </a:pPr>
            <a:r>
              <a:rPr lang="en-US" sz="2400"/>
              <a:t>At most meetings, KVM switches are used to connect laptops – regardless, you must pre-check the system out</a:t>
            </a:r>
          </a:p>
        </p:txBody>
      </p:sp>
      <p:sp>
        <p:nvSpPr>
          <p:cNvPr id="98308" name="Text Box 4"/>
          <p:cNvSpPr txBox="1">
            <a:spLocks noChangeArrowheads="1"/>
          </p:cNvSpPr>
          <p:nvPr/>
        </p:nvSpPr>
        <p:spPr bwMode="auto">
          <a:xfrm>
            <a:off x="381000" y="5638800"/>
            <a:ext cx="7696200" cy="915988"/>
          </a:xfrm>
          <a:prstGeom prst="rect">
            <a:avLst/>
          </a:prstGeom>
          <a:solidFill>
            <a:srgbClr val="CCFFFF"/>
          </a:solidFill>
          <a:ln w="9525">
            <a:noFill/>
            <a:miter lim="800000"/>
            <a:headEnd/>
            <a:tailEnd/>
          </a:ln>
          <a:effectLst/>
        </p:spPr>
        <p:txBody>
          <a:bodyPr>
            <a:spAutoFit/>
          </a:bodyPr>
          <a:lstStyle/>
          <a:p>
            <a:r>
              <a:rPr lang="en-US" b="1"/>
              <a:t>So:</a:t>
            </a:r>
            <a:r>
              <a:rPr lang="en-US"/>
              <a:t> Bottom line is check out the projector with ALL your slides before you give the presentation….make sure your movies work! How many times have I seen presentations where movies don’t work? .… HUNDREDS!!</a:t>
            </a: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p:cNvSpPr>
            <a:spLocks noGrp="1"/>
          </p:cNvSpPr>
          <p:nvPr>
            <p:ph type="ftr" sz="quarter" idx="11"/>
          </p:nvPr>
        </p:nvSpPr>
        <p:spPr/>
        <p:txBody>
          <a:bodyPr/>
          <a:lstStyle/>
          <a:p>
            <a:r>
              <a:rPr lang="en-US"/>
              <a:t>© J. Paul Robinson, Purdue University</a:t>
            </a:r>
          </a:p>
        </p:txBody>
      </p:sp>
      <p:sp>
        <p:nvSpPr>
          <p:cNvPr id="7" name="Slide Number Placeholder 6"/>
          <p:cNvSpPr>
            <a:spLocks noGrp="1"/>
          </p:cNvSpPr>
          <p:nvPr>
            <p:ph type="sldNum" sz="quarter" idx="12"/>
          </p:nvPr>
        </p:nvSpPr>
        <p:spPr/>
        <p:txBody>
          <a:bodyPr/>
          <a:lstStyle/>
          <a:p>
            <a:fld id="{90DD6530-95F9-4FB5-9221-3CA7B0DBADA3}" type="slidenum">
              <a:rPr lang="en-US"/>
              <a:pPr/>
              <a:t>42</a:t>
            </a:fld>
            <a:r>
              <a:rPr lang="en-US"/>
              <a:t> of 46</a:t>
            </a:r>
          </a:p>
        </p:txBody>
      </p:sp>
      <p:sp>
        <p:nvSpPr>
          <p:cNvPr id="100354" name="Rectangle 2"/>
          <p:cNvSpPr>
            <a:spLocks noGrp="1" noChangeArrowheads="1"/>
          </p:cNvSpPr>
          <p:nvPr>
            <p:ph type="title"/>
          </p:nvPr>
        </p:nvSpPr>
        <p:spPr/>
        <p:txBody>
          <a:bodyPr/>
          <a:lstStyle/>
          <a:p>
            <a:r>
              <a:rPr lang="en-US" sz="4000"/>
              <a:t>Example of movie not playing in mode 2</a:t>
            </a:r>
          </a:p>
        </p:txBody>
      </p:sp>
      <p:sp>
        <p:nvSpPr>
          <p:cNvPr id="100355" name="Rectangle 3"/>
          <p:cNvSpPr>
            <a:spLocks noGrp="1" noChangeArrowheads="1"/>
          </p:cNvSpPr>
          <p:nvPr>
            <p:ph type="body" sz="half" idx="1"/>
          </p:nvPr>
        </p:nvSpPr>
        <p:spPr>
          <a:xfrm>
            <a:off x="381000" y="1676400"/>
            <a:ext cx="4038600" cy="4525963"/>
          </a:xfrm>
        </p:spPr>
        <p:txBody>
          <a:bodyPr/>
          <a:lstStyle/>
          <a:p>
            <a:pPr>
              <a:buFontTx/>
              <a:buNone/>
            </a:pPr>
            <a:r>
              <a:rPr lang="en-US" sz="2000"/>
              <a:t>     The movie on the right plays OK on mode 2 but may not play on the projector. Some newer computers will play it regardless. When you copy your presentation to another computer…chances are the movies wont work. Use the “</a:t>
            </a:r>
            <a:r>
              <a:rPr lang="en-US" sz="2000" b="1">
                <a:solidFill>
                  <a:srgbClr val="3333CC"/>
                </a:solidFill>
              </a:rPr>
              <a:t>Package for CD</a:t>
            </a:r>
            <a:r>
              <a:rPr lang="en-US" sz="2000"/>
              <a:t>” setting under FILE in Powerpoint</a:t>
            </a:r>
            <a:r>
              <a:rPr lang="en-US" sz="2000" baseline="30000"/>
              <a:t>TM</a:t>
            </a:r>
          </a:p>
        </p:txBody>
      </p:sp>
      <p:sp>
        <p:nvSpPr>
          <p:cNvPr id="100356" name="Text Box 4"/>
          <p:cNvSpPr txBox="1">
            <a:spLocks noChangeArrowheads="1"/>
          </p:cNvSpPr>
          <p:nvPr/>
        </p:nvSpPr>
        <p:spPr bwMode="auto">
          <a:xfrm>
            <a:off x="304800" y="5943600"/>
            <a:ext cx="7543800" cy="641350"/>
          </a:xfrm>
          <a:prstGeom prst="rect">
            <a:avLst/>
          </a:prstGeom>
          <a:solidFill>
            <a:srgbClr val="CCFFFF"/>
          </a:solidFill>
          <a:ln w="9525">
            <a:noFill/>
            <a:miter lim="800000"/>
            <a:headEnd/>
            <a:tailEnd/>
          </a:ln>
          <a:effectLst/>
        </p:spPr>
        <p:txBody>
          <a:bodyPr>
            <a:spAutoFit/>
          </a:bodyPr>
          <a:lstStyle/>
          <a:p>
            <a:r>
              <a:rPr lang="en-US" b="1"/>
              <a:t>So:</a:t>
            </a:r>
            <a:r>
              <a:rPr lang="en-US"/>
              <a:t> It’s a great movie, but when it does not work and you say “…</a:t>
            </a:r>
            <a:r>
              <a:rPr lang="en-US" i="1"/>
              <a:t>well if you were able to see this movie, you would see</a:t>
            </a:r>
            <a:r>
              <a:rPr lang="en-US"/>
              <a:t>...”.…it’s not good! </a:t>
            </a:r>
          </a:p>
        </p:txBody>
      </p:sp>
      <p:pic>
        <p:nvPicPr>
          <p:cNvPr id="100357" name="movie008.mpg">
            <a:hlinkClick r:id="" action="ppaction://media"/>
          </p:cNvPr>
          <p:cNvPicPr>
            <a:picLocks noGrp="1" noRot="1" noChangeAspect="1" noChangeArrowheads="1"/>
          </p:cNvPicPr>
          <p:nvPr>
            <p:ph sz="half" idx="2"/>
            <a:videoFile r:link="rId1"/>
          </p:nvPr>
        </p:nvPicPr>
        <p:blipFill>
          <a:blip r:embed="rId4" cstate="print"/>
          <a:srcRect/>
          <a:stretch>
            <a:fillRect/>
          </a:stretch>
        </p:blipFill>
        <p:spPr>
          <a:xfrm>
            <a:off x="5181600" y="1905000"/>
            <a:ext cx="3429000" cy="3429000"/>
          </a:xfrm>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7000" fill="hold"/>
                                        <p:tgtEl>
                                          <p:spTgt spid="10035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7" fill="hold" display="0">
                  <p:stCondLst>
                    <p:cond delay="indefinite"/>
                  </p:stCondLst>
                  <p:endCondLst>
                    <p:cond evt="onNext" delay="0">
                      <p:tgtEl>
                        <p:sldTgt/>
                      </p:tgtEl>
                    </p:cond>
                    <p:cond evt="onPrev" delay="0">
                      <p:tgtEl>
                        <p:sldTgt/>
                      </p:tgtEl>
                    </p:cond>
                  </p:endCondLst>
                </p:cTn>
                <p:tgtEl>
                  <p:spTgt spid="100357"/>
                </p:tgtEl>
              </p:cMediaNode>
            </p:video>
            <p:seq concurrent="1" nextAc="seek">
              <p:cTn id="8" restart="whenNotActive" fill="hold" evtFilter="cancelBubble" nodeType="interactiveSeq">
                <p:stCondLst>
                  <p:cond evt="onClick" delay="0">
                    <p:tgtEl>
                      <p:spTgt spid="10035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00357"/>
                                        </p:tgtEl>
                                      </p:cBhvr>
                                    </p:cmd>
                                  </p:childTnLst>
                                </p:cTn>
                              </p:par>
                            </p:childTnLst>
                          </p:cTn>
                        </p:par>
                      </p:childTnLst>
                    </p:cTn>
                  </p:par>
                </p:childTnLst>
              </p:cTn>
              <p:nextCondLst>
                <p:cond evt="onClick" delay="0">
                  <p:tgtEl>
                    <p:spTgt spid="100357"/>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4"/>
          <p:cNvSpPr>
            <a:spLocks noGrp="1"/>
          </p:cNvSpPr>
          <p:nvPr>
            <p:ph type="ftr" sz="quarter" idx="11"/>
          </p:nvPr>
        </p:nvSpPr>
        <p:spPr/>
        <p:txBody>
          <a:bodyPr/>
          <a:lstStyle/>
          <a:p>
            <a:r>
              <a:rPr lang="en-US"/>
              <a:t>© J. Paul Robinson, Purdue University</a:t>
            </a:r>
          </a:p>
        </p:txBody>
      </p:sp>
      <p:sp>
        <p:nvSpPr>
          <p:cNvPr id="7" name="Slide Number Placeholder 5"/>
          <p:cNvSpPr>
            <a:spLocks noGrp="1"/>
          </p:cNvSpPr>
          <p:nvPr>
            <p:ph type="sldNum" sz="quarter" idx="12"/>
          </p:nvPr>
        </p:nvSpPr>
        <p:spPr/>
        <p:txBody>
          <a:bodyPr/>
          <a:lstStyle/>
          <a:p>
            <a:fld id="{E86E0886-5718-4A4A-80B8-3F5351300860}" type="slidenum">
              <a:rPr lang="en-US"/>
              <a:pPr/>
              <a:t>43</a:t>
            </a:fld>
            <a:r>
              <a:rPr lang="en-US"/>
              <a:t> of 46</a:t>
            </a:r>
          </a:p>
        </p:txBody>
      </p:sp>
      <p:sp>
        <p:nvSpPr>
          <p:cNvPr id="102402" name="Rectangle 2"/>
          <p:cNvSpPr>
            <a:spLocks noGrp="1" noChangeArrowheads="1"/>
          </p:cNvSpPr>
          <p:nvPr>
            <p:ph type="title"/>
          </p:nvPr>
        </p:nvSpPr>
        <p:spPr>
          <a:xfrm>
            <a:off x="381000" y="152400"/>
            <a:ext cx="8229600" cy="762000"/>
          </a:xfrm>
        </p:spPr>
        <p:txBody>
          <a:bodyPr/>
          <a:lstStyle/>
          <a:p>
            <a:r>
              <a:rPr lang="en-US"/>
              <a:t>How Many Slides?</a:t>
            </a:r>
          </a:p>
        </p:txBody>
      </p:sp>
      <p:sp>
        <p:nvSpPr>
          <p:cNvPr id="102403" name="Rectangle 3"/>
          <p:cNvSpPr>
            <a:spLocks noGrp="1" noChangeArrowheads="1"/>
          </p:cNvSpPr>
          <p:nvPr>
            <p:ph type="body" idx="1"/>
          </p:nvPr>
        </p:nvSpPr>
        <p:spPr>
          <a:xfrm>
            <a:off x="304800" y="1143000"/>
            <a:ext cx="8610600" cy="3733800"/>
          </a:xfrm>
        </p:spPr>
        <p:txBody>
          <a:bodyPr/>
          <a:lstStyle/>
          <a:p>
            <a:pPr>
              <a:lnSpc>
                <a:spcPct val="80000"/>
              </a:lnSpc>
            </a:pPr>
            <a:r>
              <a:rPr lang="en-US" sz="2400"/>
              <a:t>Rule of thumb: Use 1 slide per minute of your allotted time including your opening and closing slides.</a:t>
            </a:r>
          </a:p>
          <a:p>
            <a:pPr>
              <a:lnSpc>
                <a:spcPct val="80000"/>
              </a:lnSpc>
            </a:pPr>
            <a:r>
              <a:rPr lang="en-US" sz="2400"/>
              <a:t>You will spend much longer on some slides than you think.</a:t>
            </a:r>
          </a:p>
          <a:p>
            <a:pPr>
              <a:lnSpc>
                <a:spcPct val="80000"/>
              </a:lnSpc>
            </a:pPr>
            <a:r>
              <a:rPr lang="en-US" sz="2400"/>
              <a:t>For a 20-minute talk, I suggest only 20 slides. If you fill up your 20 minutes, there is no time for questions.</a:t>
            </a:r>
          </a:p>
          <a:p>
            <a:pPr>
              <a:lnSpc>
                <a:spcPct val="80000"/>
              </a:lnSpc>
            </a:pPr>
            <a:r>
              <a:rPr lang="en-US" sz="2400"/>
              <a:t>Don’t you hate being the last speaker in a session where everyone has gone 5 minutes over and your 30-minute talk now has 15 minutes left? Don’t do that to other speakers!!</a:t>
            </a:r>
          </a:p>
          <a:p>
            <a:pPr>
              <a:lnSpc>
                <a:spcPct val="80000"/>
              </a:lnSpc>
            </a:pPr>
            <a:r>
              <a:rPr lang="en-US" sz="2400"/>
              <a:t>This presentation was designed for a 45-50 minute talk with 10-15 minutes for discussion. There are 44 slides in the actual presentation. </a:t>
            </a:r>
          </a:p>
        </p:txBody>
      </p:sp>
      <p:sp>
        <p:nvSpPr>
          <p:cNvPr id="102404" name="Text Box 4"/>
          <p:cNvSpPr txBox="1">
            <a:spLocks noChangeArrowheads="1"/>
          </p:cNvSpPr>
          <p:nvPr/>
        </p:nvSpPr>
        <p:spPr bwMode="auto">
          <a:xfrm>
            <a:off x="685800" y="5791200"/>
            <a:ext cx="7924800" cy="749300"/>
          </a:xfrm>
          <a:prstGeom prst="rect">
            <a:avLst/>
          </a:prstGeom>
          <a:solidFill>
            <a:srgbClr val="CCECFF"/>
          </a:solidFill>
          <a:ln w="9525">
            <a:noFill/>
            <a:miter lim="800000"/>
            <a:headEnd/>
            <a:tailEnd/>
          </a:ln>
          <a:effectLst/>
        </p:spPr>
        <p:txBody>
          <a:bodyPr>
            <a:spAutoFit/>
          </a:bodyPr>
          <a:lstStyle/>
          <a:p>
            <a:pPr>
              <a:lnSpc>
                <a:spcPct val="80000"/>
              </a:lnSpc>
              <a:spcBef>
                <a:spcPct val="20000"/>
              </a:spcBef>
            </a:pPr>
            <a:r>
              <a:rPr lang="en-US" b="1"/>
              <a:t>So:</a:t>
            </a:r>
            <a:r>
              <a:rPr lang="en-US"/>
              <a:t> 90 slides for a 45 minute presentation says  “I am going to blow you away with data, but I don’t care if you really understand what I am saying. My huge number of slides says ‘</a:t>
            </a:r>
            <a:r>
              <a:rPr lang="en-US" i="1"/>
              <a:t>I can’t organize myself</a:t>
            </a:r>
            <a:r>
              <a:rPr lang="en-US"/>
              <a:t>!’”</a:t>
            </a:r>
          </a:p>
        </p:txBody>
      </p:sp>
      <p:sp>
        <p:nvSpPr>
          <p:cNvPr id="102405" name="Text Box 5"/>
          <p:cNvSpPr txBox="1">
            <a:spLocks noChangeArrowheads="1"/>
          </p:cNvSpPr>
          <p:nvPr/>
        </p:nvSpPr>
        <p:spPr bwMode="auto">
          <a:xfrm>
            <a:off x="381000" y="5029200"/>
            <a:ext cx="8763000" cy="814388"/>
          </a:xfrm>
          <a:prstGeom prst="rect">
            <a:avLst/>
          </a:prstGeom>
          <a:noFill/>
          <a:ln w="9525">
            <a:noFill/>
            <a:miter lim="800000"/>
            <a:headEnd/>
            <a:tailEnd/>
          </a:ln>
          <a:effectLst/>
        </p:spPr>
        <p:txBody>
          <a:bodyPr>
            <a:spAutoFit/>
          </a:bodyPr>
          <a:lstStyle/>
          <a:p>
            <a:pPr>
              <a:lnSpc>
                <a:spcPct val="80000"/>
              </a:lnSpc>
              <a:spcBef>
                <a:spcPct val="20000"/>
              </a:spcBef>
            </a:pPr>
            <a:r>
              <a:rPr lang="en-US" sz="1400" i="1"/>
              <a:t>The last 2 slides are explanations as to how the slides were made – an example of adding extra slides in case a question is asked about a topic. Slide #2 was added to give some “online” explanation. This is not shown in the seminar.</a:t>
            </a:r>
          </a:p>
          <a:p>
            <a:endParaRPr lang="en-US" sz="1400"/>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4"/>
          <p:cNvSpPr>
            <a:spLocks noGrp="1"/>
          </p:cNvSpPr>
          <p:nvPr>
            <p:ph type="ftr" sz="quarter" idx="11"/>
          </p:nvPr>
        </p:nvSpPr>
        <p:spPr/>
        <p:txBody>
          <a:bodyPr/>
          <a:lstStyle/>
          <a:p>
            <a:r>
              <a:rPr lang="en-US"/>
              <a:t>© J. Paul Robinson, Purdue University</a:t>
            </a:r>
          </a:p>
        </p:txBody>
      </p:sp>
      <p:sp>
        <p:nvSpPr>
          <p:cNvPr id="5" name="Slide Number Placeholder 5"/>
          <p:cNvSpPr>
            <a:spLocks noGrp="1"/>
          </p:cNvSpPr>
          <p:nvPr>
            <p:ph type="sldNum" sz="quarter" idx="12"/>
          </p:nvPr>
        </p:nvSpPr>
        <p:spPr/>
        <p:txBody>
          <a:bodyPr/>
          <a:lstStyle/>
          <a:p>
            <a:fld id="{A2199AB7-54FD-4A04-8761-D40785DD2F12}" type="slidenum">
              <a:rPr lang="en-US"/>
              <a:pPr/>
              <a:t>44</a:t>
            </a:fld>
            <a:r>
              <a:rPr lang="en-US"/>
              <a:t> of 46</a:t>
            </a:r>
          </a:p>
        </p:txBody>
      </p:sp>
      <p:sp>
        <p:nvSpPr>
          <p:cNvPr id="104450" name="Rectangle 2"/>
          <p:cNvSpPr>
            <a:spLocks noGrp="1" noChangeArrowheads="1"/>
          </p:cNvSpPr>
          <p:nvPr>
            <p:ph type="title"/>
          </p:nvPr>
        </p:nvSpPr>
        <p:spPr>
          <a:xfrm>
            <a:off x="457200" y="0"/>
            <a:ext cx="8229600" cy="762000"/>
          </a:xfrm>
        </p:spPr>
        <p:txBody>
          <a:bodyPr/>
          <a:lstStyle/>
          <a:p>
            <a:r>
              <a:rPr lang="en-US"/>
              <a:t>Answering Questions</a:t>
            </a:r>
          </a:p>
        </p:txBody>
      </p:sp>
      <p:sp>
        <p:nvSpPr>
          <p:cNvPr id="104451" name="Rectangle 3"/>
          <p:cNvSpPr>
            <a:spLocks noGrp="1" noChangeArrowheads="1"/>
          </p:cNvSpPr>
          <p:nvPr>
            <p:ph type="body" idx="1"/>
          </p:nvPr>
        </p:nvSpPr>
        <p:spPr>
          <a:xfrm>
            <a:off x="457200" y="914400"/>
            <a:ext cx="8458200" cy="4953000"/>
          </a:xfrm>
        </p:spPr>
        <p:txBody>
          <a:bodyPr/>
          <a:lstStyle/>
          <a:p>
            <a:pPr marL="609600" indent="-609600">
              <a:lnSpc>
                <a:spcPct val="80000"/>
              </a:lnSpc>
              <a:buFontTx/>
              <a:buAutoNum type="arabicPeriod"/>
            </a:pPr>
            <a:r>
              <a:rPr lang="en-US" sz="2000"/>
              <a:t>Listen carefully to the question</a:t>
            </a:r>
          </a:p>
          <a:p>
            <a:pPr marL="609600" indent="-609600">
              <a:lnSpc>
                <a:spcPct val="80000"/>
              </a:lnSpc>
              <a:buFontTx/>
              <a:buAutoNum type="arabicPeriod"/>
            </a:pPr>
            <a:r>
              <a:rPr lang="en-US" sz="2000"/>
              <a:t>Do not interrupt or finish the question for the questioner</a:t>
            </a:r>
          </a:p>
          <a:p>
            <a:pPr marL="609600" indent="-609600">
              <a:lnSpc>
                <a:spcPct val="80000"/>
              </a:lnSpc>
              <a:buFontTx/>
              <a:buAutoNum type="arabicPeriod"/>
            </a:pPr>
            <a:r>
              <a:rPr lang="en-US" sz="2000"/>
              <a:t>Repeat the question for the audience in shortened form</a:t>
            </a:r>
          </a:p>
          <a:p>
            <a:pPr marL="609600" indent="-609600">
              <a:lnSpc>
                <a:spcPct val="80000"/>
              </a:lnSpc>
              <a:buFontTx/>
              <a:buAutoNum type="arabicPeriod"/>
            </a:pPr>
            <a:r>
              <a:rPr lang="en-US" sz="2000"/>
              <a:t>If you do not know the answer or how to approach, ask for more guidance</a:t>
            </a:r>
          </a:p>
          <a:p>
            <a:pPr marL="990600" lvl="1" indent="-533400">
              <a:lnSpc>
                <a:spcPct val="80000"/>
              </a:lnSpc>
              <a:buFontTx/>
              <a:buNone/>
            </a:pPr>
            <a:r>
              <a:rPr lang="en-US" sz="1800"/>
              <a:t>	e.g. “</a:t>
            </a:r>
            <a:r>
              <a:rPr lang="en-US" sz="1800" i="1">
                <a:solidFill>
                  <a:schemeClr val="accent2"/>
                </a:solidFill>
              </a:rPr>
              <a:t>I am not sure I understand the question, could you elaborate.</a:t>
            </a:r>
            <a:r>
              <a:rPr lang="en-US" sz="1800"/>
              <a:t>”</a:t>
            </a:r>
          </a:p>
          <a:p>
            <a:pPr marL="609600" indent="-609600">
              <a:lnSpc>
                <a:spcPct val="80000"/>
              </a:lnSpc>
              <a:buFontTx/>
              <a:buAutoNum type="arabicPeriod"/>
            </a:pPr>
            <a:r>
              <a:rPr lang="en-US" sz="2000"/>
              <a:t>If you then do not know the answer, don’t ramble, try this:</a:t>
            </a:r>
          </a:p>
          <a:p>
            <a:pPr marL="990600" lvl="1" indent="-533400">
              <a:lnSpc>
                <a:spcPct val="80000"/>
              </a:lnSpc>
              <a:buFontTx/>
              <a:buAutoNum type="alphaLcPeriod"/>
            </a:pPr>
            <a:r>
              <a:rPr lang="en-US" sz="1800"/>
              <a:t>“</a:t>
            </a:r>
            <a:r>
              <a:rPr lang="en-US" sz="1800" i="1">
                <a:solidFill>
                  <a:schemeClr val="accent2"/>
                </a:solidFill>
              </a:rPr>
              <a:t>I am not sure of the answer, but one possible reason might be</a:t>
            </a:r>
            <a:r>
              <a:rPr lang="en-US" sz="1800"/>
              <a:t>”</a:t>
            </a:r>
          </a:p>
          <a:p>
            <a:pPr marL="990600" lvl="1" indent="-533400">
              <a:lnSpc>
                <a:spcPct val="80000"/>
              </a:lnSpc>
              <a:buFontTx/>
              <a:buAutoNum type="alphaLcPeriod"/>
            </a:pPr>
            <a:r>
              <a:rPr lang="en-US" sz="1800"/>
              <a:t>“</a:t>
            </a:r>
            <a:r>
              <a:rPr lang="en-US" sz="1800" i="1">
                <a:solidFill>
                  <a:schemeClr val="accent2"/>
                </a:solidFill>
              </a:rPr>
              <a:t>I’d be happy to get back to you with the answer to your question after I do some research on the issue</a:t>
            </a:r>
            <a:r>
              <a:rPr lang="en-US" sz="1800"/>
              <a:t>”</a:t>
            </a:r>
          </a:p>
          <a:p>
            <a:pPr marL="609600" indent="-609600">
              <a:lnSpc>
                <a:spcPct val="80000"/>
              </a:lnSpc>
              <a:buFontTx/>
              <a:buAutoNum type="arabicPeriod"/>
            </a:pPr>
            <a:r>
              <a:rPr lang="en-US" sz="2000"/>
              <a:t>You can also shift the responsibility to your supervisor/boss if you are not sure what to do</a:t>
            </a:r>
          </a:p>
          <a:p>
            <a:pPr marL="990600" lvl="1" indent="-533400">
              <a:lnSpc>
                <a:spcPct val="80000"/>
              </a:lnSpc>
              <a:buFontTx/>
              <a:buNone/>
            </a:pPr>
            <a:r>
              <a:rPr lang="en-US" sz="1800"/>
              <a:t>	e.g. “</a:t>
            </a:r>
            <a:r>
              <a:rPr lang="en-US" sz="1800" i="1">
                <a:solidFill>
                  <a:schemeClr val="accent2"/>
                </a:solidFill>
              </a:rPr>
              <a:t>Perhaps Professor X can answer that better than I</a:t>
            </a:r>
            <a:r>
              <a:rPr lang="en-US" sz="1800">
                <a:solidFill>
                  <a:schemeClr val="accent2"/>
                </a:solidFill>
              </a:rPr>
              <a:t>”</a:t>
            </a:r>
          </a:p>
          <a:p>
            <a:pPr marL="609600" indent="-609600">
              <a:lnSpc>
                <a:spcPct val="80000"/>
              </a:lnSpc>
              <a:buFontTx/>
              <a:buAutoNum type="arabicPeriod"/>
            </a:pPr>
            <a:r>
              <a:rPr lang="en-US" sz="2000">
                <a:solidFill>
                  <a:srgbClr val="000000"/>
                </a:solidFill>
              </a:rPr>
              <a:t>NEVER argue with questioners…if they become really “pushy” and are being difficult just say</a:t>
            </a:r>
          </a:p>
          <a:p>
            <a:pPr marL="990600" lvl="1" indent="-533400">
              <a:lnSpc>
                <a:spcPct val="80000"/>
              </a:lnSpc>
              <a:buFontTx/>
              <a:buNone/>
            </a:pPr>
            <a:r>
              <a:rPr lang="en-US" sz="1800">
                <a:solidFill>
                  <a:srgbClr val="000000"/>
                </a:solidFill>
              </a:rPr>
              <a:t>	“</a:t>
            </a:r>
            <a:r>
              <a:rPr lang="en-US" sz="1800" i="1">
                <a:solidFill>
                  <a:schemeClr val="accent2"/>
                </a:solidFill>
              </a:rPr>
              <a:t>Perhaps we can talk about this after the seminar</a:t>
            </a:r>
            <a:r>
              <a:rPr lang="en-US" sz="1800">
                <a:solidFill>
                  <a:srgbClr val="000000"/>
                </a:solidFill>
              </a:rPr>
              <a:t>”</a:t>
            </a:r>
          </a:p>
          <a:p>
            <a:pPr marL="990600" lvl="1" indent="-533400">
              <a:lnSpc>
                <a:spcPct val="80000"/>
              </a:lnSpc>
              <a:buFontTx/>
              <a:buNone/>
            </a:pPr>
            <a:r>
              <a:rPr lang="en-US" sz="1800">
                <a:solidFill>
                  <a:srgbClr val="000000"/>
                </a:solidFill>
              </a:rPr>
              <a:t>You always have the option of simply saying</a:t>
            </a:r>
          </a:p>
          <a:p>
            <a:pPr marL="990600" lvl="1" indent="-533400">
              <a:lnSpc>
                <a:spcPct val="80000"/>
              </a:lnSpc>
              <a:buFontTx/>
              <a:buNone/>
            </a:pPr>
            <a:r>
              <a:rPr lang="en-US" sz="1800" i="1">
                <a:solidFill>
                  <a:schemeClr val="accent2"/>
                </a:solidFill>
              </a:rPr>
              <a:t>	“I don’t know the answer to your question at this stage!”</a:t>
            </a:r>
          </a:p>
          <a:p>
            <a:pPr marL="990600" lvl="1" indent="-533400">
              <a:lnSpc>
                <a:spcPct val="80000"/>
              </a:lnSpc>
              <a:buFontTx/>
              <a:buNone/>
            </a:pPr>
            <a:endParaRPr lang="en-US" sz="1800" i="1">
              <a:solidFill>
                <a:schemeClr val="accent2"/>
              </a:solidFill>
            </a:endParaRP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a:t>© J. Paul Robinson, Purdue University</a:t>
            </a:r>
          </a:p>
        </p:txBody>
      </p:sp>
      <p:sp>
        <p:nvSpPr>
          <p:cNvPr id="6" name="Slide Number Placeholder 5"/>
          <p:cNvSpPr>
            <a:spLocks noGrp="1"/>
          </p:cNvSpPr>
          <p:nvPr>
            <p:ph type="sldNum" sz="quarter" idx="12"/>
          </p:nvPr>
        </p:nvSpPr>
        <p:spPr/>
        <p:txBody>
          <a:bodyPr/>
          <a:lstStyle/>
          <a:p>
            <a:fld id="{494F451A-B0F2-4724-BFD6-74EC155DC51D}" type="slidenum">
              <a:rPr lang="en-US"/>
              <a:pPr/>
              <a:t>45</a:t>
            </a:fld>
            <a:r>
              <a:rPr lang="en-US"/>
              <a:t> of 46</a:t>
            </a:r>
          </a:p>
        </p:txBody>
      </p:sp>
      <p:sp>
        <p:nvSpPr>
          <p:cNvPr id="106498" name="Rectangle 2"/>
          <p:cNvSpPr>
            <a:spLocks noGrp="1" noChangeArrowheads="1"/>
          </p:cNvSpPr>
          <p:nvPr>
            <p:ph type="title"/>
          </p:nvPr>
        </p:nvSpPr>
        <p:spPr>
          <a:xfrm>
            <a:off x="457200" y="152400"/>
            <a:ext cx="8229600" cy="914400"/>
          </a:xfrm>
        </p:spPr>
        <p:txBody>
          <a:bodyPr/>
          <a:lstStyle/>
          <a:p>
            <a:r>
              <a:rPr lang="en-US"/>
              <a:t>Summary</a:t>
            </a:r>
          </a:p>
        </p:txBody>
      </p:sp>
      <p:sp>
        <p:nvSpPr>
          <p:cNvPr id="106499" name="Rectangle 3"/>
          <p:cNvSpPr>
            <a:spLocks noGrp="1" noChangeArrowheads="1"/>
          </p:cNvSpPr>
          <p:nvPr>
            <p:ph type="body" idx="1"/>
          </p:nvPr>
        </p:nvSpPr>
        <p:spPr>
          <a:xfrm>
            <a:off x="457200" y="1143000"/>
            <a:ext cx="8229600" cy="4525963"/>
          </a:xfrm>
        </p:spPr>
        <p:txBody>
          <a:bodyPr/>
          <a:lstStyle/>
          <a:p>
            <a:pPr>
              <a:lnSpc>
                <a:spcPct val="80000"/>
              </a:lnSpc>
            </a:pPr>
            <a:r>
              <a:rPr lang="en-US" sz="2000" dirty="0"/>
              <a:t>A good presentation requires </a:t>
            </a:r>
            <a:r>
              <a:rPr lang="en-US" sz="2000" u="sng" dirty="0"/>
              <a:t>much</a:t>
            </a:r>
            <a:r>
              <a:rPr lang="en-US" sz="2000" dirty="0"/>
              <a:t> preparation</a:t>
            </a:r>
          </a:p>
          <a:p>
            <a:pPr>
              <a:lnSpc>
                <a:spcPct val="80000"/>
              </a:lnSpc>
            </a:pPr>
            <a:r>
              <a:rPr lang="en-US" sz="2000" dirty="0"/>
              <a:t>Make a proper introduction and use a slide that shows the structure of your talk</a:t>
            </a:r>
          </a:p>
          <a:p>
            <a:pPr>
              <a:lnSpc>
                <a:spcPct val="80000"/>
              </a:lnSpc>
            </a:pPr>
            <a:r>
              <a:rPr lang="en-US" sz="2000" dirty="0"/>
              <a:t>Have slides that are clean, clear, and readable</a:t>
            </a:r>
          </a:p>
          <a:p>
            <a:pPr>
              <a:lnSpc>
                <a:spcPct val="80000"/>
              </a:lnSpc>
            </a:pPr>
            <a:r>
              <a:rPr lang="en-US" sz="2000" dirty="0"/>
              <a:t>Use approximately 1 slide per minute</a:t>
            </a:r>
          </a:p>
          <a:p>
            <a:pPr>
              <a:lnSpc>
                <a:spcPct val="80000"/>
              </a:lnSpc>
            </a:pPr>
            <a:r>
              <a:rPr lang="en-US" sz="2000" dirty="0"/>
              <a:t>Show a summary slide at the end</a:t>
            </a:r>
          </a:p>
          <a:p>
            <a:pPr>
              <a:lnSpc>
                <a:spcPct val="80000"/>
              </a:lnSpc>
            </a:pPr>
            <a:r>
              <a:rPr lang="en-US" sz="2000" dirty="0"/>
              <a:t>Make the final slide an acknowledgement slide</a:t>
            </a:r>
          </a:p>
          <a:p>
            <a:pPr>
              <a:lnSpc>
                <a:spcPct val="80000"/>
              </a:lnSpc>
            </a:pPr>
            <a:r>
              <a:rPr lang="en-US" sz="2000" dirty="0"/>
              <a:t>Add a few extra slides AFTER your last slide to use in case questions arise in those areas</a:t>
            </a:r>
          </a:p>
          <a:p>
            <a:pPr>
              <a:lnSpc>
                <a:spcPct val="80000"/>
              </a:lnSpc>
            </a:pPr>
            <a:r>
              <a:rPr lang="en-US" sz="2000" dirty="0"/>
              <a:t>Conclude by saying : “</a:t>
            </a:r>
            <a:r>
              <a:rPr lang="en-US" sz="2000" i="1" dirty="0">
                <a:solidFill>
                  <a:srgbClr val="0033CC"/>
                </a:solidFill>
              </a:rPr>
              <a:t>Thank you very much for your attention.</a:t>
            </a:r>
            <a:r>
              <a:rPr lang="en-US" sz="2000" dirty="0"/>
              <a:t>” </a:t>
            </a:r>
            <a:r>
              <a:rPr lang="en-US" sz="2000" u="sng" dirty="0"/>
              <a:t>Stop and let the audience clap!!!</a:t>
            </a:r>
          </a:p>
          <a:p>
            <a:pPr>
              <a:lnSpc>
                <a:spcPct val="80000"/>
              </a:lnSpc>
            </a:pPr>
            <a:r>
              <a:rPr lang="en-US" sz="2000" dirty="0" smtClean="0"/>
              <a:t>It’s </a:t>
            </a:r>
            <a:r>
              <a:rPr lang="en-US" sz="2000" dirty="0"/>
              <a:t>NOT your right to ask for questions!!!</a:t>
            </a:r>
          </a:p>
          <a:p>
            <a:pPr>
              <a:lnSpc>
                <a:spcPct val="80000"/>
              </a:lnSpc>
            </a:pPr>
            <a:r>
              <a:rPr lang="en-US" sz="2000" dirty="0"/>
              <a:t>What do you think about asking for questions? </a:t>
            </a:r>
          </a:p>
          <a:p>
            <a:pPr>
              <a:lnSpc>
                <a:spcPct val="80000"/>
              </a:lnSpc>
              <a:buFontTx/>
              <a:buNone/>
            </a:pPr>
            <a:endParaRPr lang="en-US" sz="2000" dirty="0"/>
          </a:p>
        </p:txBody>
      </p:sp>
      <p:sp>
        <p:nvSpPr>
          <p:cNvPr id="106500" name="Text Box 4"/>
          <p:cNvSpPr txBox="1">
            <a:spLocks noChangeArrowheads="1"/>
          </p:cNvSpPr>
          <p:nvPr/>
        </p:nvSpPr>
        <p:spPr bwMode="auto">
          <a:xfrm>
            <a:off x="762000" y="5867400"/>
            <a:ext cx="6965950" cy="504825"/>
          </a:xfrm>
          <a:prstGeom prst="rect">
            <a:avLst/>
          </a:prstGeom>
          <a:solidFill>
            <a:srgbClr val="CCECFF"/>
          </a:solidFill>
          <a:ln w="9525">
            <a:noFill/>
            <a:miter lim="800000"/>
            <a:headEnd/>
            <a:tailEnd/>
          </a:ln>
          <a:effectLst/>
        </p:spPr>
        <p:txBody>
          <a:bodyPr>
            <a:spAutoFit/>
          </a:bodyPr>
          <a:lstStyle/>
          <a:p>
            <a:pPr>
              <a:lnSpc>
                <a:spcPct val="75000"/>
              </a:lnSpc>
            </a:pPr>
            <a:r>
              <a:rPr lang="en-US" sz="3600" b="1"/>
              <a:t>So: Do </a:t>
            </a:r>
            <a:r>
              <a:rPr lang="en-US" sz="3600" b="1" u="sng"/>
              <a:t>NOT</a:t>
            </a:r>
            <a:r>
              <a:rPr lang="en-US" sz="3600" b="1"/>
              <a:t> ask for questions!!</a:t>
            </a: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ooter Placeholder 5"/>
          <p:cNvSpPr>
            <a:spLocks noGrp="1"/>
          </p:cNvSpPr>
          <p:nvPr>
            <p:ph type="ftr" sz="quarter" idx="11"/>
          </p:nvPr>
        </p:nvSpPr>
        <p:spPr/>
        <p:txBody>
          <a:bodyPr/>
          <a:lstStyle/>
          <a:p>
            <a:r>
              <a:rPr lang="en-US"/>
              <a:t>© J. Paul Robinson, Purdue University</a:t>
            </a:r>
          </a:p>
        </p:txBody>
      </p:sp>
      <p:sp>
        <p:nvSpPr>
          <p:cNvPr id="8" name="Slide Number Placeholder 6"/>
          <p:cNvSpPr>
            <a:spLocks noGrp="1"/>
          </p:cNvSpPr>
          <p:nvPr>
            <p:ph type="sldNum" sz="quarter" idx="12"/>
          </p:nvPr>
        </p:nvSpPr>
        <p:spPr/>
        <p:txBody>
          <a:bodyPr/>
          <a:lstStyle/>
          <a:p>
            <a:fld id="{8FE6531D-593B-4595-9153-405B46571657}" type="slidenum">
              <a:rPr lang="en-US"/>
              <a:pPr/>
              <a:t>46</a:t>
            </a:fld>
            <a:r>
              <a:rPr lang="en-US"/>
              <a:t> of 46</a:t>
            </a:r>
          </a:p>
        </p:txBody>
      </p:sp>
      <p:sp>
        <p:nvSpPr>
          <p:cNvPr id="108546" name="Rectangle 2"/>
          <p:cNvSpPr>
            <a:spLocks noGrp="1" noChangeArrowheads="1"/>
          </p:cNvSpPr>
          <p:nvPr>
            <p:ph type="title"/>
          </p:nvPr>
        </p:nvSpPr>
        <p:spPr>
          <a:xfrm>
            <a:off x="457200" y="274638"/>
            <a:ext cx="8229600" cy="715962"/>
          </a:xfrm>
        </p:spPr>
        <p:txBody>
          <a:bodyPr/>
          <a:lstStyle/>
          <a:p>
            <a:r>
              <a:rPr lang="en-US" sz="4000"/>
              <a:t>Acknowledgements</a:t>
            </a:r>
          </a:p>
        </p:txBody>
      </p:sp>
      <p:sp>
        <p:nvSpPr>
          <p:cNvPr id="108547" name="Rectangle 3"/>
          <p:cNvSpPr>
            <a:spLocks noGrp="1" noChangeArrowheads="1"/>
          </p:cNvSpPr>
          <p:nvPr>
            <p:ph type="body" sz="half" idx="1"/>
          </p:nvPr>
        </p:nvSpPr>
        <p:spPr>
          <a:xfrm>
            <a:off x="0" y="990600"/>
            <a:ext cx="4038600" cy="4525963"/>
          </a:xfrm>
        </p:spPr>
        <p:txBody>
          <a:bodyPr/>
          <a:lstStyle/>
          <a:p>
            <a:pPr>
              <a:lnSpc>
                <a:spcPct val="90000"/>
              </a:lnSpc>
            </a:pPr>
            <a:r>
              <a:rPr lang="en-US" sz="1800" b="1"/>
              <a:t>Tissue Engineering Studies</a:t>
            </a:r>
          </a:p>
          <a:p>
            <a:pPr lvl="1">
              <a:lnSpc>
                <a:spcPct val="90000"/>
              </a:lnSpc>
            </a:pPr>
            <a:r>
              <a:rPr lang="en-US" sz="1600"/>
              <a:t>Sherry Harbin</a:t>
            </a:r>
          </a:p>
          <a:p>
            <a:pPr lvl="1">
              <a:lnSpc>
                <a:spcPct val="90000"/>
              </a:lnSpc>
            </a:pPr>
            <a:r>
              <a:rPr lang="en-US" sz="1600"/>
              <a:t>Blayne Roeder</a:t>
            </a:r>
          </a:p>
          <a:p>
            <a:pPr lvl="1">
              <a:lnSpc>
                <a:spcPct val="90000"/>
              </a:lnSpc>
            </a:pPr>
            <a:r>
              <a:rPr lang="en-US" sz="1600"/>
              <a:t>Alaina Pizzo</a:t>
            </a:r>
          </a:p>
          <a:p>
            <a:pPr lvl="1">
              <a:lnSpc>
                <a:spcPct val="90000"/>
              </a:lnSpc>
            </a:pPr>
            <a:r>
              <a:rPr lang="en-US" sz="1600"/>
              <a:t>Klod Kokini </a:t>
            </a:r>
          </a:p>
          <a:p>
            <a:pPr lvl="1">
              <a:lnSpc>
                <a:spcPct val="90000"/>
              </a:lnSpc>
            </a:pPr>
            <a:r>
              <a:rPr lang="en-US" sz="1600"/>
              <a:t>Jennie Sturgis</a:t>
            </a:r>
          </a:p>
          <a:p>
            <a:pPr lvl="1">
              <a:lnSpc>
                <a:spcPct val="90000"/>
              </a:lnSpc>
            </a:pPr>
            <a:r>
              <a:rPr lang="en-US" sz="1600"/>
              <a:t>Bartek Rajwa</a:t>
            </a:r>
          </a:p>
          <a:p>
            <a:pPr lvl="1">
              <a:lnSpc>
                <a:spcPct val="90000"/>
              </a:lnSpc>
            </a:pPr>
            <a:r>
              <a:rPr lang="en-US" sz="1600"/>
              <a:t>Bev Waisner</a:t>
            </a:r>
          </a:p>
          <a:p>
            <a:pPr>
              <a:lnSpc>
                <a:spcPct val="90000"/>
              </a:lnSpc>
            </a:pPr>
            <a:r>
              <a:rPr lang="en-US" sz="1800" b="1"/>
              <a:t>Microbiology/Biofilms</a:t>
            </a:r>
          </a:p>
          <a:p>
            <a:pPr lvl="1">
              <a:lnSpc>
                <a:spcPct val="90000"/>
              </a:lnSpc>
            </a:pPr>
            <a:r>
              <a:rPr lang="en-US" sz="1600"/>
              <a:t>Stephanie Sincock</a:t>
            </a:r>
          </a:p>
          <a:p>
            <a:pPr lvl="1">
              <a:lnSpc>
                <a:spcPct val="90000"/>
              </a:lnSpc>
            </a:pPr>
            <a:r>
              <a:rPr lang="en-US" sz="1600"/>
              <a:t>John Thomas</a:t>
            </a:r>
          </a:p>
          <a:p>
            <a:pPr lvl="1">
              <a:lnSpc>
                <a:spcPct val="90000"/>
              </a:lnSpc>
            </a:pPr>
            <a:r>
              <a:rPr lang="en-US" sz="1600"/>
              <a:t>Gerald Gregori</a:t>
            </a:r>
          </a:p>
          <a:p>
            <a:pPr lvl="1">
              <a:lnSpc>
                <a:spcPct val="90000"/>
              </a:lnSpc>
            </a:pPr>
            <a:r>
              <a:rPr lang="en-US" sz="1600"/>
              <a:t>Kathy Ragheb</a:t>
            </a:r>
          </a:p>
          <a:p>
            <a:pPr>
              <a:lnSpc>
                <a:spcPct val="90000"/>
              </a:lnSpc>
            </a:pPr>
            <a:r>
              <a:rPr lang="en-US" sz="1800" b="1"/>
              <a:t>Oxidative Metabolism Studies</a:t>
            </a:r>
          </a:p>
          <a:p>
            <a:pPr lvl="1">
              <a:lnSpc>
                <a:spcPct val="90000"/>
              </a:lnSpc>
            </a:pPr>
            <a:r>
              <a:rPr lang="en-US" sz="1600"/>
              <a:t>Carl-Fredrick Bassoe</a:t>
            </a:r>
          </a:p>
          <a:p>
            <a:pPr lvl="1">
              <a:lnSpc>
                <a:spcPct val="90000"/>
              </a:lnSpc>
            </a:pPr>
            <a:r>
              <a:rPr lang="en-US" sz="1600"/>
              <a:t>Nianyu Li</a:t>
            </a:r>
          </a:p>
          <a:p>
            <a:pPr lvl="1">
              <a:lnSpc>
                <a:spcPct val="90000"/>
              </a:lnSpc>
            </a:pPr>
            <a:r>
              <a:rPr lang="en-US" sz="1600"/>
              <a:t>Kathy Ragheb</a:t>
            </a:r>
          </a:p>
          <a:p>
            <a:pPr lvl="1">
              <a:lnSpc>
                <a:spcPct val="90000"/>
              </a:lnSpc>
            </a:pPr>
            <a:r>
              <a:rPr lang="en-US" sz="1600"/>
              <a:t>Gretchen Lawler</a:t>
            </a:r>
          </a:p>
        </p:txBody>
      </p:sp>
      <p:pic>
        <p:nvPicPr>
          <p:cNvPr id="108548" name="Picture 4"/>
          <p:cNvPicPr>
            <a:picLocks noGrp="1" noChangeAspect="1" noChangeArrowheads="1"/>
          </p:cNvPicPr>
          <p:nvPr>
            <p:ph sz="half" idx="2"/>
          </p:nvPr>
        </p:nvPicPr>
        <p:blipFill>
          <a:blip r:embed="rId3" cstate="print"/>
          <a:srcRect l="2702" t="13208" r="14865"/>
          <a:stretch>
            <a:fillRect/>
          </a:stretch>
        </p:blipFill>
        <p:spPr>
          <a:xfrm>
            <a:off x="4114800" y="1371600"/>
            <a:ext cx="4648200" cy="2503488"/>
          </a:xfrm>
          <a:noFill/>
          <a:ln/>
        </p:spPr>
      </p:pic>
      <p:sp>
        <p:nvSpPr>
          <p:cNvPr id="108549" name="Text Box 5"/>
          <p:cNvSpPr txBox="1">
            <a:spLocks noChangeArrowheads="1"/>
          </p:cNvSpPr>
          <p:nvPr/>
        </p:nvSpPr>
        <p:spPr bwMode="auto">
          <a:xfrm>
            <a:off x="2743200" y="5257800"/>
            <a:ext cx="6248400" cy="880241"/>
          </a:xfrm>
          <a:prstGeom prst="rect">
            <a:avLst/>
          </a:prstGeom>
          <a:solidFill>
            <a:srgbClr val="CCECFF"/>
          </a:solidFill>
          <a:ln w="9525">
            <a:noFill/>
            <a:miter lim="800000"/>
            <a:headEnd/>
            <a:tailEnd/>
          </a:ln>
          <a:effectLst/>
        </p:spPr>
        <p:txBody>
          <a:bodyPr>
            <a:spAutoFit/>
          </a:bodyPr>
          <a:lstStyle/>
          <a:p>
            <a:pPr>
              <a:lnSpc>
                <a:spcPct val="80000"/>
              </a:lnSpc>
              <a:spcBef>
                <a:spcPct val="20000"/>
              </a:spcBef>
            </a:pPr>
            <a:r>
              <a:rPr lang="en-US" sz="1600" b="1" dirty="0"/>
              <a:t>So:</a:t>
            </a:r>
            <a:r>
              <a:rPr lang="en-US" sz="1600" dirty="0"/>
              <a:t> List names of those who contributed to the work. Also list your funding sources, and acknowledge any companies that contributed. People must know if your work has been funded by a corporate sponsor. It’s the law to identify them if you work is federally </a:t>
            </a:r>
            <a:r>
              <a:rPr lang="en-US" sz="1600" dirty="0" smtClean="0"/>
              <a:t>funded!</a:t>
            </a:r>
            <a:endParaRPr lang="en-US" sz="1600" dirty="0"/>
          </a:p>
        </p:txBody>
      </p:sp>
      <p:sp>
        <p:nvSpPr>
          <p:cNvPr id="108550" name="Text Box 6"/>
          <p:cNvSpPr txBox="1">
            <a:spLocks noChangeArrowheads="1"/>
          </p:cNvSpPr>
          <p:nvPr/>
        </p:nvSpPr>
        <p:spPr bwMode="auto">
          <a:xfrm>
            <a:off x="4419600" y="3962400"/>
            <a:ext cx="4438650" cy="1465263"/>
          </a:xfrm>
          <a:prstGeom prst="rect">
            <a:avLst/>
          </a:prstGeom>
          <a:noFill/>
          <a:ln w="9525">
            <a:noFill/>
            <a:miter lim="800000"/>
            <a:headEnd/>
            <a:tailEnd/>
          </a:ln>
          <a:effectLst/>
        </p:spPr>
        <p:txBody>
          <a:bodyPr wrap="none">
            <a:spAutoFit/>
          </a:bodyPr>
          <a:lstStyle/>
          <a:p>
            <a:r>
              <a:rPr lang="en-US" b="1" dirty="0"/>
              <a:t>Funding Sources</a:t>
            </a:r>
          </a:p>
          <a:p>
            <a:pPr lvl="1"/>
            <a:r>
              <a:rPr lang="en-US" dirty="0"/>
              <a:t>National Institutes for Health</a:t>
            </a:r>
          </a:p>
          <a:p>
            <a:pPr lvl="1"/>
            <a:r>
              <a:rPr lang="en-US" dirty="0"/>
              <a:t>National Science Foundation</a:t>
            </a:r>
          </a:p>
          <a:p>
            <a:pPr lvl="1"/>
            <a:r>
              <a:rPr lang="en-US" dirty="0"/>
              <a:t>Any company you received funds, </a:t>
            </a:r>
            <a:r>
              <a:rPr lang="en-US" dirty="0" err="1"/>
              <a:t>Inc</a:t>
            </a:r>
            <a:endParaRPr lang="en-US" dirty="0"/>
          </a:p>
          <a:p>
            <a:endParaRPr lang="en-US" dirty="0"/>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4"/>
          <p:cNvSpPr>
            <a:spLocks noGrp="1"/>
          </p:cNvSpPr>
          <p:nvPr>
            <p:ph type="ftr" sz="quarter" idx="11"/>
          </p:nvPr>
        </p:nvSpPr>
        <p:spPr/>
        <p:txBody>
          <a:bodyPr/>
          <a:lstStyle/>
          <a:p>
            <a:r>
              <a:rPr lang="en-US"/>
              <a:t>© J. Paul Robinson, Purdue University</a:t>
            </a:r>
          </a:p>
        </p:txBody>
      </p:sp>
      <p:sp>
        <p:nvSpPr>
          <p:cNvPr id="5" name="Slide Number Placeholder 5"/>
          <p:cNvSpPr>
            <a:spLocks noGrp="1"/>
          </p:cNvSpPr>
          <p:nvPr>
            <p:ph type="sldNum" sz="quarter" idx="12"/>
          </p:nvPr>
        </p:nvSpPr>
        <p:spPr/>
        <p:txBody>
          <a:bodyPr/>
          <a:lstStyle/>
          <a:p>
            <a:fld id="{F26948CB-3612-40E7-ABE2-53DB1861E643}" type="slidenum">
              <a:rPr lang="en-US"/>
              <a:pPr/>
              <a:t>47</a:t>
            </a:fld>
            <a:r>
              <a:rPr lang="en-US"/>
              <a:t> of 46</a:t>
            </a:r>
          </a:p>
        </p:txBody>
      </p:sp>
      <p:sp>
        <p:nvSpPr>
          <p:cNvPr id="110594" name="Rectangle 2"/>
          <p:cNvSpPr>
            <a:spLocks noGrp="1" noChangeArrowheads="1"/>
          </p:cNvSpPr>
          <p:nvPr>
            <p:ph type="title"/>
          </p:nvPr>
        </p:nvSpPr>
        <p:spPr/>
        <p:txBody>
          <a:bodyPr/>
          <a:lstStyle/>
          <a:p>
            <a:r>
              <a:rPr lang="en-US" sz="4000"/>
              <a:t>How were the Printouts Prepared?</a:t>
            </a:r>
          </a:p>
        </p:txBody>
      </p:sp>
      <p:sp>
        <p:nvSpPr>
          <p:cNvPr id="110595" name="Rectangle 3"/>
          <p:cNvSpPr>
            <a:spLocks noGrp="1" noChangeArrowheads="1"/>
          </p:cNvSpPr>
          <p:nvPr>
            <p:ph type="body" idx="1"/>
          </p:nvPr>
        </p:nvSpPr>
        <p:spPr/>
        <p:txBody>
          <a:bodyPr/>
          <a:lstStyle/>
          <a:p>
            <a:r>
              <a:rPr lang="en-US"/>
              <a:t>Slides were made in PowerPoint</a:t>
            </a:r>
            <a:r>
              <a:rPr lang="en-US" baseline="30000"/>
              <a:t>TM</a:t>
            </a:r>
          </a:p>
          <a:p>
            <a:r>
              <a:rPr lang="en-US"/>
              <a:t>They were “printed” to Adobe Acrobat</a:t>
            </a:r>
            <a:r>
              <a:rPr lang="en-US" baseline="30000"/>
              <a:t>TM</a:t>
            </a:r>
            <a:r>
              <a:rPr lang="en-US"/>
              <a:t> to create a PDF file</a:t>
            </a:r>
          </a:p>
          <a:p>
            <a:r>
              <a:rPr lang="en-US"/>
              <a:t>The PDF was printed 6 per page, framed in Acrobat, which allows you to fill the page</a:t>
            </a:r>
          </a:p>
          <a:p>
            <a:r>
              <a:rPr lang="en-US"/>
              <a:t>This gives a larger slide than printing directly to the printer from PowerPoint</a:t>
            </a:r>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Features that can be added</a:t>
            </a:r>
            <a:endParaRPr lang="en-US" dirty="0"/>
          </a:p>
        </p:txBody>
      </p:sp>
      <p:sp>
        <p:nvSpPr>
          <p:cNvPr id="3" name="Content Placeholder 2"/>
          <p:cNvSpPr>
            <a:spLocks noGrp="1"/>
          </p:cNvSpPr>
          <p:nvPr>
            <p:ph idx="1"/>
          </p:nvPr>
        </p:nvSpPr>
        <p:spPr>
          <a:xfrm>
            <a:off x="381000" y="1371600"/>
            <a:ext cx="8229600" cy="4525963"/>
          </a:xfrm>
        </p:spPr>
        <p:txBody>
          <a:bodyPr/>
          <a:lstStyle/>
          <a:p>
            <a:r>
              <a:rPr lang="en-US" sz="2400" dirty="0" smtClean="0"/>
              <a:t>You can place these features using</a:t>
            </a:r>
          </a:p>
          <a:p>
            <a:r>
              <a:rPr lang="en-US" sz="2400" dirty="0" smtClean="0"/>
              <a:t>“</a:t>
            </a:r>
            <a:r>
              <a:rPr lang="en-US" sz="2400" dirty="0" smtClean="0">
                <a:solidFill>
                  <a:srgbClr val="0000FF"/>
                </a:solidFill>
              </a:rPr>
              <a:t>Slide Master</a:t>
            </a:r>
            <a:r>
              <a:rPr lang="en-US" sz="2400" dirty="0" smtClean="0"/>
              <a:t>” – but note that PPT differentiates between different “masters” so you can actually have many different styles that complicate these features (this presentation has many styles as I tool slides from different presentations)</a:t>
            </a:r>
            <a:endParaRPr lang="en-US" sz="2400" dirty="0"/>
          </a:p>
        </p:txBody>
      </p:sp>
      <p:sp>
        <p:nvSpPr>
          <p:cNvPr id="4" name="Date Placeholder 3"/>
          <p:cNvSpPr>
            <a:spLocks noGrp="1"/>
          </p:cNvSpPr>
          <p:nvPr>
            <p:ph type="dt" sz="half" idx="10"/>
          </p:nvPr>
        </p:nvSpPr>
        <p:spPr>
          <a:xfrm>
            <a:off x="5943600" y="6477000"/>
            <a:ext cx="2133600" cy="381000"/>
          </a:xfrm>
        </p:spPr>
        <p:txBody>
          <a:bodyPr/>
          <a:lstStyle/>
          <a:p>
            <a:pPr>
              <a:defRPr/>
            </a:pPr>
            <a:fld id="{D4DC0785-06A5-4F0E-9DD3-7356287D73A2}" type="datetime12">
              <a:rPr lang="en-US" smtClean="0"/>
              <a:t>7:59 PM</a:t>
            </a:fld>
            <a:endParaRPr lang="en-US" dirty="0"/>
          </a:p>
        </p:txBody>
      </p:sp>
      <p:sp>
        <p:nvSpPr>
          <p:cNvPr id="5" name="Footer Placeholder 4"/>
          <p:cNvSpPr>
            <a:spLocks noGrp="1"/>
          </p:cNvSpPr>
          <p:nvPr>
            <p:ph type="ftr" sz="quarter" idx="11"/>
          </p:nvPr>
        </p:nvSpPr>
        <p:spPr/>
        <p:txBody>
          <a:bodyPr/>
          <a:lstStyle/>
          <a:p>
            <a:pPr>
              <a:defRPr/>
            </a:pPr>
            <a:r>
              <a:rPr lang="en-US" smtClean="0"/>
              <a:t>© J. Paul Robinson, Purdue University</a:t>
            </a:r>
            <a:endParaRPr lang="en-US" dirty="0"/>
          </a:p>
        </p:txBody>
      </p:sp>
      <p:sp>
        <p:nvSpPr>
          <p:cNvPr id="6" name="Slide Number Placeholder 5"/>
          <p:cNvSpPr>
            <a:spLocks noGrp="1"/>
          </p:cNvSpPr>
          <p:nvPr>
            <p:ph type="sldNum" sz="quarter" idx="12"/>
          </p:nvPr>
        </p:nvSpPr>
        <p:spPr/>
        <p:txBody>
          <a:bodyPr/>
          <a:lstStyle/>
          <a:p>
            <a:pPr>
              <a:defRPr/>
            </a:pPr>
            <a:fld id="{B152AA58-31AB-49D1-9E6D-AC4A8175D4B8}" type="slidenum">
              <a:rPr lang="en-US" smtClean="0"/>
              <a:pPr>
                <a:defRPr/>
              </a:pPr>
              <a:t>48</a:t>
            </a:fld>
            <a:r>
              <a:rPr lang="en-US" smtClean="0"/>
              <a:t> of 46</a:t>
            </a:r>
            <a:endParaRPr lang="en-US"/>
          </a:p>
        </p:txBody>
      </p:sp>
      <p:sp>
        <p:nvSpPr>
          <p:cNvPr id="7" name="TextBox 6"/>
          <p:cNvSpPr txBox="1"/>
          <p:nvPr/>
        </p:nvSpPr>
        <p:spPr>
          <a:xfrm>
            <a:off x="3733800" y="4800600"/>
            <a:ext cx="4865434" cy="553998"/>
          </a:xfrm>
          <a:prstGeom prst="rect">
            <a:avLst/>
          </a:prstGeom>
          <a:noFill/>
        </p:spPr>
        <p:txBody>
          <a:bodyPr wrap="none" rtlCol="0">
            <a:spAutoFit/>
          </a:bodyPr>
          <a:lstStyle/>
          <a:p>
            <a:r>
              <a:rPr lang="en-US" dirty="0" smtClean="0"/>
              <a:t>Slide number is added using </a:t>
            </a:r>
            <a:r>
              <a:rPr lang="en-US" dirty="0" smtClean="0">
                <a:solidFill>
                  <a:srgbClr val="0000FF"/>
                </a:solidFill>
              </a:rPr>
              <a:t>Header &amp; Footer</a:t>
            </a:r>
          </a:p>
          <a:p>
            <a:r>
              <a:rPr lang="en-US" sz="1200" dirty="0" smtClean="0">
                <a:solidFill>
                  <a:srgbClr val="0000FF"/>
                </a:solidFill>
              </a:rPr>
              <a:t>(I know – 48 of 46 sides is an odd number!)</a:t>
            </a:r>
            <a:endParaRPr lang="en-US" sz="1200" dirty="0">
              <a:solidFill>
                <a:srgbClr val="0000FF"/>
              </a:solidFill>
            </a:endParaRPr>
          </a:p>
        </p:txBody>
      </p:sp>
      <p:sp>
        <p:nvSpPr>
          <p:cNvPr id="8" name="TextBox 7"/>
          <p:cNvSpPr txBox="1"/>
          <p:nvPr/>
        </p:nvSpPr>
        <p:spPr>
          <a:xfrm>
            <a:off x="1600201" y="5486400"/>
            <a:ext cx="5562600" cy="646331"/>
          </a:xfrm>
          <a:prstGeom prst="rect">
            <a:avLst/>
          </a:prstGeom>
          <a:noFill/>
        </p:spPr>
        <p:txBody>
          <a:bodyPr wrap="square" rtlCol="0">
            <a:spAutoFit/>
          </a:bodyPr>
          <a:lstStyle/>
          <a:p>
            <a:r>
              <a:rPr lang="en-US" dirty="0" smtClean="0"/>
              <a:t>A clock can be added that shows real time by using </a:t>
            </a:r>
            <a:r>
              <a:rPr lang="en-US" dirty="0" smtClean="0">
                <a:solidFill>
                  <a:srgbClr val="0000FF"/>
                </a:solidFill>
              </a:rPr>
              <a:t>Header &amp; Footer </a:t>
            </a:r>
            <a:r>
              <a:rPr lang="en-US" dirty="0" smtClean="0"/>
              <a:t>and activating update in real time</a:t>
            </a:r>
            <a:endParaRPr lang="en-US" dirty="0"/>
          </a:p>
        </p:txBody>
      </p:sp>
      <p:sp>
        <p:nvSpPr>
          <p:cNvPr id="9" name="TextBox 8"/>
          <p:cNvSpPr txBox="1"/>
          <p:nvPr/>
        </p:nvSpPr>
        <p:spPr>
          <a:xfrm>
            <a:off x="685800" y="3886200"/>
            <a:ext cx="5724709" cy="369332"/>
          </a:xfrm>
          <a:prstGeom prst="rect">
            <a:avLst/>
          </a:prstGeom>
          <a:noFill/>
        </p:spPr>
        <p:txBody>
          <a:bodyPr wrap="none" rtlCol="0">
            <a:spAutoFit/>
          </a:bodyPr>
          <a:lstStyle/>
          <a:p>
            <a:r>
              <a:rPr lang="en-US" dirty="0" smtClean="0"/>
              <a:t>A copyright statement is added using </a:t>
            </a:r>
            <a:r>
              <a:rPr lang="en-US" dirty="0" smtClean="0">
                <a:solidFill>
                  <a:srgbClr val="0000FF"/>
                </a:solidFill>
              </a:rPr>
              <a:t>Header &amp; Footer</a:t>
            </a:r>
            <a:endParaRPr lang="en-US" dirty="0">
              <a:solidFill>
                <a:srgbClr val="0000FF"/>
              </a:solidFill>
            </a:endParaRPr>
          </a:p>
        </p:txBody>
      </p:sp>
      <p:cxnSp>
        <p:nvCxnSpPr>
          <p:cNvPr id="11" name="Straight Arrow Connector 10"/>
          <p:cNvCxnSpPr/>
          <p:nvPr/>
        </p:nvCxnSpPr>
        <p:spPr bwMode="auto">
          <a:xfrm rot="5400000">
            <a:off x="-76200" y="5181600"/>
            <a:ext cx="2209800" cy="533400"/>
          </a:xfrm>
          <a:prstGeom prst="straightConnector1">
            <a:avLst/>
          </a:prstGeom>
          <a:solidFill>
            <a:schemeClr val="accent1"/>
          </a:solidFill>
          <a:ln w="9525" cap="flat" cmpd="sng" algn="ctr">
            <a:solidFill>
              <a:schemeClr val="tx1"/>
            </a:solidFill>
            <a:prstDash val="solid"/>
            <a:round/>
            <a:headEnd type="none" w="med" len="med"/>
            <a:tailEnd type="arrow"/>
          </a:ln>
          <a:effectLst/>
        </p:spPr>
      </p:cxnSp>
      <p:cxnSp>
        <p:nvCxnSpPr>
          <p:cNvPr id="13" name="Straight Arrow Connector 12"/>
          <p:cNvCxnSpPr/>
          <p:nvPr/>
        </p:nvCxnSpPr>
        <p:spPr bwMode="auto">
          <a:xfrm rot="16200000" flipH="1">
            <a:off x="7162800" y="5257800"/>
            <a:ext cx="1295400" cy="1143000"/>
          </a:xfrm>
          <a:prstGeom prst="straightConnector1">
            <a:avLst/>
          </a:prstGeom>
          <a:solidFill>
            <a:schemeClr val="accent1"/>
          </a:solidFill>
          <a:ln w="9525" cap="flat" cmpd="sng" algn="ctr">
            <a:solidFill>
              <a:schemeClr val="tx1"/>
            </a:solidFill>
            <a:prstDash val="solid"/>
            <a:round/>
            <a:headEnd type="none" w="med" len="med"/>
            <a:tailEnd type="arrow"/>
          </a:ln>
          <a:effectLst/>
        </p:spPr>
      </p:cxnSp>
      <p:cxnSp>
        <p:nvCxnSpPr>
          <p:cNvPr id="15" name="Straight Arrow Connector 14"/>
          <p:cNvCxnSpPr/>
          <p:nvPr/>
        </p:nvCxnSpPr>
        <p:spPr bwMode="auto">
          <a:xfrm>
            <a:off x="5029200" y="6172200"/>
            <a:ext cx="914400" cy="457200"/>
          </a:xfrm>
          <a:prstGeom prst="straightConnector1">
            <a:avLst/>
          </a:prstGeom>
          <a:solidFill>
            <a:schemeClr val="accent1"/>
          </a:solidFill>
          <a:ln w="9525" cap="flat" cmpd="sng" algn="ctr">
            <a:solidFill>
              <a:schemeClr val="tx1"/>
            </a:solidFill>
            <a:prstDash val="solid"/>
            <a:round/>
            <a:headEnd type="none" w="med" len="med"/>
            <a:tailEnd type="arrow"/>
          </a:ln>
          <a:effectLst/>
        </p:spPr>
      </p:cxn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4"/>
          <p:cNvSpPr>
            <a:spLocks noGrp="1"/>
          </p:cNvSpPr>
          <p:nvPr>
            <p:ph type="ftr" sz="quarter" idx="11"/>
          </p:nvPr>
        </p:nvSpPr>
        <p:spPr/>
        <p:txBody>
          <a:bodyPr/>
          <a:lstStyle/>
          <a:p>
            <a:r>
              <a:rPr lang="en-US"/>
              <a:t>© J. Paul Robinson, Purdue University</a:t>
            </a:r>
          </a:p>
        </p:txBody>
      </p:sp>
      <p:sp>
        <p:nvSpPr>
          <p:cNvPr id="7" name="Slide Number Placeholder 5"/>
          <p:cNvSpPr>
            <a:spLocks noGrp="1"/>
          </p:cNvSpPr>
          <p:nvPr>
            <p:ph type="sldNum" sz="quarter" idx="12"/>
          </p:nvPr>
        </p:nvSpPr>
        <p:spPr/>
        <p:txBody>
          <a:bodyPr/>
          <a:lstStyle/>
          <a:p>
            <a:fld id="{5A00591C-AF1D-45D9-A554-6B6AE088D4CE}" type="slidenum">
              <a:rPr lang="en-US"/>
              <a:pPr/>
              <a:t>49</a:t>
            </a:fld>
            <a:r>
              <a:rPr lang="en-US" dirty="0"/>
              <a:t> of 46</a:t>
            </a:r>
          </a:p>
        </p:txBody>
      </p:sp>
      <p:sp>
        <p:nvSpPr>
          <p:cNvPr id="112642" name="Rectangle 2"/>
          <p:cNvSpPr>
            <a:spLocks noGrp="1" noChangeArrowheads="1"/>
          </p:cNvSpPr>
          <p:nvPr>
            <p:ph type="title"/>
          </p:nvPr>
        </p:nvSpPr>
        <p:spPr>
          <a:xfrm>
            <a:off x="457200" y="274638"/>
            <a:ext cx="8229600" cy="868362"/>
          </a:xfrm>
        </p:spPr>
        <p:txBody>
          <a:bodyPr/>
          <a:lstStyle/>
          <a:p>
            <a:r>
              <a:rPr lang="en-US"/>
              <a:t>About this Presentation</a:t>
            </a:r>
          </a:p>
        </p:txBody>
      </p:sp>
      <p:sp>
        <p:nvSpPr>
          <p:cNvPr id="112643" name="Rectangle 3"/>
          <p:cNvSpPr>
            <a:spLocks noGrp="1" noChangeArrowheads="1"/>
          </p:cNvSpPr>
          <p:nvPr>
            <p:ph type="body" idx="1"/>
          </p:nvPr>
        </p:nvSpPr>
        <p:spPr>
          <a:xfrm>
            <a:off x="1066800" y="1066800"/>
            <a:ext cx="7010400" cy="3352800"/>
          </a:xfrm>
        </p:spPr>
        <p:txBody>
          <a:bodyPr/>
          <a:lstStyle/>
          <a:p>
            <a:r>
              <a:rPr lang="en-US" sz="2800"/>
              <a:t>It was designed to assist graduate students to create quality presentations</a:t>
            </a:r>
          </a:p>
          <a:p>
            <a:r>
              <a:rPr lang="en-US" sz="2800"/>
              <a:t>You may copy this and use it for any purpose, it may not be commercialized</a:t>
            </a:r>
          </a:p>
          <a:p>
            <a:r>
              <a:rPr lang="en-US" sz="2800"/>
              <a:t>If you do use it, please acknowledge the source as:</a:t>
            </a:r>
          </a:p>
        </p:txBody>
      </p:sp>
      <p:sp>
        <p:nvSpPr>
          <p:cNvPr id="112644" name="Text Box 4"/>
          <p:cNvSpPr txBox="1">
            <a:spLocks noChangeArrowheads="1"/>
          </p:cNvSpPr>
          <p:nvPr/>
        </p:nvSpPr>
        <p:spPr bwMode="auto">
          <a:xfrm>
            <a:off x="1066800" y="4038600"/>
            <a:ext cx="7154863" cy="1555750"/>
          </a:xfrm>
          <a:prstGeom prst="rect">
            <a:avLst/>
          </a:prstGeom>
          <a:noFill/>
          <a:ln w="9525">
            <a:noFill/>
            <a:miter lim="800000"/>
            <a:headEnd/>
            <a:tailEnd/>
          </a:ln>
          <a:effectLst/>
        </p:spPr>
        <p:txBody>
          <a:bodyPr wrap="none">
            <a:spAutoFit/>
          </a:bodyPr>
          <a:lstStyle/>
          <a:p>
            <a:r>
              <a:rPr lang="en-US" sz="2000"/>
              <a:t>J. Paul Robinson, Ph.D.</a:t>
            </a:r>
          </a:p>
          <a:p>
            <a:r>
              <a:rPr lang="en-US" sz="2000"/>
              <a:t>Professor, Purdue University</a:t>
            </a:r>
          </a:p>
          <a:p>
            <a:r>
              <a:rPr lang="en-US" sz="2000"/>
              <a:t>Email: </a:t>
            </a:r>
            <a:r>
              <a:rPr lang="en-US" sz="2000">
                <a:solidFill>
                  <a:srgbClr val="000099"/>
                </a:solidFill>
              </a:rPr>
              <a:t>jpr@flowcyt.cyto.purdue.edu</a:t>
            </a:r>
          </a:p>
          <a:p>
            <a:r>
              <a:rPr lang="en-US" sz="2000"/>
              <a:t>Web:</a:t>
            </a:r>
            <a:r>
              <a:rPr lang="en-US" sz="2000">
                <a:solidFill>
                  <a:srgbClr val="000099"/>
                </a:solidFill>
              </a:rPr>
              <a:t> </a:t>
            </a:r>
            <a:r>
              <a:rPr lang="en-US" sz="2000">
                <a:solidFill>
                  <a:srgbClr val="000099"/>
                </a:solidFill>
                <a:hlinkClick r:id="rId3"/>
              </a:rPr>
              <a:t>www.cyto.purdue.edu</a:t>
            </a:r>
            <a:endParaRPr lang="en-US" sz="2000">
              <a:solidFill>
                <a:srgbClr val="000099"/>
              </a:solidFill>
            </a:endParaRPr>
          </a:p>
          <a:p>
            <a:r>
              <a:rPr lang="en-US" sz="1600"/>
              <a:t>The actual presentation is at http://www.cyto.purdue.edu/Education/index.htm</a:t>
            </a:r>
          </a:p>
        </p:txBody>
      </p:sp>
      <p:sp>
        <p:nvSpPr>
          <p:cNvPr id="112645" name="Rectangle 5"/>
          <p:cNvSpPr>
            <a:spLocks noChangeArrowheads="1"/>
          </p:cNvSpPr>
          <p:nvPr/>
        </p:nvSpPr>
        <p:spPr bwMode="auto">
          <a:xfrm>
            <a:off x="152400" y="5791200"/>
            <a:ext cx="8686800" cy="304800"/>
          </a:xfrm>
          <a:prstGeom prst="rect">
            <a:avLst/>
          </a:prstGeom>
          <a:solidFill>
            <a:schemeClr val="accent1"/>
          </a:solidFill>
          <a:ln w="9525">
            <a:solidFill>
              <a:schemeClr val="tx1"/>
            </a:solidFill>
            <a:miter lim="800000"/>
            <a:headEnd/>
            <a:tailEnd/>
          </a:ln>
          <a:effectLst/>
        </p:spPr>
        <p:txBody>
          <a:bodyPr wrap="none" anchor="ctr"/>
          <a:lstStyle/>
          <a:p>
            <a:pPr algn="ctr"/>
            <a:r>
              <a:rPr lang="en-US" dirty="0"/>
              <a:t>This talk has been presented several times since 2000. This current version  </a:t>
            </a:r>
            <a:r>
              <a:rPr lang="en-US" dirty="0" smtClean="0"/>
              <a:t>06/02/10</a:t>
            </a:r>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Footer Placeholder 3"/>
          <p:cNvSpPr>
            <a:spLocks noGrp="1"/>
          </p:cNvSpPr>
          <p:nvPr>
            <p:ph type="ftr" sz="quarter" idx="11"/>
          </p:nvPr>
        </p:nvSpPr>
        <p:spPr/>
        <p:txBody>
          <a:bodyPr/>
          <a:lstStyle/>
          <a:p>
            <a:r>
              <a:rPr lang="en-US"/>
              <a:t>© J. Paul Robinson, Purdue University</a:t>
            </a:r>
          </a:p>
        </p:txBody>
      </p:sp>
      <p:sp>
        <p:nvSpPr>
          <p:cNvPr id="13" name="Slide Number Placeholder 4"/>
          <p:cNvSpPr>
            <a:spLocks noGrp="1"/>
          </p:cNvSpPr>
          <p:nvPr>
            <p:ph type="sldNum" sz="quarter" idx="12"/>
          </p:nvPr>
        </p:nvSpPr>
        <p:spPr/>
        <p:txBody>
          <a:bodyPr/>
          <a:lstStyle/>
          <a:p>
            <a:fld id="{D7EEF3DF-1874-4EEB-BA46-0577395785A4}" type="slidenum">
              <a:rPr lang="en-US"/>
              <a:pPr/>
              <a:t>5</a:t>
            </a:fld>
            <a:r>
              <a:rPr lang="en-US"/>
              <a:t> of 46</a:t>
            </a:r>
          </a:p>
        </p:txBody>
      </p:sp>
      <p:sp>
        <p:nvSpPr>
          <p:cNvPr id="28674" name="Rectangle 2"/>
          <p:cNvSpPr>
            <a:spLocks noChangeArrowheads="1"/>
          </p:cNvSpPr>
          <p:nvPr/>
        </p:nvSpPr>
        <p:spPr bwMode="auto">
          <a:xfrm>
            <a:off x="5181600" y="2133600"/>
            <a:ext cx="3581400" cy="2438400"/>
          </a:xfrm>
          <a:prstGeom prst="rect">
            <a:avLst/>
          </a:prstGeom>
          <a:solidFill>
            <a:schemeClr val="accent1"/>
          </a:solidFill>
          <a:ln w="9525">
            <a:solidFill>
              <a:schemeClr val="tx1"/>
            </a:solidFill>
            <a:miter lim="800000"/>
            <a:headEnd/>
            <a:tailEnd/>
          </a:ln>
          <a:effectLst/>
        </p:spPr>
        <p:txBody>
          <a:bodyPr wrap="none" anchor="ctr"/>
          <a:lstStyle/>
          <a:p>
            <a:pPr algn="ctr"/>
            <a:endParaRPr lang="en-US"/>
          </a:p>
        </p:txBody>
      </p:sp>
      <p:sp>
        <p:nvSpPr>
          <p:cNvPr id="28675" name="Rectangle 3"/>
          <p:cNvSpPr>
            <a:spLocks noGrp="1" noChangeArrowheads="1"/>
          </p:cNvSpPr>
          <p:nvPr>
            <p:ph type="title"/>
          </p:nvPr>
        </p:nvSpPr>
        <p:spPr>
          <a:xfrm>
            <a:off x="609600" y="228600"/>
            <a:ext cx="8229600" cy="1143000"/>
          </a:xfrm>
        </p:spPr>
        <p:txBody>
          <a:bodyPr/>
          <a:lstStyle/>
          <a:p>
            <a:r>
              <a:rPr lang="en-US"/>
              <a:t>Opening your presentation</a:t>
            </a:r>
          </a:p>
        </p:txBody>
      </p:sp>
      <p:sp>
        <p:nvSpPr>
          <p:cNvPr id="28676" name="Rectangle 4"/>
          <p:cNvSpPr>
            <a:spLocks noGrp="1" noChangeArrowheads="1"/>
          </p:cNvSpPr>
          <p:nvPr>
            <p:ph type="body" idx="4294967295"/>
          </p:nvPr>
        </p:nvSpPr>
        <p:spPr>
          <a:xfrm>
            <a:off x="228600" y="1371600"/>
            <a:ext cx="4724400" cy="4724400"/>
          </a:xfrm>
        </p:spPr>
        <p:txBody>
          <a:bodyPr/>
          <a:lstStyle/>
          <a:p>
            <a:pPr marL="381000" indent="-381000">
              <a:lnSpc>
                <a:spcPct val="80000"/>
              </a:lnSpc>
              <a:buFontTx/>
              <a:buAutoNum type="arabicPeriod"/>
            </a:pPr>
            <a:r>
              <a:rPr lang="en-US" sz="2400"/>
              <a:t>You should be early (10 min) for your presentation.</a:t>
            </a:r>
          </a:p>
          <a:p>
            <a:pPr marL="381000" indent="-381000">
              <a:lnSpc>
                <a:spcPct val="80000"/>
              </a:lnSpc>
              <a:buFontTx/>
              <a:buAutoNum type="arabicPeriod"/>
            </a:pPr>
            <a:r>
              <a:rPr lang="en-US" sz="2400"/>
              <a:t>You should have checked in with the person who will chair the session</a:t>
            </a:r>
          </a:p>
          <a:p>
            <a:pPr marL="381000" indent="-381000">
              <a:lnSpc>
                <a:spcPct val="80000"/>
              </a:lnSpc>
              <a:buFontTx/>
              <a:buAutoNum type="arabicPeriod"/>
            </a:pPr>
            <a:r>
              <a:rPr lang="en-US" sz="2400"/>
              <a:t>You should have already checked the projector and computer well before your talk</a:t>
            </a:r>
          </a:p>
          <a:p>
            <a:pPr marL="381000" indent="-381000">
              <a:lnSpc>
                <a:spcPct val="80000"/>
              </a:lnSpc>
              <a:buFontTx/>
              <a:buAutoNum type="arabicPeriod"/>
            </a:pPr>
            <a:r>
              <a:rPr lang="en-US" sz="2400"/>
              <a:t>You should be ready to begin when invited</a:t>
            </a:r>
          </a:p>
          <a:p>
            <a:pPr marL="381000" indent="-381000">
              <a:lnSpc>
                <a:spcPct val="80000"/>
              </a:lnSpc>
              <a:buFontTx/>
              <a:buAutoNum type="arabicPeriod"/>
            </a:pPr>
            <a:r>
              <a:rPr lang="en-US" sz="2400"/>
              <a:t>Your first slide should be on the screen before you begin</a:t>
            </a:r>
          </a:p>
          <a:p>
            <a:pPr marL="381000" indent="-381000">
              <a:lnSpc>
                <a:spcPct val="80000"/>
              </a:lnSpc>
              <a:buFontTx/>
              <a:buAutoNum type="arabicPeriod"/>
            </a:pPr>
            <a:r>
              <a:rPr lang="en-US" sz="2400"/>
              <a:t>It should have your presentation title on it and information about you</a:t>
            </a:r>
          </a:p>
        </p:txBody>
      </p:sp>
      <p:sp>
        <p:nvSpPr>
          <p:cNvPr id="28677" name="Text Box 5"/>
          <p:cNvSpPr txBox="1">
            <a:spLocks noChangeArrowheads="1"/>
          </p:cNvSpPr>
          <p:nvPr/>
        </p:nvSpPr>
        <p:spPr bwMode="auto">
          <a:xfrm>
            <a:off x="5334000" y="2438400"/>
            <a:ext cx="3276600" cy="701675"/>
          </a:xfrm>
          <a:prstGeom prst="rect">
            <a:avLst/>
          </a:prstGeom>
          <a:noFill/>
          <a:ln w="9525">
            <a:noFill/>
            <a:miter lim="800000"/>
            <a:headEnd/>
            <a:tailEnd/>
          </a:ln>
          <a:effectLst/>
        </p:spPr>
        <p:txBody>
          <a:bodyPr>
            <a:spAutoFit/>
          </a:bodyPr>
          <a:lstStyle/>
          <a:p>
            <a:pPr algn="ctr">
              <a:spcBef>
                <a:spcPct val="50000"/>
              </a:spcBef>
            </a:pPr>
            <a:r>
              <a:rPr lang="en-US" sz="2000"/>
              <a:t>Presentation 101 for Graduate Student</a:t>
            </a:r>
          </a:p>
        </p:txBody>
      </p:sp>
      <p:sp>
        <p:nvSpPr>
          <p:cNvPr id="28678" name="Text Box 6"/>
          <p:cNvSpPr txBox="1">
            <a:spLocks noChangeArrowheads="1"/>
          </p:cNvSpPr>
          <p:nvPr/>
        </p:nvSpPr>
        <p:spPr bwMode="auto">
          <a:xfrm>
            <a:off x="5715000" y="3505200"/>
            <a:ext cx="2465388" cy="701675"/>
          </a:xfrm>
          <a:prstGeom prst="rect">
            <a:avLst/>
          </a:prstGeom>
          <a:noFill/>
          <a:ln w="9525">
            <a:noFill/>
            <a:miter lim="800000"/>
            <a:headEnd/>
            <a:tailEnd/>
          </a:ln>
          <a:effectLst/>
        </p:spPr>
        <p:txBody>
          <a:bodyPr wrap="none">
            <a:spAutoFit/>
          </a:bodyPr>
          <a:lstStyle/>
          <a:p>
            <a:pPr algn="ctr"/>
            <a:r>
              <a:rPr lang="en-US" sz="1000"/>
              <a:t>J. Paul Robinson</a:t>
            </a:r>
          </a:p>
          <a:p>
            <a:pPr algn="ctr"/>
            <a:r>
              <a:rPr lang="en-US" sz="1000"/>
              <a:t>Professor, </a:t>
            </a:r>
          </a:p>
          <a:p>
            <a:pPr algn="ctr"/>
            <a:r>
              <a:rPr lang="en-US" sz="1000"/>
              <a:t>Department of Basic Medical Sciences </a:t>
            </a:r>
          </a:p>
          <a:p>
            <a:pPr algn="ctr"/>
            <a:r>
              <a:rPr lang="en-US" sz="1000"/>
              <a:t>&amp; Department of Biomedical Engineering</a:t>
            </a:r>
          </a:p>
        </p:txBody>
      </p:sp>
      <p:sp>
        <p:nvSpPr>
          <p:cNvPr id="28679" name="Text Box 7"/>
          <p:cNvSpPr txBox="1">
            <a:spLocks noChangeArrowheads="1"/>
          </p:cNvSpPr>
          <p:nvPr/>
        </p:nvSpPr>
        <p:spPr bwMode="auto">
          <a:xfrm>
            <a:off x="4953000" y="5105400"/>
            <a:ext cx="3962400" cy="925513"/>
          </a:xfrm>
          <a:prstGeom prst="rect">
            <a:avLst/>
          </a:prstGeom>
          <a:noFill/>
          <a:ln w="9525">
            <a:solidFill>
              <a:schemeClr val="tx1"/>
            </a:solidFill>
            <a:miter lim="800000"/>
            <a:headEnd/>
            <a:tailEnd/>
          </a:ln>
          <a:effectLst/>
        </p:spPr>
        <p:txBody>
          <a:bodyPr>
            <a:spAutoFit/>
          </a:bodyPr>
          <a:lstStyle/>
          <a:p>
            <a:r>
              <a:rPr lang="en-US"/>
              <a:t>Have the projector and computer set up with the opening slide well before the presentation is due to start</a:t>
            </a:r>
          </a:p>
        </p:txBody>
      </p:sp>
      <p:pic>
        <p:nvPicPr>
          <p:cNvPr id="28680" name="Picture 8" descr="paul"/>
          <p:cNvPicPr>
            <a:picLocks noChangeAspect="1" noChangeArrowheads="1"/>
          </p:cNvPicPr>
          <p:nvPr/>
        </p:nvPicPr>
        <p:blipFill>
          <a:blip r:embed="rId3" cstate="print"/>
          <a:srcRect/>
          <a:stretch>
            <a:fillRect/>
          </a:stretch>
        </p:blipFill>
        <p:spPr bwMode="auto">
          <a:xfrm>
            <a:off x="7696200" y="3124200"/>
            <a:ext cx="498475" cy="685800"/>
          </a:xfrm>
          <a:prstGeom prst="rect">
            <a:avLst/>
          </a:prstGeom>
          <a:noFill/>
        </p:spPr>
      </p:pic>
      <p:sp>
        <p:nvSpPr>
          <p:cNvPr id="28681" name="Text Box 9"/>
          <p:cNvSpPr txBox="1">
            <a:spLocks noChangeArrowheads="1"/>
          </p:cNvSpPr>
          <p:nvPr/>
        </p:nvSpPr>
        <p:spPr bwMode="auto">
          <a:xfrm>
            <a:off x="5572125" y="4291013"/>
            <a:ext cx="2967038" cy="276225"/>
          </a:xfrm>
          <a:prstGeom prst="rect">
            <a:avLst/>
          </a:prstGeom>
          <a:noFill/>
          <a:ln w="9525">
            <a:noFill/>
            <a:miter lim="800000"/>
            <a:headEnd/>
            <a:tailEnd/>
          </a:ln>
          <a:effectLst/>
        </p:spPr>
        <p:txBody>
          <a:bodyPr wrap="none">
            <a:spAutoFit/>
          </a:bodyPr>
          <a:lstStyle/>
          <a:p>
            <a:pPr algn="ctr"/>
            <a:r>
              <a:rPr lang="en-US" sz="600"/>
              <a:t>A set of suggestions and examples for creating good quality presentations</a:t>
            </a:r>
          </a:p>
          <a:p>
            <a:pPr algn="ctr"/>
            <a:r>
              <a:rPr lang="en-US" sz="600"/>
              <a:t>This presentation is available for download from  http://www.purdue.edu/education</a:t>
            </a:r>
          </a:p>
        </p:txBody>
      </p:sp>
      <p:sp>
        <p:nvSpPr>
          <p:cNvPr id="28682" name="AutoShape 10"/>
          <p:cNvSpPr>
            <a:spLocks noChangeArrowheads="1"/>
          </p:cNvSpPr>
          <p:nvPr/>
        </p:nvSpPr>
        <p:spPr bwMode="auto">
          <a:xfrm>
            <a:off x="6858000" y="4648200"/>
            <a:ext cx="152400" cy="304800"/>
          </a:xfrm>
          <a:prstGeom prst="upArrow">
            <a:avLst>
              <a:gd name="adj1" fmla="val 50000"/>
              <a:gd name="adj2" fmla="val 50000"/>
            </a:avLst>
          </a:prstGeom>
          <a:solidFill>
            <a:schemeClr val="accent1"/>
          </a:solidFill>
          <a:ln w="9525">
            <a:solidFill>
              <a:schemeClr val="tx1"/>
            </a:solidFill>
            <a:miter lim="800000"/>
            <a:headEnd/>
            <a:tailEnd/>
          </a:ln>
          <a:effectLst/>
        </p:spPr>
        <p:txBody>
          <a:bodyPr wrap="none" anchor="ctr"/>
          <a:lstStyle/>
          <a:p>
            <a:endParaRPr lang="en-US"/>
          </a:p>
        </p:txBody>
      </p:sp>
      <p:sp>
        <p:nvSpPr>
          <p:cNvPr id="28683" name="Text Box 11"/>
          <p:cNvSpPr txBox="1">
            <a:spLocks noChangeArrowheads="1"/>
          </p:cNvSpPr>
          <p:nvPr/>
        </p:nvSpPr>
        <p:spPr bwMode="auto">
          <a:xfrm>
            <a:off x="4953000" y="1600200"/>
            <a:ext cx="3838575" cy="304800"/>
          </a:xfrm>
          <a:prstGeom prst="rect">
            <a:avLst/>
          </a:prstGeom>
          <a:noFill/>
          <a:ln w="9525">
            <a:noFill/>
            <a:miter lim="800000"/>
            <a:headEnd/>
            <a:tailEnd/>
          </a:ln>
          <a:effectLst/>
        </p:spPr>
        <p:txBody>
          <a:bodyPr wrap="none">
            <a:spAutoFit/>
          </a:bodyPr>
          <a:lstStyle/>
          <a:p>
            <a:r>
              <a:rPr lang="en-US" sz="1400"/>
              <a:t>(Example opening slide from this presentation)</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a:t>© J. Paul Robinson, Purdue University</a:t>
            </a:r>
          </a:p>
        </p:txBody>
      </p:sp>
      <p:sp>
        <p:nvSpPr>
          <p:cNvPr id="6" name="Slide Number Placeholder 5"/>
          <p:cNvSpPr>
            <a:spLocks noGrp="1"/>
          </p:cNvSpPr>
          <p:nvPr>
            <p:ph type="sldNum" sz="quarter" idx="12"/>
          </p:nvPr>
        </p:nvSpPr>
        <p:spPr/>
        <p:txBody>
          <a:bodyPr/>
          <a:lstStyle/>
          <a:p>
            <a:fld id="{B0643094-92A6-4844-9A38-7CA151BFD6A7}" type="slidenum">
              <a:rPr lang="en-US"/>
              <a:pPr/>
              <a:t>6</a:t>
            </a:fld>
            <a:r>
              <a:rPr lang="en-US"/>
              <a:t> of 46</a:t>
            </a:r>
          </a:p>
        </p:txBody>
      </p:sp>
      <p:sp>
        <p:nvSpPr>
          <p:cNvPr id="30722" name="Rectangle 2"/>
          <p:cNvSpPr>
            <a:spLocks noGrp="1" noChangeArrowheads="1"/>
          </p:cNvSpPr>
          <p:nvPr>
            <p:ph type="title"/>
          </p:nvPr>
        </p:nvSpPr>
        <p:spPr>
          <a:xfrm>
            <a:off x="533400" y="0"/>
            <a:ext cx="8229600" cy="1143000"/>
          </a:xfrm>
        </p:spPr>
        <p:txBody>
          <a:bodyPr/>
          <a:lstStyle/>
          <a:p>
            <a:r>
              <a:rPr lang="en-US"/>
              <a:t>Your Opening Statement</a:t>
            </a:r>
          </a:p>
        </p:txBody>
      </p:sp>
      <p:sp>
        <p:nvSpPr>
          <p:cNvPr id="30723" name="Rectangle 3"/>
          <p:cNvSpPr>
            <a:spLocks noGrp="1" noChangeArrowheads="1"/>
          </p:cNvSpPr>
          <p:nvPr>
            <p:ph type="body" idx="1"/>
          </p:nvPr>
        </p:nvSpPr>
        <p:spPr>
          <a:xfrm>
            <a:off x="381000" y="1219200"/>
            <a:ext cx="8458200" cy="4297363"/>
          </a:xfrm>
        </p:spPr>
        <p:txBody>
          <a:bodyPr/>
          <a:lstStyle/>
          <a:p>
            <a:r>
              <a:rPr lang="en-US" sz="2800" b="1"/>
              <a:t>If you are an Invited Speaker:</a:t>
            </a:r>
          </a:p>
          <a:p>
            <a:pPr lvl="1"/>
            <a:r>
              <a:rPr lang="en-US" sz="2400"/>
              <a:t>“</a:t>
            </a:r>
            <a:r>
              <a:rPr lang="en-US" sz="2400" i="1"/>
              <a:t>Thank you very much for that generous introduction. I would like to thank the organizers for inviting me to give this presentation. It is an honor to be here at Purdue. Today I would like to present some ideas on the invention of the wheel.…</a:t>
            </a:r>
            <a:r>
              <a:rPr lang="en-US" sz="2400"/>
              <a:t>”</a:t>
            </a:r>
          </a:p>
          <a:p>
            <a:r>
              <a:rPr lang="en-US" sz="2800" b="1"/>
              <a:t>If you are a Seminar Speaker (more informal):</a:t>
            </a:r>
            <a:r>
              <a:rPr lang="en-US" sz="2800"/>
              <a:t> </a:t>
            </a:r>
          </a:p>
          <a:p>
            <a:pPr lvl="1"/>
            <a:r>
              <a:rPr lang="en-US" sz="2400"/>
              <a:t>“</a:t>
            </a:r>
            <a:r>
              <a:rPr lang="en-US" sz="2400" i="1"/>
              <a:t>Thank you very much Professor X. I am very glad to be able to give this seminar. Today I would like to present some ideas on the invention of the wheel.</a:t>
            </a:r>
            <a:r>
              <a:rPr lang="en-US" sz="2400"/>
              <a:t>”</a:t>
            </a:r>
          </a:p>
        </p:txBody>
      </p:sp>
      <p:sp>
        <p:nvSpPr>
          <p:cNvPr id="30724" name="Text Box 4"/>
          <p:cNvSpPr txBox="1">
            <a:spLocks noChangeArrowheads="1"/>
          </p:cNvSpPr>
          <p:nvPr/>
        </p:nvSpPr>
        <p:spPr bwMode="auto">
          <a:xfrm>
            <a:off x="457200" y="5562600"/>
            <a:ext cx="8321675" cy="641350"/>
          </a:xfrm>
          <a:prstGeom prst="rect">
            <a:avLst/>
          </a:prstGeom>
          <a:solidFill>
            <a:srgbClr val="CCFFFF"/>
          </a:solidFill>
          <a:ln w="9525">
            <a:noFill/>
            <a:miter lim="800000"/>
            <a:headEnd/>
            <a:tailEnd/>
          </a:ln>
          <a:effectLst/>
        </p:spPr>
        <p:txBody>
          <a:bodyPr>
            <a:spAutoFit/>
          </a:bodyPr>
          <a:lstStyle/>
          <a:p>
            <a:r>
              <a:rPr lang="en-US"/>
              <a:t>Your opening statement should be strong, and well prepared. It should be short and it can also be an expression of thanks to your host if appropriate. </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ooter Placeholder 4"/>
          <p:cNvSpPr>
            <a:spLocks noGrp="1"/>
          </p:cNvSpPr>
          <p:nvPr>
            <p:ph type="ftr" sz="quarter" idx="11"/>
          </p:nvPr>
        </p:nvSpPr>
        <p:spPr/>
        <p:txBody>
          <a:bodyPr/>
          <a:lstStyle/>
          <a:p>
            <a:r>
              <a:rPr lang="en-US"/>
              <a:t>© J. Paul Robinson, Purdue University</a:t>
            </a:r>
          </a:p>
        </p:txBody>
      </p:sp>
      <p:sp>
        <p:nvSpPr>
          <p:cNvPr id="9" name="Slide Number Placeholder 5"/>
          <p:cNvSpPr>
            <a:spLocks noGrp="1"/>
          </p:cNvSpPr>
          <p:nvPr>
            <p:ph type="sldNum" sz="quarter" idx="12"/>
          </p:nvPr>
        </p:nvSpPr>
        <p:spPr/>
        <p:txBody>
          <a:bodyPr/>
          <a:lstStyle/>
          <a:p>
            <a:fld id="{8F0FA050-3371-4BC6-97DF-EBD4B9802251}" type="slidenum">
              <a:rPr lang="en-US"/>
              <a:pPr/>
              <a:t>7</a:t>
            </a:fld>
            <a:r>
              <a:rPr lang="en-US"/>
              <a:t> of 46</a:t>
            </a:r>
          </a:p>
        </p:txBody>
      </p:sp>
      <p:sp>
        <p:nvSpPr>
          <p:cNvPr id="32770" name="Rectangle 2"/>
          <p:cNvSpPr>
            <a:spLocks noGrp="1" noChangeArrowheads="1"/>
          </p:cNvSpPr>
          <p:nvPr>
            <p:ph type="title"/>
          </p:nvPr>
        </p:nvSpPr>
        <p:spPr>
          <a:xfrm>
            <a:off x="457200" y="0"/>
            <a:ext cx="8229600" cy="1066800"/>
          </a:xfrm>
        </p:spPr>
        <p:txBody>
          <a:bodyPr/>
          <a:lstStyle/>
          <a:p>
            <a:r>
              <a:rPr lang="en-US"/>
              <a:t>Your Closing Statement</a:t>
            </a:r>
          </a:p>
        </p:txBody>
      </p:sp>
      <p:sp>
        <p:nvSpPr>
          <p:cNvPr id="32771" name="Rectangle 3"/>
          <p:cNvSpPr>
            <a:spLocks noGrp="1" noChangeArrowheads="1"/>
          </p:cNvSpPr>
          <p:nvPr>
            <p:ph type="body" idx="1"/>
          </p:nvPr>
        </p:nvSpPr>
        <p:spPr>
          <a:xfrm>
            <a:off x="1066800" y="1143000"/>
            <a:ext cx="8077200" cy="1905000"/>
          </a:xfrm>
        </p:spPr>
        <p:txBody>
          <a:bodyPr/>
          <a:lstStyle/>
          <a:p>
            <a:r>
              <a:rPr lang="en-US" sz="2400"/>
              <a:t>“In my last slide I would like to acknowledge the participation of my colleagues Jim, Jane, Alphonso, and Dr. Jones. I would also like to acknowledge the support of the National Science Foundation for funding this study.”  (</a:t>
            </a:r>
            <a:r>
              <a:rPr lang="en-US" sz="2400" i="1"/>
              <a:t>pause here very briefly</a:t>
            </a:r>
            <a:r>
              <a:rPr lang="en-US" sz="2400"/>
              <a:t>) … “Thank you very much for your attention.”  (</a:t>
            </a:r>
            <a:r>
              <a:rPr lang="en-US" sz="2400">
                <a:solidFill>
                  <a:srgbClr val="0033CC"/>
                </a:solidFill>
              </a:rPr>
              <a:t>Don’t say anything else!!!!</a:t>
            </a:r>
            <a:r>
              <a:rPr lang="en-US" sz="2400"/>
              <a:t>)</a:t>
            </a:r>
          </a:p>
        </p:txBody>
      </p:sp>
      <p:sp>
        <p:nvSpPr>
          <p:cNvPr id="32772" name="Text Box 4"/>
          <p:cNvSpPr txBox="1">
            <a:spLocks noChangeArrowheads="1"/>
          </p:cNvSpPr>
          <p:nvPr/>
        </p:nvSpPr>
        <p:spPr bwMode="auto">
          <a:xfrm>
            <a:off x="323850" y="1143000"/>
            <a:ext cx="590550" cy="457200"/>
          </a:xfrm>
          <a:prstGeom prst="rect">
            <a:avLst/>
          </a:prstGeom>
          <a:noFill/>
          <a:ln w="9525">
            <a:noFill/>
            <a:miter lim="800000"/>
            <a:headEnd/>
            <a:tailEnd/>
          </a:ln>
          <a:effectLst/>
        </p:spPr>
        <p:txBody>
          <a:bodyPr wrap="none">
            <a:spAutoFit/>
          </a:bodyPr>
          <a:lstStyle/>
          <a:p>
            <a:r>
              <a:rPr lang="en-US" sz="2400" b="1"/>
              <a:t>Do</a:t>
            </a:r>
          </a:p>
        </p:txBody>
      </p:sp>
      <p:sp>
        <p:nvSpPr>
          <p:cNvPr id="32773" name="Text Box 5"/>
          <p:cNvSpPr txBox="1">
            <a:spLocks noChangeArrowheads="1"/>
          </p:cNvSpPr>
          <p:nvPr/>
        </p:nvSpPr>
        <p:spPr bwMode="auto">
          <a:xfrm>
            <a:off x="76200" y="3581400"/>
            <a:ext cx="962025" cy="457200"/>
          </a:xfrm>
          <a:prstGeom prst="rect">
            <a:avLst/>
          </a:prstGeom>
          <a:noFill/>
          <a:ln w="9525">
            <a:noFill/>
            <a:miter lim="800000"/>
            <a:headEnd/>
            <a:tailEnd/>
          </a:ln>
          <a:effectLst/>
        </p:spPr>
        <p:txBody>
          <a:bodyPr wrap="none">
            <a:spAutoFit/>
          </a:bodyPr>
          <a:lstStyle/>
          <a:p>
            <a:r>
              <a:rPr lang="en-US" sz="2400" b="1">
                <a:solidFill>
                  <a:srgbClr val="FF0000"/>
                </a:solidFill>
              </a:rPr>
              <a:t>Don’t</a:t>
            </a:r>
          </a:p>
        </p:txBody>
      </p:sp>
      <p:sp>
        <p:nvSpPr>
          <p:cNvPr id="32774" name="Text Box 6"/>
          <p:cNvSpPr txBox="1">
            <a:spLocks noChangeArrowheads="1"/>
          </p:cNvSpPr>
          <p:nvPr/>
        </p:nvSpPr>
        <p:spPr bwMode="auto">
          <a:xfrm>
            <a:off x="990600" y="3581400"/>
            <a:ext cx="8153400" cy="1917700"/>
          </a:xfrm>
          <a:prstGeom prst="rect">
            <a:avLst/>
          </a:prstGeom>
          <a:noFill/>
          <a:ln w="9525">
            <a:noFill/>
            <a:miter lim="800000"/>
            <a:headEnd/>
            <a:tailEnd/>
          </a:ln>
          <a:effectLst/>
        </p:spPr>
        <p:txBody>
          <a:bodyPr>
            <a:spAutoFit/>
          </a:bodyPr>
          <a:lstStyle/>
          <a:p>
            <a:pPr>
              <a:buFontTx/>
              <a:buChar char="•"/>
            </a:pPr>
            <a:r>
              <a:rPr lang="en-US" sz="2400"/>
              <a:t>   Don’t just stop!</a:t>
            </a:r>
          </a:p>
          <a:p>
            <a:pPr>
              <a:buFontTx/>
              <a:buChar char="•"/>
            </a:pPr>
            <a:r>
              <a:rPr lang="en-US" sz="2400"/>
              <a:t>   Don’t say “</a:t>
            </a:r>
            <a:r>
              <a:rPr lang="en-US" sz="2400" i="1"/>
              <a:t>that’s it</a:t>
            </a:r>
            <a:r>
              <a:rPr lang="en-US" sz="2400"/>
              <a:t>”…. “</a:t>
            </a:r>
            <a:r>
              <a:rPr lang="en-US" sz="2400" i="1"/>
              <a:t>that’s the end</a:t>
            </a:r>
            <a:r>
              <a:rPr lang="en-US" sz="2400"/>
              <a:t>” ….: “</a:t>
            </a:r>
            <a:r>
              <a:rPr lang="en-US" sz="2400" i="1"/>
              <a:t>I’m finished</a:t>
            </a:r>
            <a:r>
              <a:rPr lang="en-US" sz="2400"/>
              <a:t>”</a:t>
            </a:r>
          </a:p>
          <a:p>
            <a:pPr>
              <a:buFontTx/>
              <a:buChar char="•"/>
            </a:pPr>
            <a:r>
              <a:rPr lang="en-US" sz="2400"/>
              <a:t>   NEVER offer to answer questions if there is a chairperson - it is the role of the chairperson, not you, to ask for questions!!!!  (</a:t>
            </a:r>
            <a:r>
              <a:rPr lang="en-US" sz="2400">
                <a:solidFill>
                  <a:srgbClr val="0033CC"/>
                </a:solidFill>
              </a:rPr>
              <a:t>Don’t invite questions  - it’s rude!!!</a:t>
            </a:r>
            <a:r>
              <a:rPr lang="en-US" sz="2400"/>
              <a:t>)</a:t>
            </a:r>
          </a:p>
        </p:txBody>
      </p:sp>
      <p:sp>
        <p:nvSpPr>
          <p:cNvPr id="32775" name="Text Box 7"/>
          <p:cNvSpPr txBox="1">
            <a:spLocks noChangeArrowheads="1"/>
          </p:cNvSpPr>
          <p:nvPr/>
        </p:nvSpPr>
        <p:spPr bwMode="auto">
          <a:xfrm>
            <a:off x="457200" y="5791200"/>
            <a:ext cx="8229600" cy="646331"/>
          </a:xfrm>
          <a:prstGeom prst="rect">
            <a:avLst/>
          </a:prstGeom>
          <a:solidFill>
            <a:srgbClr val="CCFFFF"/>
          </a:solidFill>
          <a:ln w="9525">
            <a:noFill/>
            <a:miter lim="800000"/>
            <a:headEnd/>
            <a:tailEnd/>
          </a:ln>
          <a:effectLst/>
        </p:spPr>
        <p:txBody>
          <a:bodyPr wrap="square">
            <a:spAutoFit/>
          </a:bodyPr>
          <a:lstStyle/>
          <a:p>
            <a:pPr algn="ctr"/>
            <a:r>
              <a:rPr lang="en-US" b="1" dirty="0"/>
              <a:t>So</a:t>
            </a:r>
            <a:r>
              <a:rPr lang="en-US" dirty="0"/>
              <a:t>: Make the audience feel comfortable about the end of your presentation by telling them when it is finished</a:t>
            </a:r>
            <a:r>
              <a:rPr lang="en-US" dirty="0" smtClean="0"/>
              <a:t>. Then they know to clap with great gusto!</a:t>
            </a:r>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4818" name="Rectangle 2"/>
          <p:cNvSpPr>
            <a:spLocks noGrp="1" noChangeArrowheads="1"/>
          </p:cNvSpPr>
          <p:nvPr>
            <p:ph type="subTitle" idx="1"/>
          </p:nvPr>
        </p:nvSpPr>
        <p:spPr>
          <a:xfrm>
            <a:off x="228600" y="4724400"/>
            <a:ext cx="8534400" cy="1679575"/>
          </a:xfrm>
        </p:spPr>
        <p:txBody>
          <a:bodyPr/>
          <a:lstStyle/>
          <a:p>
            <a:r>
              <a:rPr lang="en-US" sz="2800"/>
              <a:t>J. Paul Robinson, Ph.D., &amp; Bartek Rajwa, Ph.D.</a:t>
            </a:r>
          </a:p>
          <a:p>
            <a:r>
              <a:rPr lang="en-US" sz="2800"/>
              <a:t>Purdue University Cytometry Laboratories </a:t>
            </a:r>
          </a:p>
        </p:txBody>
      </p:sp>
      <p:sp>
        <p:nvSpPr>
          <p:cNvPr id="34819" name="Rectangle 3"/>
          <p:cNvSpPr>
            <a:spLocks noGrp="1" noChangeArrowheads="1"/>
          </p:cNvSpPr>
          <p:nvPr>
            <p:ph type="ctrTitle"/>
          </p:nvPr>
        </p:nvSpPr>
        <p:spPr>
          <a:xfrm>
            <a:off x="914400" y="1219200"/>
            <a:ext cx="7391400" cy="3581400"/>
          </a:xfrm>
          <a:noFill/>
          <a:ln/>
        </p:spPr>
        <p:txBody>
          <a:bodyPr/>
          <a:lstStyle/>
          <a:p>
            <a:r>
              <a:rPr lang="en-US" b="1"/>
              <a:t>Imaging, Flow Cytometry, and Functional Cytomics</a:t>
            </a:r>
            <a:r>
              <a:rPr lang="en-US"/>
              <a:t> </a:t>
            </a:r>
            <a:r>
              <a:rPr lang="en-US" sz="3200" b="1">
                <a:latin typeface="Tahoma" charset="0"/>
              </a:rPr>
              <a:t/>
            </a:r>
            <a:br>
              <a:rPr lang="en-US" sz="3200" b="1">
                <a:latin typeface="Tahoma" charset="0"/>
              </a:rPr>
            </a:br>
            <a:r>
              <a:rPr lang="en-US" sz="3200" b="1">
                <a:latin typeface="Tahoma" charset="0"/>
              </a:rPr>
              <a:t>A</a:t>
            </a:r>
            <a:r>
              <a:rPr lang="en-US" sz="2400" b="1">
                <a:latin typeface="Tahoma" charset="0"/>
              </a:rPr>
              <a:t>pplications of</a:t>
            </a:r>
            <a:br>
              <a:rPr lang="en-US" sz="2400" b="1">
                <a:latin typeface="Tahoma" charset="0"/>
              </a:rPr>
            </a:br>
            <a:r>
              <a:rPr lang="en-US" sz="2400" b="1">
                <a:latin typeface="Tahoma" charset="0"/>
              </a:rPr>
              <a:t> current cell analysis techniques</a:t>
            </a:r>
            <a:r>
              <a:rPr lang="en-US" sz="2800" b="1"/>
              <a:t/>
            </a:r>
            <a:br>
              <a:rPr lang="en-US" sz="2800" b="1"/>
            </a:br>
            <a:endParaRPr lang="en-US" sz="2800" b="1"/>
          </a:p>
        </p:txBody>
      </p:sp>
      <p:sp>
        <p:nvSpPr>
          <p:cNvPr id="34820" name="Text Box 4"/>
          <p:cNvSpPr txBox="1">
            <a:spLocks noChangeArrowheads="1"/>
          </p:cNvSpPr>
          <p:nvPr/>
        </p:nvSpPr>
        <p:spPr bwMode="auto">
          <a:xfrm>
            <a:off x="1524000" y="6172200"/>
            <a:ext cx="5975350" cy="641350"/>
          </a:xfrm>
          <a:prstGeom prst="rect">
            <a:avLst/>
          </a:prstGeom>
          <a:solidFill>
            <a:schemeClr val="accent3">
              <a:lumMod val="20000"/>
              <a:lumOff val="80000"/>
            </a:schemeClr>
          </a:solidFill>
          <a:ln w="9525">
            <a:noFill/>
            <a:miter lim="800000"/>
            <a:headEnd/>
            <a:tailEnd/>
          </a:ln>
          <a:effectLst/>
        </p:spPr>
        <p:txBody>
          <a:bodyPr>
            <a:spAutoFit/>
          </a:bodyPr>
          <a:lstStyle/>
          <a:p>
            <a:r>
              <a:rPr lang="en-US" b="1" dirty="0">
                <a:solidFill>
                  <a:schemeClr val="bg1"/>
                </a:solidFill>
              </a:rPr>
              <a:t>So:</a:t>
            </a:r>
            <a:r>
              <a:rPr lang="en-US" dirty="0">
                <a:solidFill>
                  <a:schemeClr val="bg1"/>
                </a:solidFill>
              </a:rPr>
              <a:t> Example Opening Slide – Has complex background – OK for one slide, but don’t use it for all the rest!</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0033CC"/>
        </a:solidFill>
        <a:effectLst/>
      </p:bgPr>
    </p:bg>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a:t>© J. Paul Robinson, Purdue University</a:t>
            </a:r>
          </a:p>
        </p:txBody>
      </p:sp>
      <p:sp>
        <p:nvSpPr>
          <p:cNvPr id="6" name="Slide Number Placeholder 5"/>
          <p:cNvSpPr>
            <a:spLocks noGrp="1"/>
          </p:cNvSpPr>
          <p:nvPr>
            <p:ph type="sldNum" sz="quarter" idx="12"/>
          </p:nvPr>
        </p:nvSpPr>
        <p:spPr/>
        <p:txBody>
          <a:bodyPr/>
          <a:lstStyle/>
          <a:p>
            <a:fld id="{AEB3386B-F5DC-442B-8AA3-7CA08690F42E}" type="slidenum">
              <a:rPr lang="en-US"/>
              <a:pPr/>
              <a:t>9</a:t>
            </a:fld>
            <a:r>
              <a:rPr lang="en-US"/>
              <a:t> of 46</a:t>
            </a:r>
          </a:p>
        </p:txBody>
      </p:sp>
      <p:sp>
        <p:nvSpPr>
          <p:cNvPr id="36866" name="Rectangle 2"/>
          <p:cNvSpPr>
            <a:spLocks noGrp="1" noChangeArrowheads="1"/>
          </p:cNvSpPr>
          <p:nvPr>
            <p:ph type="title"/>
          </p:nvPr>
        </p:nvSpPr>
        <p:spPr>
          <a:xfrm>
            <a:off x="304800" y="838200"/>
            <a:ext cx="8382000" cy="1905000"/>
          </a:xfrm>
        </p:spPr>
        <p:txBody>
          <a:bodyPr/>
          <a:lstStyle/>
          <a:p>
            <a:r>
              <a:rPr lang="en-US" sz="4000" b="1">
                <a:solidFill>
                  <a:srgbClr val="FFFF00"/>
                </a:solidFill>
              </a:rPr>
              <a:t>Imaging, Flow Cytometry, and Functional Cytomics:</a:t>
            </a:r>
            <a:r>
              <a:rPr lang="en-US" sz="4000">
                <a:solidFill>
                  <a:srgbClr val="FFFF00"/>
                </a:solidFill>
              </a:rPr>
              <a:t> </a:t>
            </a:r>
            <a:r>
              <a:rPr lang="en-US" sz="2800" b="1">
                <a:solidFill>
                  <a:srgbClr val="FFFF00"/>
                </a:solidFill>
                <a:latin typeface="Tahoma" charset="0"/>
              </a:rPr>
              <a:t/>
            </a:r>
            <a:br>
              <a:rPr lang="en-US" sz="2800" b="1">
                <a:solidFill>
                  <a:srgbClr val="FFFF00"/>
                </a:solidFill>
                <a:latin typeface="Tahoma" charset="0"/>
              </a:rPr>
            </a:br>
            <a:r>
              <a:rPr lang="en-US" sz="2800" b="1">
                <a:solidFill>
                  <a:srgbClr val="FFFF00"/>
                </a:solidFill>
                <a:latin typeface="Tahoma" charset="0"/>
              </a:rPr>
              <a:t/>
            </a:r>
            <a:br>
              <a:rPr lang="en-US" sz="2800" b="1">
                <a:solidFill>
                  <a:srgbClr val="FFFF00"/>
                </a:solidFill>
                <a:latin typeface="Tahoma" charset="0"/>
              </a:rPr>
            </a:br>
            <a:r>
              <a:rPr lang="en-US" sz="2400" b="1">
                <a:solidFill>
                  <a:srgbClr val="FFFF00"/>
                </a:solidFill>
                <a:latin typeface="Tahoma" charset="0"/>
              </a:rPr>
              <a:t>Applications of</a:t>
            </a:r>
            <a:br>
              <a:rPr lang="en-US" sz="2400" b="1">
                <a:solidFill>
                  <a:srgbClr val="FFFF00"/>
                </a:solidFill>
                <a:latin typeface="Tahoma" charset="0"/>
              </a:rPr>
            </a:br>
            <a:r>
              <a:rPr lang="en-US" sz="2400" b="1">
                <a:solidFill>
                  <a:srgbClr val="FFFF00"/>
                </a:solidFill>
                <a:latin typeface="Tahoma" charset="0"/>
              </a:rPr>
              <a:t> current cell analysis techniques</a:t>
            </a:r>
            <a:r>
              <a:rPr lang="en-US" sz="2800" b="1">
                <a:solidFill>
                  <a:srgbClr val="FFFF00"/>
                </a:solidFill>
              </a:rPr>
              <a:t/>
            </a:r>
            <a:br>
              <a:rPr lang="en-US" sz="2800" b="1">
                <a:solidFill>
                  <a:srgbClr val="FFFF00"/>
                </a:solidFill>
              </a:rPr>
            </a:br>
            <a:endParaRPr lang="en-US" sz="2800" b="1">
              <a:solidFill>
                <a:srgbClr val="FFFF00"/>
              </a:solidFill>
            </a:endParaRPr>
          </a:p>
        </p:txBody>
      </p:sp>
      <p:sp>
        <p:nvSpPr>
          <p:cNvPr id="36867" name="Rectangle 3"/>
          <p:cNvSpPr>
            <a:spLocks noChangeArrowheads="1"/>
          </p:cNvSpPr>
          <p:nvPr/>
        </p:nvSpPr>
        <p:spPr bwMode="auto">
          <a:xfrm>
            <a:off x="838200" y="3886200"/>
            <a:ext cx="7696200" cy="1679575"/>
          </a:xfrm>
          <a:prstGeom prst="rect">
            <a:avLst/>
          </a:prstGeom>
          <a:noFill/>
          <a:ln w="9525">
            <a:noFill/>
            <a:miter lim="800000"/>
            <a:headEnd/>
            <a:tailEnd/>
          </a:ln>
          <a:effectLst/>
        </p:spPr>
        <p:txBody>
          <a:bodyPr anchor="ctr"/>
          <a:lstStyle/>
          <a:p>
            <a:pPr marL="342900" indent="-342900" algn="ctr">
              <a:spcBef>
                <a:spcPct val="20000"/>
              </a:spcBef>
            </a:pPr>
            <a:r>
              <a:rPr lang="en-US" sz="2800">
                <a:solidFill>
                  <a:srgbClr val="FFFF00"/>
                </a:solidFill>
              </a:rPr>
              <a:t>J. Paul Robinson, PhD</a:t>
            </a:r>
          </a:p>
          <a:p>
            <a:pPr marL="342900" indent="-342900" algn="ctr">
              <a:spcBef>
                <a:spcPct val="20000"/>
              </a:spcBef>
            </a:pPr>
            <a:r>
              <a:rPr lang="en-US" sz="2800">
                <a:solidFill>
                  <a:srgbClr val="FFFF00"/>
                </a:solidFill>
              </a:rPr>
              <a:t>Purdue University Cytometry Laboratories </a:t>
            </a:r>
          </a:p>
        </p:txBody>
      </p:sp>
      <p:sp>
        <p:nvSpPr>
          <p:cNvPr id="36868" name="Text Box 4"/>
          <p:cNvSpPr txBox="1">
            <a:spLocks noChangeArrowheads="1"/>
          </p:cNvSpPr>
          <p:nvPr/>
        </p:nvSpPr>
        <p:spPr bwMode="auto">
          <a:xfrm>
            <a:off x="609600" y="5486400"/>
            <a:ext cx="7620000" cy="825500"/>
          </a:xfrm>
          <a:prstGeom prst="rect">
            <a:avLst/>
          </a:prstGeom>
          <a:solidFill>
            <a:schemeClr val="accent3">
              <a:lumMod val="20000"/>
              <a:lumOff val="80000"/>
            </a:schemeClr>
          </a:solidFill>
          <a:ln w="9525">
            <a:noFill/>
            <a:miter lim="800000"/>
            <a:headEnd/>
            <a:tailEnd/>
          </a:ln>
          <a:effectLst/>
        </p:spPr>
        <p:txBody>
          <a:bodyPr>
            <a:spAutoFit/>
          </a:bodyPr>
          <a:lstStyle/>
          <a:p>
            <a:r>
              <a:rPr lang="en-US" sz="1600" b="1" dirty="0"/>
              <a:t>So:</a:t>
            </a:r>
            <a:r>
              <a:rPr lang="en-US" sz="1600" dirty="0"/>
              <a:t> Example Opening Slide – Has plain background – not so exciting, but very effective when the goal is to talk science!! Note that the copyright statement at the bottom in black is now virtually unreadable! </a:t>
            </a:r>
            <a:r>
              <a:rPr lang="en-US" sz="1600" dirty="0" smtClean="0"/>
              <a:t>(So </a:t>
            </a:r>
            <a:r>
              <a:rPr lang="en-US" sz="1600" dirty="0"/>
              <a:t>don’t use black on blue!!)</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Global">
  <a:themeElements>
    <a:clrScheme name="Global 2">
      <a:dk1>
        <a:srgbClr val="000000"/>
      </a:dk1>
      <a:lt1>
        <a:srgbClr val="FFFFFF"/>
      </a:lt1>
      <a:dk2>
        <a:srgbClr val="CC6600"/>
      </a:dk2>
      <a:lt2>
        <a:srgbClr val="FFFFFF"/>
      </a:lt2>
      <a:accent1>
        <a:srgbClr val="FFFFCC"/>
      </a:accent1>
      <a:accent2>
        <a:srgbClr val="B5E0E3"/>
      </a:accent2>
      <a:accent3>
        <a:srgbClr val="FFFFFF"/>
      </a:accent3>
      <a:accent4>
        <a:srgbClr val="000000"/>
      </a:accent4>
      <a:accent5>
        <a:srgbClr val="FFFFE2"/>
      </a:accent5>
      <a:accent6>
        <a:srgbClr val="A4CBCE"/>
      </a:accent6>
      <a:hlink>
        <a:srgbClr val="E5D093"/>
      </a:hlink>
      <a:folHlink>
        <a:srgbClr val="CCB374"/>
      </a:folHlink>
    </a:clrScheme>
    <a:fontScheme name="Global">
      <a:majorFont>
        <a:latin typeface="Times New Roman"/>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Global 1">
        <a:dk1>
          <a:srgbClr val="000000"/>
        </a:dk1>
        <a:lt1>
          <a:srgbClr val="FFFFCC"/>
        </a:lt1>
        <a:dk2>
          <a:srgbClr val="4D4D4D"/>
        </a:dk2>
        <a:lt2>
          <a:srgbClr val="FFCC00"/>
        </a:lt2>
        <a:accent1>
          <a:srgbClr val="FF9900"/>
        </a:accent1>
        <a:accent2>
          <a:srgbClr val="CC9900"/>
        </a:accent2>
        <a:accent3>
          <a:srgbClr val="B2B2B2"/>
        </a:accent3>
        <a:accent4>
          <a:srgbClr val="DADAAE"/>
        </a:accent4>
        <a:accent5>
          <a:srgbClr val="FFCAAA"/>
        </a:accent5>
        <a:accent6>
          <a:srgbClr val="B98A00"/>
        </a:accent6>
        <a:hlink>
          <a:srgbClr val="898743"/>
        </a:hlink>
        <a:folHlink>
          <a:srgbClr val="666633"/>
        </a:folHlink>
      </a:clrScheme>
      <a:clrMap bg1="dk2" tx1="lt1" bg2="dk1" tx2="lt2" accent1="accent1" accent2="accent2" accent3="accent3" accent4="accent4" accent5="accent5" accent6="accent6" hlink="hlink" folHlink="folHlink"/>
    </a:extraClrScheme>
    <a:extraClrScheme>
      <a:clrScheme name="Global 2">
        <a:dk1>
          <a:srgbClr val="000000"/>
        </a:dk1>
        <a:lt1>
          <a:srgbClr val="FFFFFF"/>
        </a:lt1>
        <a:dk2>
          <a:srgbClr val="CC6600"/>
        </a:dk2>
        <a:lt2>
          <a:srgbClr val="FFFFFF"/>
        </a:lt2>
        <a:accent1>
          <a:srgbClr val="FFFFCC"/>
        </a:accent1>
        <a:accent2>
          <a:srgbClr val="B5E0E3"/>
        </a:accent2>
        <a:accent3>
          <a:srgbClr val="FFFFFF"/>
        </a:accent3>
        <a:accent4>
          <a:srgbClr val="000000"/>
        </a:accent4>
        <a:accent5>
          <a:srgbClr val="FFFFE2"/>
        </a:accent5>
        <a:accent6>
          <a:srgbClr val="A4CBCE"/>
        </a:accent6>
        <a:hlink>
          <a:srgbClr val="E5D093"/>
        </a:hlink>
        <a:folHlink>
          <a:srgbClr val="CCB374"/>
        </a:folHlink>
      </a:clrScheme>
      <a:clrMap bg1="lt1" tx1="dk1" bg2="lt2" tx2="dk2" accent1="accent1" accent2="accent2" accent3="accent3" accent4="accent4" accent5="accent5" accent6="accent6" hlink="hlink" folHlink="folHlink"/>
    </a:extraClrScheme>
    <a:extraClrScheme>
      <a:clrScheme name="Global 3">
        <a:dk1>
          <a:srgbClr val="000000"/>
        </a:dk1>
        <a:lt1>
          <a:srgbClr val="FFFFFF"/>
        </a:lt1>
        <a:dk2>
          <a:srgbClr val="000000"/>
        </a:dk2>
        <a:lt2>
          <a:srgbClr val="FFFFFF"/>
        </a:lt2>
        <a:accent1>
          <a:srgbClr val="F8F8F8"/>
        </a:accent1>
        <a:accent2>
          <a:srgbClr val="969696"/>
        </a:accent2>
        <a:accent3>
          <a:srgbClr val="FFFFFF"/>
        </a:accent3>
        <a:accent4>
          <a:srgbClr val="000000"/>
        </a:accent4>
        <a:accent5>
          <a:srgbClr val="FBFBFB"/>
        </a:accent5>
        <a:accent6>
          <a:srgbClr val="878787"/>
        </a:accent6>
        <a:hlink>
          <a:srgbClr val="DDDDDD"/>
        </a:hlink>
        <a:folHlink>
          <a:srgbClr val="B2B2B2"/>
        </a:folHlink>
      </a:clrScheme>
      <a:clrMap bg1="lt1" tx1="dk1" bg2="lt2" tx2="dk2" accent1="accent1" accent2="accent2" accent3="accent3" accent4="accent4" accent5="accent5" accent6="accent6" hlink="hlink" folHlink="folHlink"/>
    </a:extraClrScheme>
    <a:extraClrScheme>
      <a:clrScheme name="Global 4">
        <a:dk1>
          <a:srgbClr val="000000"/>
        </a:dk1>
        <a:lt1>
          <a:srgbClr val="FFFFFF"/>
        </a:lt1>
        <a:dk2>
          <a:srgbClr val="000066"/>
        </a:dk2>
        <a:lt2>
          <a:srgbClr val="FFFFFF"/>
        </a:lt2>
        <a:accent1>
          <a:srgbClr val="FFFFCC"/>
        </a:accent1>
        <a:accent2>
          <a:srgbClr val="B5E0E3"/>
        </a:accent2>
        <a:accent3>
          <a:srgbClr val="FFFFFF"/>
        </a:accent3>
        <a:accent4>
          <a:srgbClr val="000000"/>
        </a:accent4>
        <a:accent5>
          <a:srgbClr val="FFFFE2"/>
        </a:accent5>
        <a:accent6>
          <a:srgbClr val="A4CBCE"/>
        </a:accent6>
        <a:hlink>
          <a:srgbClr val="BFDFFF"/>
        </a:hlink>
        <a:folHlink>
          <a:srgbClr val="99CCFF"/>
        </a:folHlink>
      </a:clrScheme>
      <a:clrMap bg1="lt1" tx1="dk1" bg2="lt2" tx2="dk2" accent1="accent1" accent2="accent2" accent3="accent3" accent4="accent4" accent5="accent5" accent6="accent6" hlink="hlink" folHlink="folHlink"/>
    </a:extraClrScheme>
    <a:extraClrScheme>
      <a:clrScheme name="Global 5">
        <a:dk1>
          <a:srgbClr val="000000"/>
        </a:dk1>
        <a:lt1>
          <a:srgbClr val="E9E6D9"/>
        </a:lt1>
        <a:dk2>
          <a:srgbClr val="666633"/>
        </a:dk2>
        <a:lt2>
          <a:srgbClr val="CEC7AA"/>
        </a:lt2>
        <a:accent1>
          <a:srgbClr val="FFFFCC"/>
        </a:accent1>
        <a:accent2>
          <a:srgbClr val="B5E0E3"/>
        </a:accent2>
        <a:accent3>
          <a:srgbClr val="F2F0E9"/>
        </a:accent3>
        <a:accent4>
          <a:srgbClr val="000000"/>
        </a:accent4>
        <a:accent5>
          <a:srgbClr val="FFFFE2"/>
        </a:accent5>
        <a:accent6>
          <a:srgbClr val="A4CBCE"/>
        </a:accent6>
        <a:hlink>
          <a:srgbClr val="B6AB82"/>
        </a:hlink>
        <a:folHlink>
          <a:srgbClr val="A0925E"/>
        </a:folHlink>
      </a:clrScheme>
      <a:clrMap bg1="lt1" tx1="dk1" bg2="lt2" tx2="dk2" accent1="accent1" accent2="accent2" accent3="accent3" accent4="accent4" accent5="accent5" accent6="accent6" hlink="hlink" folHlink="folHlink"/>
    </a:extraClrScheme>
    <a:extraClrScheme>
      <a:clrScheme name="Global 6">
        <a:dk1>
          <a:srgbClr val="1B3753"/>
        </a:dk1>
        <a:lt1>
          <a:srgbClr val="EAEAEA"/>
        </a:lt1>
        <a:dk2>
          <a:srgbClr val="336699"/>
        </a:dk2>
        <a:lt2>
          <a:srgbClr val="FFFFCC"/>
        </a:lt2>
        <a:accent1>
          <a:srgbClr val="BA8E46"/>
        </a:accent1>
        <a:accent2>
          <a:srgbClr val="46C0AF"/>
        </a:accent2>
        <a:accent3>
          <a:srgbClr val="ADB8CA"/>
        </a:accent3>
        <a:accent4>
          <a:srgbClr val="C8C8C8"/>
        </a:accent4>
        <a:accent5>
          <a:srgbClr val="D9C6B0"/>
        </a:accent5>
        <a:accent6>
          <a:srgbClr val="3FAE9E"/>
        </a:accent6>
        <a:hlink>
          <a:srgbClr val="93ACC3"/>
        </a:hlink>
        <a:folHlink>
          <a:srgbClr val="7897B4"/>
        </a:folHlink>
      </a:clrScheme>
      <a:clrMap bg1="dk2" tx1="lt1" bg2="dk1" tx2="lt2" accent1="accent1" accent2="accent2" accent3="accent3" accent4="accent4" accent5="accent5" accent6="accent6" hlink="hlink" folHlink="folHlink"/>
    </a:extraClrScheme>
    <a:extraClrScheme>
      <a:clrScheme name="Global 7">
        <a:dk1>
          <a:srgbClr val="000000"/>
        </a:dk1>
        <a:lt1>
          <a:srgbClr val="FFFFFF"/>
        </a:lt1>
        <a:dk2>
          <a:srgbClr val="000000"/>
        </a:dk2>
        <a:lt2>
          <a:srgbClr val="FFFFFF"/>
        </a:lt2>
        <a:accent1>
          <a:srgbClr val="FFFFCC"/>
        </a:accent1>
        <a:accent2>
          <a:srgbClr val="FFCC99"/>
        </a:accent2>
        <a:accent3>
          <a:srgbClr val="FFFFFF"/>
        </a:accent3>
        <a:accent4>
          <a:srgbClr val="000000"/>
        </a:accent4>
        <a:accent5>
          <a:srgbClr val="FFFFE2"/>
        </a:accent5>
        <a:accent6>
          <a:srgbClr val="E7B98A"/>
        </a:accent6>
        <a:hlink>
          <a:srgbClr val="FF9999"/>
        </a:hlink>
        <a:folHlink>
          <a:srgbClr val="E06360"/>
        </a:folHlink>
      </a:clrScheme>
      <a:clrMap bg1="lt1" tx1="dk1" bg2="lt2" tx2="dk2" accent1="accent1" accent2="accent2" accent3="accent3" accent4="accent4" accent5="accent5" accent6="accent6" hlink="hlink" folHlink="folHlink"/>
    </a:extraClrScheme>
    <a:extraClrScheme>
      <a:clrScheme name="Global 8">
        <a:dk1>
          <a:srgbClr val="000000"/>
        </a:dk1>
        <a:lt1>
          <a:srgbClr val="EAEAEA"/>
        </a:lt1>
        <a:dk2>
          <a:srgbClr val="17118B"/>
        </a:dk2>
        <a:lt2>
          <a:srgbClr val="FFFFCC"/>
        </a:lt2>
        <a:accent1>
          <a:srgbClr val="B2B2B2"/>
        </a:accent1>
        <a:accent2>
          <a:srgbClr val="54ABB2"/>
        </a:accent2>
        <a:accent3>
          <a:srgbClr val="ABAAC4"/>
        </a:accent3>
        <a:accent4>
          <a:srgbClr val="C8C8C8"/>
        </a:accent4>
        <a:accent5>
          <a:srgbClr val="D5D5D5"/>
        </a:accent5>
        <a:accent6>
          <a:srgbClr val="4B9BA1"/>
        </a:accent6>
        <a:hlink>
          <a:srgbClr val="4F49A3"/>
        </a:hlink>
        <a:folHlink>
          <a:srgbClr val="2E2573"/>
        </a:folHlink>
      </a:clrScheme>
      <a:clrMap bg1="dk2" tx1="lt1" bg2="dk1" tx2="lt2" accent1="accent1" accent2="accent2" accent3="accent3" accent4="accent4" accent5="accent5" accent6="accent6" hlink="hlink" folHlink="folHlink"/>
    </a:extraClrScheme>
  </a:extraClrSchemeLst>
</a:theme>
</file>

<file path=ppt/theme/theme10.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1.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apsules">
  <a:themeElements>
    <a:clrScheme name="Capsules 1">
      <a:dk1>
        <a:srgbClr val="003366"/>
      </a:dk1>
      <a:lt1>
        <a:srgbClr val="FFFFFF"/>
      </a:lt1>
      <a:dk2>
        <a:srgbClr val="006666"/>
      </a:dk2>
      <a:lt2>
        <a:srgbClr val="666699"/>
      </a:lt2>
      <a:accent1>
        <a:srgbClr val="33CCCC"/>
      </a:accent1>
      <a:accent2>
        <a:srgbClr val="99CC99"/>
      </a:accent2>
      <a:accent3>
        <a:srgbClr val="FFFFFF"/>
      </a:accent3>
      <a:accent4>
        <a:srgbClr val="002A56"/>
      </a:accent4>
      <a:accent5>
        <a:srgbClr val="ADE2E2"/>
      </a:accent5>
      <a:accent6>
        <a:srgbClr val="8AB98A"/>
      </a:accent6>
      <a:hlink>
        <a:srgbClr val="003366"/>
      </a:hlink>
      <a:folHlink>
        <a:srgbClr val="CC99FF"/>
      </a:folHlink>
    </a:clrScheme>
    <a:fontScheme name="Capsule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Capsules 1">
        <a:dk1>
          <a:srgbClr val="003366"/>
        </a:dk1>
        <a:lt1>
          <a:srgbClr val="FFFFFF"/>
        </a:lt1>
        <a:dk2>
          <a:srgbClr val="006666"/>
        </a:dk2>
        <a:lt2>
          <a:srgbClr val="666699"/>
        </a:lt2>
        <a:accent1>
          <a:srgbClr val="33CCCC"/>
        </a:accent1>
        <a:accent2>
          <a:srgbClr val="99CC99"/>
        </a:accent2>
        <a:accent3>
          <a:srgbClr val="FFFFFF"/>
        </a:accent3>
        <a:accent4>
          <a:srgbClr val="002A56"/>
        </a:accent4>
        <a:accent5>
          <a:srgbClr val="ADE2E2"/>
        </a:accent5>
        <a:accent6>
          <a:srgbClr val="8AB98A"/>
        </a:accent6>
        <a:hlink>
          <a:srgbClr val="003366"/>
        </a:hlink>
        <a:folHlink>
          <a:srgbClr val="CC99FF"/>
        </a:folHlink>
      </a:clrScheme>
      <a:clrMap bg1="lt1" tx1="dk1" bg2="lt2" tx2="dk2" accent1="accent1" accent2="accent2" accent3="accent3" accent4="accent4" accent5="accent5" accent6="accent6" hlink="hlink" folHlink="folHlink"/>
    </a:extraClrScheme>
    <a:extraClrScheme>
      <a:clrScheme name="Capsules 2">
        <a:dk1>
          <a:srgbClr val="000000"/>
        </a:dk1>
        <a:lt1>
          <a:srgbClr val="FFFFFF"/>
        </a:lt1>
        <a:dk2>
          <a:srgbClr val="000000"/>
        </a:dk2>
        <a:lt2>
          <a:srgbClr val="808000"/>
        </a:lt2>
        <a:accent1>
          <a:srgbClr val="FFCC99"/>
        </a:accent1>
        <a:accent2>
          <a:srgbClr val="99CC00"/>
        </a:accent2>
        <a:accent3>
          <a:srgbClr val="FFFFFF"/>
        </a:accent3>
        <a:accent4>
          <a:srgbClr val="000000"/>
        </a:accent4>
        <a:accent5>
          <a:srgbClr val="FFE2CA"/>
        </a:accent5>
        <a:accent6>
          <a:srgbClr val="8AB900"/>
        </a:accent6>
        <a:hlink>
          <a:srgbClr val="336600"/>
        </a:hlink>
        <a:folHlink>
          <a:srgbClr val="FFCC00"/>
        </a:folHlink>
      </a:clrScheme>
      <a:clrMap bg1="lt1" tx1="dk1" bg2="lt2" tx2="dk2" accent1="accent1" accent2="accent2" accent3="accent3" accent4="accent4" accent5="accent5" accent6="accent6" hlink="hlink" folHlink="folHlink"/>
    </a:extraClrScheme>
    <a:extraClrScheme>
      <a:clrScheme name="Capsules 3">
        <a:dk1>
          <a:srgbClr val="006699"/>
        </a:dk1>
        <a:lt1>
          <a:srgbClr val="FFFFFF"/>
        </a:lt1>
        <a:dk2>
          <a:srgbClr val="6699FF"/>
        </a:dk2>
        <a:lt2>
          <a:srgbClr val="FFFFFF"/>
        </a:lt2>
        <a:accent1>
          <a:srgbClr val="33CCCC"/>
        </a:accent1>
        <a:accent2>
          <a:srgbClr val="006699"/>
        </a:accent2>
        <a:accent3>
          <a:srgbClr val="B8CAFF"/>
        </a:accent3>
        <a:accent4>
          <a:srgbClr val="DADADA"/>
        </a:accent4>
        <a:accent5>
          <a:srgbClr val="ADE2E2"/>
        </a:accent5>
        <a:accent6>
          <a:srgbClr val="005C8A"/>
        </a:accent6>
        <a:hlink>
          <a:srgbClr val="99CC00"/>
        </a:hlink>
        <a:folHlink>
          <a:srgbClr val="FFFFCC"/>
        </a:folHlink>
      </a:clrScheme>
      <a:clrMap bg1="dk2" tx1="lt1" bg2="dk1" tx2="lt2" accent1="accent1" accent2="accent2" accent3="accent3" accent4="accent4" accent5="accent5" accent6="accent6" hlink="hlink" folHlink="folHlink"/>
    </a:extraClrScheme>
    <a:extraClrScheme>
      <a:clrScheme name="Capsules 4">
        <a:dk1>
          <a:srgbClr val="000000"/>
        </a:dk1>
        <a:lt1>
          <a:srgbClr val="FFFFFF"/>
        </a:lt1>
        <a:dk2>
          <a:srgbClr val="9900CC"/>
        </a:dk2>
        <a:lt2>
          <a:srgbClr val="006600"/>
        </a:lt2>
        <a:accent1>
          <a:srgbClr val="33CC33"/>
        </a:accent1>
        <a:accent2>
          <a:srgbClr val="FFCC66"/>
        </a:accent2>
        <a:accent3>
          <a:srgbClr val="FFFFFF"/>
        </a:accent3>
        <a:accent4>
          <a:srgbClr val="000000"/>
        </a:accent4>
        <a:accent5>
          <a:srgbClr val="ADE2AD"/>
        </a:accent5>
        <a:accent6>
          <a:srgbClr val="E7B95C"/>
        </a:accent6>
        <a:hlink>
          <a:srgbClr val="0033CC"/>
        </a:hlink>
        <a:folHlink>
          <a:srgbClr val="CC0066"/>
        </a:folHlink>
      </a:clrScheme>
      <a:clrMap bg1="lt1" tx1="dk1" bg2="lt2" tx2="dk2" accent1="accent1" accent2="accent2" accent3="accent3" accent4="accent4" accent5="accent5" accent6="accent6" hlink="hlink" folHlink="folHlink"/>
    </a:extraClrScheme>
    <a:extraClrScheme>
      <a:clrScheme name="Capsules 5">
        <a:dk1>
          <a:srgbClr val="000066"/>
        </a:dk1>
        <a:lt1>
          <a:srgbClr val="FFFFFF"/>
        </a:lt1>
        <a:dk2>
          <a:srgbClr val="336699"/>
        </a:dk2>
        <a:lt2>
          <a:srgbClr val="FFFFEB"/>
        </a:lt2>
        <a:accent1>
          <a:srgbClr val="99CCFF"/>
        </a:accent1>
        <a:accent2>
          <a:srgbClr val="9999FF"/>
        </a:accent2>
        <a:accent3>
          <a:srgbClr val="ADB8CA"/>
        </a:accent3>
        <a:accent4>
          <a:srgbClr val="DADADA"/>
        </a:accent4>
        <a:accent5>
          <a:srgbClr val="CAE2FF"/>
        </a:accent5>
        <a:accent6>
          <a:srgbClr val="8A8AE7"/>
        </a:accent6>
        <a:hlink>
          <a:srgbClr val="CCCCFF"/>
        </a:hlink>
        <a:folHlink>
          <a:srgbClr val="C68DFF"/>
        </a:folHlink>
      </a:clrScheme>
      <a:clrMap bg1="dk2" tx1="lt1" bg2="dk1" tx2="lt2" accent1="accent1" accent2="accent2" accent3="accent3" accent4="accent4" accent5="accent5" accent6="accent6" hlink="hlink" folHlink="folHlink"/>
    </a:extraClrScheme>
    <a:extraClrScheme>
      <a:clrScheme name="Capsules 6">
        <a:dk1>
          <a:srgbClr val="808000"/>
        </a:dk1>
        <a:lt1>
          <a:srgbClr val="FFFFFF"/>
        </a:lt1>
        <a:dk2>
          <a:srgbClr val="006666"/>
        </a:dk2>
        <a:lt2>
          <a:srgbClr val="FFFFFF"/>
        </a:lt2>
        <a:accent1>
          <a:srgbClr val="FFCC66"/>
        </a:accent1>
        <a:accent2>
          <a:srgbClr val="00ACA8"/>
        </a:accent2>
        <a:accent3>
          <a:srgbClr val="AAB8B8"/>
        </a:accent3>
        <a:accent4>
          <a:srgbClr val="DADADA"/>
        </a:accent4>
        <a:accent5>
          <a:srgbClr val="FFE2B8"/>
        </a:accent5>
        <a:accent6>
          <a:srgbClr val="009B98"/>
        </a:accent6>
        <a:hlink>
          <a:srgbClr val="CCCC00"/>
        </a:hlink>
        <a:folHlink>
          <a:srgbClr val="33CCCC"/>
        </a:folHlink>
      </a:clrScheme>
      <a:clrMap bg1="dk2" tx1="lt1" bg2="dk1" tx2="lt2" accent1="accent1" accent2="accent2" accent3="accent3" accent4="accent4" accent5="accent5" accent6="accent6" hlink="hlink" folHlink="folHlink"/>
    </a:extraClrScheme>
    <a:extraClrScheme>
      <a:clrScheme name="Capsules 7">
        <a:dk1>
          <a:srgbClr val="FFFFCC"/>
        </a:dk1>
        <a:lt1>
          <a:srgbClr val="FFFFFF"/>
        </a:lt1>
        <a:dk2>
          <a:srgbClr val="660033"/>
        </a:dk2>
        <a:lt2>
          <a:srgbClr val="FFFFFF"/>
        </a:lt2>
        <a:accent1>
          <a:srgbClr val="FF9900"/>
        </a:accent1>
        <a:accent2>
          <a:srgbClr val="CC3300"/>
        </a:accent2>
        <a:accent3>
          <a:srgbClr val="B8AAAD"/>
        </a:accent3>
        <a:accent4>
          <a:srgbClr val="DADADA"/>
        </a:accent4>
        <a:accent5>
          <a:srgbClr val="FFCAAA"/>
        </a:accent5>
        <a:accent6>
          <a:srgbClr val="B92D00"/>
        </a:accent6>
        <a:hlink>
          <a:srgbClr val="FFCC00"/>
        </a:hlink>
        <a:folHlink>
          <a:srgbClr val="FFCC99"/>
        </a:folHlink>
      </a:clrScheme>
      <a:clrMap bg1="dk2" tx1="lt1" bg2="dk1" tx2="lt2" accent1="accent1" accent2="accent2" accent3="accent3" accent4="accent4" accent5="accent5" accent6="accent6" hlink="hlink" folHlink="folHlink"/>
    </a:extraClrScheme>
    <a:extraClrScheme>
      <a:clrScheme name="Capsules 8">
        <a:dk1>
          <a:srgbClr val="FF0000"/>
        </a:dk1>
        <a:lt1>
          <a:srgbClr val="FFFFFF"/>
        </a:lt1>
        <a:dk2>
          <a:srgbClr val="000000"/>
        </a:dk2>
        <a:lt2>
          <a:srgbClr val="FFFFFF"/>
        </a:lt2>
        <a:accent1>
          <a:srgbClr val="FFCC00"/>
        </a:accent1>
        <a:accent2>
          <a:srgbClr val="CC3300"/>
        </a:accent2>
        <a:accent3>
          <a:srgbClr val="AAAAAA"/>
        </a:accent3>
        <a:accent4>
          <a:srgbClr val="DADADA"/>
        </a:accent4>
        <a:accent5>
          <a:srgbClr val="FFE2AA"/>
        </a:accent5>
        <a:accent6>
          <a:srgbClr val="B92D00"/>
        </a:accent6>
        <a:hlink>
          <a:srgbClr val="FF6600"/>
        </a:hlink>
        <a:folHlink>
          <a:srgbClr val="FF7C8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cean">
  <a:themeElements>
    <a:clrScheme name="Ocean 1">
      <a:dk1>
        <a:srgbClr val="010199"/>
      </a:dk1>
      <a:lt1>
        <a:srgbClr val="FFFFFF"/>
      </a:lt1>
      <a:dk2>
        <a:srgbClr val="000099"/>
      </a:dk2>
      <a:lt2>
        <a:srgbClr val="FFFFFF"/>
      </a:lt2>
      <a:accent1>
        <a:srgbClr val="33CCCC"/>
      </a:accent1>
      <a:accent2>
        <a:srgbClr val="00C600"/>
      </a:accent2>
      <a:accent3>
        <a:srgbClr val="AAAACA"/>
      </a:accent3>
      <a:accent4>
        <a:srgbClr val="DADADA"/>
      </a:accent4>
      <a:accent5>
        <a:srgbClr val="ADE2E2"/>
      </a:accent5>
      <a:accent6>
        <a:srgbClr val="00B300"/>
      </a:accent6>
      <a:hlink>
        <a:srgbClr val="FFCC00"/>
      </a:hlink>
      <a:folHlink>
        <a:srgbClr val="6699FF"/>
      </a:folHlink>
    </a:clrScheme>
    <a:fontScheme name="Ocean">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Ocean 1">
        <a:dk1>
          <a:srgbClr val="010199"/>
        </a:dk1>
        <a:lt1>
          <a:srgbClr val="FFFFFF"/>
        </a:lt1>
        <a:dk2>
          <a:srgbClr val="000099"/>
        </a:dk2>
        <a:lt2>
          <a:srgbClr val="FFFFFF"/>
        </a:lt2>
        <a:accent1>
          <a:srgbClr val="33CCCC"/>
        </a:accent1>
        <a:accent2>
          <a:srgbClr val="00C600"/>
        </a:accent2>
        <a:accent3>
          <a:srgbClr val="AAAACA"/>
        </a:accent3>
        <a:accent4>
          <a:srgbClr val="DADADA"/>
        </a:accent4>
        <a:accent5>
          <a:srgbClr val="ADE2E2"/>
        </a:accent5>
        <a:accent6>
          <a:srgbClr val="00B300"/>
        </a:accent6>
        <a:hlink>
          <a:srgbClr val="FFCC00"/>
        </a:hlink>
        <a:folHlink>
          <a:srgbClr val="6699FF"/>
        </a:folHlink>
      </a:clrScheme>
      <a:clrMap bg1="dk2" tx1="lt1" bg2="dk1" tx2="lt2" accent1="accent1" accent2="accent2" accent3="accent3" accent4="accent4" accent5="accent5" accent6="accent6" hlink="hlink" folHlink="folHlink"/>
    </a:extraClrScheme>
    <a:extraClrScheme>
      <a:clrScheme name="Ocean 2">
        <a:dk1>
          <a:srgbClr val="000066"/>
        </a:dk1>
        <a:lt1>
          <a:srgbClr val="FFFFFF"/>
        </a:lt1>
        <a:dk2>
          <a:srgbClr val="5D93FF"/>
        </a:dk2>
        <a:lt2>
          <a:srgbClr val="FFFFFF"/>
        </a:lt2>
        <a:accent1>
          <a:srgbClr val="6666FF"/>
        </a:accent1>
        <a:accent2>
          <a:srgbClr val="9999FF"/>
        </a:accent2>
        <a:accent3>
          <a:srgbClr val="B6C8FF"/>
        </a:accent3>
        <a:accent4>
          <a:srgbClr val="DADADA"/>
        </a:accent4>
        <a:accent5>
          <a:srgbClr val="B8B8FF"/>
        </a:accent5>
        <a:accent6>
          <a:srgbClr val="8A8AE7"/>
        </a:accent6>
        <a:hlink>
          <a:srgbClr val="FF3300"/>
        </a:hlink>
        <a:folHlink>
          <a:srgbClr val="FF9900"/>
        </a:folHlink>
      </a:clrScheme>
      <a:clrMap bg1="dk2" tx1="lt1" bg2="dk1" tx2="lt2" accent1="accent1" accent2="accent2" accent3="accent3" accent4="accent4" accent5="accent5" accent6="accent6" hlink="hlink" folHlink="folHlink"/>
    </a:extraClrScheme>
    <a:extraClrScheme>
      <a:clrScheme name="Ocean 3">
        <a:dk1>
          <a:srgbClr val="000000"/>
        </a:dk1>
        <a:lt1>
          <a:srgbClr val="FFFFFF"/>
        </a:lt1>
        <a:dk2>
          <a:srgbClr val="572E88"/>
        </a:dk2>
        <a:lt2>
          <a:srgbClr val="FFFFFF"/>
        </a:lt2>
        <a:accent1>
          <a:srgbClr val="FF6600"/>
        </a:accent1>
        <a:accent2>
          <a:srgbClr val="FFCC00"/>
        </a:accent2>
        <a:accent3>
          <a:srgbClr val="B4ADC3"/>
        </a:accent3>
        <a:accent4>
          <a:srgbClr val="DADADA"/>
        </a:accent4>
        <a:accent5>
          <a:srgbClr val="FFB8AA"/>
        </a:accent5>
        <a:accent6>
          <a:srgbClr val="E7B900"/>
        </a:accent6>
        <a:hlink>
          <a:srgbClr val="33CCCC"/>
        </a:hlink>
        <a:folHlink>
          <a:srgbClr val="36CC64"/>
        </a:folHlink>
      </a:clrScheme>
      <a:clrMap bg1="dk2" tx1="lt1" bg2="dk1" tx2="lt2" accent1="accent1" accent2="accent2" accent3="accent3" accent4="accent4" accent5="accent5" accent6="accent6" hlink="hlink" folHlink="folHlink"/>
    </a:extraClrScheme>
    <a:extraClrScheme>
      <a:clrScheme name="Ocean 4">
        <a:dk1>
          <a:srgbClr val="003366"/>
        </a:dk1>
        <a:lt1>
          <a:srgbClr val="FFFFFF"/>
        </a:lt1>
        <a:dk2>
          <a:srgbClr val="666699"/>
        </a:dk2>
        <a:lt2>
          <a:srgbClr val="FFFFFF"/>
        </a:lt2>
        <a:accent1>
          <a:srgbClr val="9966FF"/>
        </a:accent1>
        <a:accent2>
          <a:srgbClr val="00CC66"/>
        </a:accent2>
        <a:accent3>
          <a:srgbClr val="B8B8CA"/>
        </a:accent3>
        <a:accent4>
          <a:srgbClr val="DADADA"/>
        </a:accent4>
        <a:accent5>
          <a:srgbClr val="CAB8FF"/>
        </a:accent5>
        <a:accent6>
          <a:srgbClr val="00B95C"/>
        </a:accent6>
        <a:hlink>
          <a:srgbClr val="65C8FF"/>
        </a:hlink>
        <a:folHlink>
          <a:srgbClr val="FFCC99"/>
        </a:folHlink>
      </a:clrScheme>
      <a:clrMap bg1="dk2" tx1="lt1" bg2="dk1" tx2="lt2" accent1="accent1" accent2="accent2" accent3="accent3" accent4="accent4" accent5="accent5" accent6="accent6" hlink="hlink" folHlink="folHlink"/>
    </a:extraClrScheme>
    <a:extraClrScheme>
      <a:clrScheme name="Ocean 5">
        <a:dk1>
          <a:srgbClr val="000000"/>
        </a:dk1>
        <a:lt1>
          <a:srgbClr val="FFFFFF"/>
        </a:lt1>
        <a:dk2>
          <a:srgbClr val="336600"/>
        </a:dk2>
        <a:lt2>
          <a:srgbClr val="FFFFFF"/>
        </a:lt2>
        <a:accent1>
          <a:srgbClr val="B7C533"/>
        </a:accent1>
        <a:accent2>
          <a:srgbClr val="CCCCFF"/>
        </a:accent2>
        <a:accent3>
          <a:srgbClr val="ADB8AA"/>
        </a:accent3>
        <a:accent4>
          <a:srgbClr val="DADADA"/>
        </a:accent4>
        <a:accent5>
          <a:srgbClr val="D8DFAD"/>
        </a:accent5>
        <a:accent6>
          <a:srgbClr val="B9B9E7"/>
        </a:accent6>
        <a:hlink>
          <a:srgbClr val="FFFFCC"/>
        </a:hlink>
        <a:folHlink>
          <a:srgbClr val="FF9900"/>
        </a:folHlink>
      </a:clrScheme>
      <a:clrMap bg1="dk2" tx1="lt1" bg2="dk1" tx2="lt2" accent1="accent1" accent2="accent2" accent3="accent3" accent4="accent4" accent5="accent5" accent6="accent6" hlink="hlink" folHlink="folHlink"/>
    </a:extraClrScheme>
    <a:extraClrScheme>
      <a:clrScheme name="Ocean 6">
        <a:dk1>
          <a:srgbClr val="000000"/>
        </a:dk1>
        <a:lt1>
          <a:srgbClr val="FFFFFF"/>
        </a:lt1>
        <a:dk2>
          <a:srgbClr val="006B80"/>
        </a:dk2>
        <a:lt2>
          <a:srgbClr val="C1CB75"/>
        </a:lt2>
        <a:accent1>
          <a:srgbClr val="6F8406"/>
        </a:accent1>
        <a:accent2>
          <a:srgbClr val="D9E288"/>
        </a:accent2>
        <a:accent3>
          <a:srgbClr val="AABAC0"/>
        </a:accent3>
        <a:accent4>
          <a:srgbClr val="DADADA"/>
        </a:accent4>
        <a:accent5>
          <a:srgbClr val="BBC2AA"/>
        </a:accent5>
        <a:accent6>
          <a:srgbClr val="C4CD7B"/>
        </a:accent6>
        <a:hlink>
          <a:srgbClr val="00CC00"/>
        </a:hlink>
        <a:folHlink>
          <a:srgbClr val="C0FF73"/>
        </a:folHlink>
      </a:clrScheme>
      <a:clrMap bg1="dk2" tx1="lt1" bg2="dk1" tx2="lt2" accent1="accent1" accent2="accent2" accent3="accent3" accent4="accent4" accent5="accent5" accent6="accent6" hlink="hlink" folHlink="folHlink"/>
    </a:extraClrScheme>
    <a:extraClrScheme>
      <a:clrScheme name="Ocean 7">
        <a:dk1>
          <a:srgbClr val="5F5F5F"/>
        </a:dk1>
        <a:lt1>
          <a:srgbClr val="FFFFFF"/>
        </a:lt1>
        <a:dk2>
          <a:srgbClr val="FF6600"/>
        </a:dk2>
        <a:lt2>
          <a:srgbClr val="FFFFFF"/>
        </a:lt2>
        <a:accent1>
          <a:srgbClr val="CC6600"/>
        </a:accent1>
        <a:accent2>
          <a:srgbClr val="FF6600"/>
        </a:accent2>
        <a:accent3>
          <a:srgbClr val="FFB8AA"/>
        </a:accent3>
        <a:accent4>
          <a:srgbClr val="DADADA"/>
        </a:accent4>
        <a:accent5>
          <a:srgbClr val="E2B8AA"/>
        </a:accent5>
        <a:accent6>
          <a:srgbClr val="E75C00"/>
        </a:accent6>
        <a:hlink>
          <a:srgbClr val="FFFF99"/>
        </a:hlink>
        <a:folHlink>
          <a:srgbClr val="FFCC99"/>
        </a:folHlink>
      </a:clrScheme>
      <a:clrMap bg1="dk2" tx1="lt1" bg2="dk1" tx2="lt2" accent1="accent1" accent2="accent2" accent3="accent3" accent4="accent4" accent5="accent5" accent6="accent6" hlink="hlink" folHlink="folHlink"/>
    </a:extraClrScheme>
    <a:extraClrScheme>
      <a:clrScheme name="Ocean 8">
        <a:dk1>
          <a:srgbClr val="000000"/>
        </a:dk1>
        <a:lt1>
          <a:srgbClr val="FFFFFF"/>
        </a:lt1>
        <a:dk2>
          <a:srgbClr val="FFBA2F"/>
        </a:dk2>
        <a:lt2>
          <a:srgbClr val="A50021"/>
        </a:lt2>
        <a:accent1>
          <a:srgbClr val="FF6600"/>
        </a:accent1>
        <a:accent2>
          <a:srgbClr val="CC6600"/>
        </a:accent2>
        <a:accent3>
          <a:srgbClr val="FFD9AD"/>
        </a:accent3>
        <a:accent4>
          <a:srgbClr val="DADADA"/>
        </a:accent4>
        <a:accent5>
          <a:srgbClr val="FFB8AA"/>
        </a:accent5>
        <a:accent6>
          <a:srgbClr val="B95C00"/>
        </a:accent6>
        <a:hlink>
          <a:srgbClr val="663300"/>
        </a:hlink>
        <a:folHlink>
          <a:srgbClr val="CC990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Network Blitz">
  <a:themeElements>
    <a:clrScheme name="Network Blitz 1">
      <a:dk1>
        <a:srgbClr val="000044"/>
      </a:dk1>
      <a:lt1>
        <a:srgbClr val="FFFFFF"/>
      </a:lt1>
      <a:dk2>
        <a:srgbClr val="000066"/>
      </a:dk2>
      <a:lt2>
        <a:srgbClr val="FFCC00"/>
      </a:lt2>
      <a:accent1>
        <a:srgbClr val="9CE157"/>
      </a:accent1>
      <a:accent2>
        <a:srgbClr val="2663A0"/>
      </a:accent2>
      <a:accent3>
        <a:srgbClr val="AAAAB8"/>
      </a:accent3>
      <a:accent4>
        <a:srgbClr val="DADADA"/>
      </a:accent4>
      <a:accent5>
        <a:srgbClr val="CBEEB4"/>
      </a:accent5>
      <a:accent6>
        <a:srgbClr val="215991"/>
      </a:accent6>
      <a:hlink>
        <a:srgbClr val="F98D43"/>
      </a:hlink>
      <a:folHlink>
        <a:srgbClr val="CC3300"/>
      </a:folHlink>
    </a:clrScheme>
    <a:fontScheme name="Network Blitz">
      <a:majorFont>
        <a:latin typeface="Arial Black"/>
        <a:ea typeface=""/>
        <a:cs typeface="Times New Roman"/>
      </a:majorFont>
      <a:minorFont>
        <a:latin typeface="Arial"/>
        <a:ea typeface=""/>
        <a:cs typeface="Times New Roma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Network Blitz 1">
        <a:dk1>
          <a:srgbClr val="000044"/>
        </a:dk1>
        <a:lt1>
          <a:srgbClr val="FFFFFF"/>
        </a:lt1>
        <a:dk2>
          <a:srgbClr val="000066"/>
        </a:dk2>
        <a:lt2>
          <a:srgbClr val="FFCC00"/>
        </a:lt2>
        <a:accent1>
          <a:srgbClr val="9CE157"/>
        </a:accent1>
        <a:accent2>
          <a:srgbClr val="2663A0"/>
        </a:accent2>
        <a:accent3>
          <a:srgbClr val="AAAAB8"/>
        </a:accent3>
        <a:accent4>
          <a:srgbClr val="DADADA"/>
        </a:accent4>
        <a:accent5>
          <a:srgbClr val="CBEEB4"/>
        </a:accent5>
        <a:accent6>
          <a:srgbClr val="215991"/>
        </a:accent6>
        <a:hlink>
          <a:srgbClr val="F98D43"/>
        </a:hlink>
        <a:folHlink>
          <a:srgbClr val="CC3300"/>
        </a:folHlink>
      </a:clrScheme>
      <a:clrMap bg1="dk2" tx1="lt1" bg2="dk1" tx2="lt2" accent1="accent1" accent2="accent2" accent3="accent3" accent4="accent4" accent5="accent5" accent6="accent6" hlink="hlink" folHlink="folHlink"/>
    </a:extraClrScheme>
    <a:extraClrScheme>
      <a:clrScheme name="Network Blitz 2">
        <a:dk1>
          <a:srgbClr val="000066"/>
        </a:dk1>
        <a:lt1>
          <a:srgbClr val="9CC2E8"/>
        </a:lt1>
        <a:dk2>
          <a:srgbClr val="4D4D4D"/>
        </a:dk2>
        <a:lt2>
          <a:srgbClr val="7DAFE1"/>
        </a:lt2>
        <a:accent1>
          <a:srgbClr val="26D2E4"/>
        </a:accent1>
        <a:accent2>
          <a:srgbClr val="D0E2F4"/>
        </a:accent2>
        <a:accent3>
          <a:srgbClr val="CBDDF2"/>
        </a:accent3>
        <a:accent4>
          <a:srgbClr val="000056"/>
        </a:accent4>
        <a:accent5>
          <a:srgbClr val="ACE5EF"/>
        </a:accent5>
        <a:accent6>
          <a:srgbClr val="BCCDDD"/>
        </a:accent6>
        <a:hlink>
          <a:srgbClr val="003366"/>
        </a:hlink>
        <a:folHlink>
          <a:srgbClr val="666699"/>
        </a:folHlink>
      </a:clrScheme>
      <a:clrMap bg1="lt1" tx1="dk1" bg2="lt2" tx2="dk2" accent1="accent1" accent2="accent2" accent3="accent3" accent4="accent4" accent5="accent5" accent6="accent6" hlink="hlink" folHlink="folHlink"/>
    </a:extraClrScheme>
    <a:extraClrScheme>
      <a:clrScheme name="Network Blitz 3">
        <a:dk1>
          <a:srgbClr val="000000"/>
        </a:dk1>
        <a:lt1>
          <a:srgbClr val="EAEAEA"/>
        </a:lt1>
        <a:dk2>
          <a:srgbClr val="333333"/>
        </a:dk2>
        <a:lt2>
          <a:srgbClr val="DDDDDD"/>
        </a:lt2>
        <a:accent1>
          <a:srgbClr val="C0C0C0"/>
        </a:accent1>
        <a:accent2>
          <a:srgbClr val="FFFFFF"/>
        </a:accent2>
        <a:accent3>
          <a:srgbClr val="F3F3F3"/>
        </a:accent3>
        <a:accent4>
          <a:srgbClr val="000000"/>
        </a:accent4>
        <a:accent5>
          <a:srgbClr val="DCDCDC"/>
        </a:accent5>
        <a:accent6>
          <a:srgbClr val="E7E7E7"/>
        </a:accent6>
        <a:hlink>
          <a:srgbClr val="5F5F5F"/>
        </a:hlink>
        <a:folHlink>
          <a:srgbClr val="969696"/>
        </a:folHlink>
      </a:clrScheme>
      <a:clrMap bg1="lt1" tx1="dk1" bg2="lt2" tx2="dk2" accent1="accent1" accent2="accent2" accent3="accent3" accent4="accent4" accent5="accent5" accent6="accent6" hlink="hlink" folHlink="folHlink"/>
    </a:extraClrScheme>
    <a:extraClrScheme>
      <a:clrScheme name="Network Blitz 4">
        <a:dk1>
          <a:srgbClr val="002E2D"/>
        </a:dk1>
        <a:lt1>
          <a:srgbClr val="FFFFFF"/>
        </a:lt1>
        <a:dk2>
          <a:srgbClr val="005250"/>
        </a:dk2>
        <a:lt2>
          <a:srgbClr val="FFCC00"/>
        </a:lt2>
        <a:accent1>
          <a:srgbClr val="9CE157"/>
        </a:accent1>
        <a:accent2>
          <a:srgbClr val="00817E"/>
        </a:accent2>
        <a:accent3>
          <a:srgbClr val="AAB3B3"/>
        </a:accent3>
        <a:accent4>
          <a:srgbClr val="DADADA"/>
        </a:accent4>
        <a:accent5>
          <a:srgbClr val="CBEEB4"/>
        </a:accent5>
        <a:accent6>
          <a:srgbClr val="007472"/>
        </a:accent6>
        <a:hlink>
          <a:srgbClr val="FFFF99"/>
        </a:hlink>
        <a:folHlink>
          <a:srgbClr val="CCCC00"/>
        </a:folHlink>
      </a:clrScheme>
      <a:clrMap bg1="dk2" tx1="lt1" bg2="dk1" tx2="lt2" accent1="accent1" accent2="accent2" accent3="accent3" accent4="accent4" accent5="accent5" accent6="accent6" hlink="hlink" folHlink="folHlink"/>
    </a:extraClrScheme>
    <a:extraClrScheme>
      <a:clrScheme name="Network Blitz 5">
        <a:dk1>
          <a:srgbClr val="291A4C"/>
        </a:dk1>
        <a:lt1>
          <a:srgbClr val="FFFFFF"/>
        </a:lt1>
        <a:dk2>
          <a:srgbClr val="3B256B"/>
        </a:dk2>
        <a:lt2>
          <a:srgbClr val="FFCC00"/>
        </a:lt2>
        <a:accent1>
          <a:srgbClr val="6EBFCA"/>
        </a:accent1>
        <a:accent2>
          <a:srgbClr val="56369C"/>
        </a:accent2>
        <a:accent3>
          <a:srgbClr val="AFACBA"/>
        </a:accent3>
        <a:accent4>
          <a:srgbClr val="DADADA"/>
        </a:accent4>
        <a:accent5>
          <a:srgbClr val="BADCE1"/>
        </a:accent5>
        <a:accent6>
          <a:srgbClr val="4D308D"/>
        </a:accent6>
        <a:hlink>
          <a:srgbClr val="CCCCFF"/>
        </a:hlink>
        <a:folHlink>
          <a:srgbClr val="666699"/>
        </a:folHlink>
      </a:clrScheme>
      <a:clrMap bg1="dk2" tx1="lt1" bg2="dk1" tx2="lt2" accent1="accent1" accent2="accent2" accent3="accent3" accent4="accent4" accent5="accent5" accent6="accent6" hlink="hlink" folHlink="folHlink"/>
    </a:extraClrScheme>
    <a:extraClrScheme>
      <a:clrScheme name="Network Blitz 6">
        <a:dk1>
          <a:srgbClr val="511D30"/>
        </a:dk1>
        <a:lt1>
          <a:srgbClr val="FFFFFF"/>
        </a:lt1>
        <a:dk2>
          <a:srgbClr val="6D2740"/>
        </a:dk2>
        <a:lt2>
          <a:srgbClr val="FDD409"/>
        </a:lt2>
        <a:accent1>
          <a:srgbClr val="FDB83B"/>
        </a:accent1>
        <a:accent2>
          <a:srgbClr val="9D395D"/>
        </a:accent2>
        <a:accent3>
          <a:srgbClr val="BAACAF"/>
        </a:accent3>
        <a:accent4>
          <a:srgbClr val="DADADA"/>
        </a:accent4>
        <a:accent5>
          <a:srgbClr val="FED8AF"/>
        </a:accent5>
        <a:accent6>
          <a:srgbClr val="8E3353"/>
        </a:accent6>
        <a:hlink>
          <a:srgbClr val="FF99CC"/>
        </a:hlink>
        <a:folHlink>
          <a:srgbClr val="D60093"/>
        </a:folHlink>
      </a:clrScheme>
      <a:clrMap bg1="dk2" tx1="lt1" bg2="dk1" tx2="lt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Kimono">
  <a:themeElements>
    <a:clrScheme name="Kimono 1">
      <a:dk1>
        <a:srgbClr val="2F1311"/>
      </a:dk1>
      <a:lt1>
        <a:srgbClr val="C16059"/>
      </a:lt1>
      <a:dk2>
        <a:srgbClr val="F7D47D"/>
      </a:dk2>
      <a:lt2>
        <a:srgbClr val="000000"/>
      </a:lt2>
      <a:accent1>
        <a:srgbClr val="D5B781"/>
      </a:accent1>
      <a:accent2>
        <a:srgbClr val="79AF7D"/>
      </a:accent2>
      <a:accent3>
        <a:srgbClr val="DDB6B5"/>
      </a:accent3>
      <a:accent4>
        <a:srgbClr val="270E0D"/>
      </a:accent4>
      <a:accent5>
        <a:srgbClr val="E7D8C1"/>
      </a:accent5>
      <a:accent6>
        <a:srgbClr val="6D9E71"/>
      </a:accent6>
      <a:hlink>
        <a:srgbClr val="F0B854"/>
      </a:hlink>
      <a:folHlink>
        <a:srgbClr val="DC893E"/>
      </a:folHlink>
    </a:clrScheme>
    <a:fontScheme name="Kimono">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Kimono 1">
        <a:dk1>
          <a:srgbClr val="2F1311"/>
        </a:dk1>
        <a:lt1>
          <a:srgbClr val="C16059"/>
        </a:lt1>
        <a:dk2>
          <a:srgbClr val="F7D47D"/>
        </a:dk2>
        <a:lt2>
          <a:srgbClr val="000000"/>
        </a:lt2>
        <a:accent1>
          <a:srgbClr val="D5B781"/>
        </a:accent1>
        <a:accent2>
          <a:srgbClr val="79AF7D"/>
        </a:accent2>
        <a:accent3>
          <a:srgbClr val="DDB6B5"/>
        </a:accent3>
        <a:accent4>
          <a:srgbClr val="270E0D"/>
        </a:accent4>
        <a:accent5>
          <a:srgbClr val="E7D8C1"/>
        </a:accent5>
        <a:accent6>
          <a:srgbClr val="6D9E71"/>
        </a:accent6>
        <a:hlink>
          <a:srgbClr val="F0B854"/>
        </a:hlink>
        <a:folHlink>
          <a:srgbClr val="DC893E"/>
        </a:folHlink>
      </a:clrScheme>
      <a:clrMap bg1="lt1" tx1="dk1" bg2="lt2" tx2="dk2" accent1="accent1" accent2="accent2" accent3="accent3" accent4="accent4" accent5="accent5" accent6="accent6" hlink="hlink" folHlink="folHlink"/>
    </a:extraClrScheme>
    <a:extraClrScheme>
      <a:clrScheme name="Kimono 2">
        <a:dk1>
          <a:srgbClr val="000000"/>
        </a:dk1>
        <a:lt1>
          <a:srgbClr val="FFFFFF"/>
        </a:lt1>
        <a:dk2>
          <a:srgbClr val="000000"/>
        </a:dk2>
        <a:lt2>
          <a:srgbClr val="F7D47D"/>
        </a:lt2>
        <a:accent1>
          <a:srgbClr val="C19341"/>
        </a:accent1>
        <a:accent2>
          <a:srgbClr val="60A265"/>
        </a:accent2>
        <a:accent3>
          <a:srgbClr val="AAAAAA"/>
        </a:accent3>
        <a:accent4>
          <a:srgbClr val="DADADA"/>
        </a:accent4>
        <a:accent5>
          <a:srgbClr val="DDC8B0"/>
        </a:accent5>
        <a:accent6>
          <a:srgbClr val="56925B"/>
        </a:accent6>
        <a:hlink>
          <a:srgbClr val="EB9F17"/>
        </a:hlink>
        <a:folHlink>
          <a:srgbClr val="CF7625"/>
        </a:folHlink>
      </a:clrScheme>
      <a:clrMap bg1="dk2" tx1="lt1" bg2="dk1" tx2="lt2" accent1="accent1" accent2="accent2" accent3="accent3" accent4="accent4" accent5="accent5" accent6="accent6" hlink="hlink" folHlink="folHlink"/>
    </a:extraClrScheme>
    <a:extraClrScheme>
      <a:clrScheme name="Kimono 3">
        <a:dk1>
          <a:srgbClr val="00002E"/>
        </a:dk1>
        <a:lt1>
          <a:srgbClr val="FFFFFF"/>
        </a:lt1>
        <a:dk2>
          <a:srgbClr val="003399"/>
        </a:dk2>
        <a:lt2>
          <a:srgbClr val="F4BC40"/>
        </a:lt2>
        <a:accent1>
          <a:srgbClr val="9280CC"/>
        </a:accent1>
        <a:accent2>
          <a:srgbClr val="BD51A1"/>
        </a:accent2>
        <a:accent3>
          <a:srgbClr val="AAADCA"/>
        </a:accent3>
        <a:accent4>
          <a:srgbClr val="DADADA"/>
        </a:accent4>
        <a:accent5>
          <a:srgbClr val="C7C0E2"/>
        </a:accent5>
        <a:accent6>
          <a:srgbClr val="AB4991"/>
        </a:accent6>
        <a:hlink>
          <a:srgbClr val="CC66FF"/>
        </a:hlink>
        <a:folHlink>
          <a:srgbClr val="824F99"/>
        </a:folHlink>
      </a:clrScheme>
      <a:clrMap bg1="dk2" tx1="lt1" bg2="dk1" tx2="lt2" accent1="accent1" accent2="accent2" accent3="accent3" accent4="accent4" accent5="accent5" accent6="accent6" hlink="hlink" folHlink="folHlink"/>
    </a:extraClrScheme>
    <a:extraClrScheme>
      <a:clrScheme name="Kimono 4">
        <a:dk1>
          <a:srgbClr val="2F1311"/>
        </a:dk1>
        <a:lt1>
          <a:srgbClr val="7A8E9C"/>
        </a:lt1>
        <a:dk2>
          <a:srgbClr val="FDF4DF"/>
        </a:dk2>
        <a:lt2>
          <a:srgbClr val="3E4A52"/>
        </a:lt2>
        <a:accent1>
          <a:srgbClr val="81ABA0"/>
        </a:accent1>
        <a:accent2>
          <a:srgbClr val="CD817B"/>
        </a:accent2>
        <a:accent3>
          <a:srgbClr val="BEC6CB"/>
        </a:accent3>
        <a:accent4>
          <a:srgbClr val="270E0D"/>
        </a:accent4>
        <a:accent5>
          <a:srgbClr val="C1D2CD"/>
        </a:accent5>
        <a:accent6>
          <a:srgbClr val="BA746F"/>
        </a:accent6>
        <a:hlink>
          <a:srgbClr val="BEBC76"/>
        </a:hlink>
        <a:folHlink>
          <a:srgbClr val="668E69"/>
        </a:folHlink>
      </a:clrScheme>
      <a:clrMap bg1="lt1" tx1="dk1" bg2="lt2" tx2="dk2" accent1="accent1" accent2="accent2" accent3="accent3" accent4="accent4" accent5="accent5" accent6="accent6" hlink="hlink" folHlink="folHlink"/>
    </a:extraClrScheme>
    <a:extraClrScheme>
      <a:clrScheme name="Kimono 5">
        <a:dk1>
          <a:srgbClr val="2F1311"/>
        </a:dk1>
        <a:lt1>
          <a:srgbClr val="7A9C7C"/>
        </a:lt1>
        <a:dk2>
          <a:srgbClr val="FBEBC3"/>
        </a:dk2>
        <a:lt2>
          <a:srgbClr val="3C503D"/>
        </a:lt2>
        <a:accent1>
          <a:srgbClr val="D5B781"/>
        </a:accent1>
        <a:accent2>
          <a:srgbClr val="C16059"/>
        </a:accent2>
        <a:accent3>
          <a:srgbClr val="BECBBF"/>
        </a:accent3>
        <a:accent4>
          <a:srgbClr val="270E0D"/>
        </a:accent4>
        <a:accent5>
          <a:srgbClr val="E7D8C1"/>
        </a:accent5>
        <a:accent6>
          <a:srgbClr val="AF5650"/>
        </a:accent6>
        <a:hlink>
          <a:srgbClr val="F0B854"/>
        </a:hlink>
        <a:folHlink>
          <a:srgbClr val="DC893E"/>
        </a:folHlink>
      </a:clrScheme>
      <a:clrMap bg1="lt1" tx1="dk1" bg2="lt2" tx2="dk2" accent1="accent1" accent2="accent2" accent3="accent3" accent4="accent4" accent5="accent5" accent6="accent6" hlink="hlink" folHlink="folHlink"/>
    </a:extraClrScheme>
    <a:extraClrScheme>
      <a:clrScheme name="Kimono 6">
        <a:dk1>
          <a:srgbClr val="000000"/>
        </a:dk1>
        <a:lt1>
          <a:srgbClr val="D9EFE0"/>
        </a:lt1>
        <a:dk2>
          <a:srgbClr val="30605A"/>
        </a:dk2>
        <a:lt2>
          <a:srgbClr val="15331E"/>
        </a:lt2>
        <a:accent1>
          <a:srgbClr val="A4C6BA"/>
        </a:accent1>
        <a:accent2>
          <a:srgbClr val="558F7D"/>
        </a:accent2>
        <a:accent3>
          <a:srgbClr val="E9F6ED"/>
        </a:accent3>
        <a:accent4>
          <a:srgbClr val="000000"/>
        </a:accent4>
        <a:accent5>
          <a:srgbClr val="CFDFD9"/>
        </a:accent5>
        <a:accent6>
          <a:srgbClr val="4C8171"/>
        </a:accent6>
        <a:hlink>
          <a:srgbClr val="C1C177"/>
        </a:hlink>
        <a:folHlink>
          <a:srgbClr val="A08F5E"/>
        </a:folHlink>
      </a:clrScheme>
      <a:clrMap bg1="lt1" tx1="dk1" bg2="lt2" tx2="dk2" accent1="accent1" accent2="accent2" accent3="accent3" accent4="accent4" accent5="accent5" accent6="accent6" hlink="hlink" folHlink="folHlink"/>
    </a:extraClrScheme>
    <a:extraClrScheme>
      <a:clrScheme name="Kimono 7">
        <a:dk1>
          <a:srgbClr val="2F1311"/>
        </a:dk1>
        <a:lt1>
          <a:srgbClr val="CFC7B5"/>
        </a:lt1>
        <a:dk2>
          <a:srgbClr val="853F35"/>
        </a:dk2>
        <a:lt2>
          <a:srgbClr val="8E7F5E"/>
        </a:lt2>
        <a:accent1>
          <a:srgbClr val="EBD2A5"/>
        </a:accent1>
        <a:accent2>
          <a:srgbClr val="A5C9A8"/>
        </a:accent2>
        <a:accent3>
          <a:srgbClr val="E4E0D7"/>
        </a:accent3>
        <a:accent4>
          <a:srgbClr val="270E0D"/>
        </a:accent4>
        <a:accent5>
          <a:srgbClr val="F3E5CF"/>
        </a:accent5>
        <a:accent6>
          <a:srgbClr val="95B698"/>
        </a:accent6>
        <a:hlink>
          <a:srgbClr val="C68510"/>
        </a:hlink>
        <a:folHlink>
          <a:srgbClr val="E5A871"/>
        </a:folHlink>
      </a:clrScheme>
      <a:clrMap bg1="lt1" tx1="dk1" bg2="lt2" tx2="dk2" accent1="accent1" accent2="accent2" accent3="accent3" accent4="accent4" accent5="accent5" accent6="accent6" hlink="hlink" folHlink="folHlink"/>
    </a:extraClrScheme>
    <a:extraClrScheme>
      <a:clrScheme name="Kimono 8">
        <a:dk1>
          <a:srgbClr val="000000"/>
        </a:dk1>
        <a:lt1>
          <a:srgbClr val="F0EED8"/>
        </a:lt1>
        <a:dk2>
          <a:srgbClr val="666729"/>
        </a:dk2>
        <a:lt2>
          <a:srgbClr val="3F3B19"/>
        </a:lt2>
        <a:accent1>
          <a:srgbClr val="E9D47D"/>
        </a:accent1>
        <a:accent2>
          <a:srgbClr val="D4DD91"/>
        </a:accent2>
        <a:accent3>
          <a:srgbClr val="F6F5E9"/>
        </a:accent3>
        <a:accent4>
          <a:srgbClr val="000000"/>
        </a:accent4>
        <a:accent5>
          <a:srgbClr val="F2E6BF"/>
        </a:accent5>
        <a:accent6>
          <a:srgbClr val="C0C883"/>
        </a:accent6>
        <a:hlink>
          <a:srgbClr val="9D943F"/>
        </a:hlink>
        <a:folHlink>
          <a:srgbClr val="C9C177"/>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Fireworks">
  <a:themeElements>
    <a:clrScheme name="Fireworks 1">
      <a:dk1>
        <a:srgbClr val="AF273E"/>
      </a:dk1>
      <a:lt1>
        <a:srgbClr val="FFCC00"/>
      </a:lt1>
      <a:dk2>
        <a:srgbClr val="000000"/>
      </a:dk2>
      <a:lt2>
        <a:srgbClr val="FFFFFF"/>
      </a:lt2>
      <a:accent1>
        <a:srgbClr val="FF8B17"/>
      </a:accent1>
      <a:accent2>
        <a:srgbClr val="FFE103"/>
      </a:accent2>
      <a:accent3>
        <a:srgbClr val="AAAAAA"/>
      </a:accent3>
      <a:accent4>
        <a:srgbClr val="DAAE00"/>
      </a:accent4>
      <a:accent5>
        <a:srgbClr val="FFC4AB"/>
      </a:accent5>
      <a:accent6>
        <a:srgbClr val="E7CC02"/>
      </a:accent6>
      <a:hlink>
        <a:srgbClr val="FF3399"/>
      </a:hlink>
      <a:folHlink>
        <a:srgbClr val="FE1F08"/>
      </a:folHlink>
    </a:clrScheme>
    <a:fontScheme name="Fireworks">
      <a:majorFont>
        <a:latin typeface="Arial Black"/>
        <a:ea typeface=""/>
        <a:cs typeface=""/>
      </a:majorFont>
      <a:minorFont>
        <a:latin typeface="Arial Black"/>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Fireworks 1">
        <a:dk1>
          <a:srgbClr val="AF273E"/>
        </a:dk1>
        <a:lt1>
          <a:srgbClr val="FFCC00"/>
        </a:lt1>
        <a:dk2>
          <a:srgbClr val="000000"/>
        </a:dk2>
        <a:lt2>
          <a:srgbClr val="FFFFFF"/>
        </a:lt2>
        <a:accent1>
          <a:srgbClr val="FF8B17"/>
        </a:accent1>
        <a:accent2>
          <a:srgbClr val="FFE103"/>
        </a:accent2>
        <a:accent3>
          <a:srgbClr val="AAAAAA"/>
        </a:accent3>
        <a:accent4>
          <a:srgbClr val="DAAE00"/>
        </a:accent4>
        <a:accent5>
          <a:srgbClr val="FFC4AB"/>
        </a:accent5>
        <a:accent6>
          <a:srgbClr val="E7CC02"/>
        </a:accent6>
        <a:hlink>
          <a:srgbClr val="FF3399"/>
        </a:hlink>
        <a:folHlink>
          <a:srgbClr val="FE1F08"/>
        </a:folHlink>
      </a:clrScheme>
      <a:clrMap bg1="dk2" tx1="lt1" bg2="dk1" tx2="lt2" accent1="accent1" accent2="accent2" accent3="accent3" accent4="accent4" accent5="accent5" accent6="accent6" hlink="hlink" folHlink="folHlink"/>
    </a:extraClrScheme>
    <a:extraClrScheme>
      <a:clrScheme name="Fireworks 2">
        <a:dk1>
          <a:srgbClr val="0000A4"/>
        </a:dk1>
        <a:lt1>
          <a:srgbClr val="CCFFFF"/>
        </a:lt1>
        <a:dk2>
          <a:srgbClr val="000066"/>
        </a:dk2>
        <a:lt2>
          <a:srgbClr val="00FFFF"/>
        </a:lt2>
        <a:accent1>
          <a:srgbClr val="51B2E3"/>
        </a:accent1>
        <a:accent2>
          <a:srgbClr val="04E8AC"/>
        </a:accent2>
        <a:accent3>
          <a:srgbClr val="AAAAB8"/>
        </a:accent3>
        <a:accent4>
          <a:srgbClr val="AEDADA"/>
        </a:accent4>
        <a:accent5>
          <a:srgbClr val="B3D5EF"/>
        </a:accent5>
        <a:accent6>
          <a:srgbClr val="03D29B"/>
        </a:accent6>
        <a:hlink>
          <a:srgbClr val="FF3399"/>
        </a:hlink>
        <a:folHlink>
          <a:srgbClr val="8F5FD5"/>
        </a:folHlink>
      </a:clrScheme>
      <a:clrMap bg1="dk2" tx1="lt1" bg2="dk1" tx2="lt2" accent1="accent1" accent2="accent2" accent3="accent3" accent4="accent4" accent5="accent5" accent6="accent6" hlink="hlink" folHlink="folHlink"/>
    </a:extraClrScheme>
    <a:extraClrScheme>
      <a:clrScheme name="Fireworks 3">
        <a:dk1>
          <a:srgbClr val="9F237F"/>
        </a:dk1>
        <a:lt1>
          <a:srgbClr val="FFCC00"/>
        </a:lt1>
        <a:dk2>
          <a:srgbClr val="000000"/>
        </a:dk2>
        <a:lt2>
          <a:srgbClr val="FFFFFF"/>
        </a:lt2>
        <a:accent1>
          <a:srgbClr val="39A6DD"/>
        </a:accent1>
        <a:accent2>
          <a:srgbClr val="FF03E7"/>
        </a:accent2>
        <a:accent3>
          <a:srgbClr val="AAAAAA"/>
        </a:accent3>
        <a:accent4>
          <a:srgbClr val="DAAE00"/>
        </a:accent4>
        <a:accent5>
          <a:srgbClr val="AED0EB"/>
        </a:accent5>
        <a:accent6>
          <a:srgbClr val="E702D1"/>
        </a:accent6>
        <a:hlink>
          <a:srgbClr val="FF3399"/>
        </a:hlink>
        <a:folHlink>
          <a:srgbClr val="753BCB"/>
        </a:folHlink>
      </a:clrScheme>
      <a:clrMap bg1="dk2" tx1="lt1" bg2="dk1" tx2="lt2" accent1="accent1" accent2="accent2" accent3="accent3" accent4="accent4" accent5="accent5" accent6="accent6" hlink="hlink" folHlink="folHlink"/>
    </a:extraClrScheme>
    <a:extraClrScheme>
      <a:clrScheme name="Fireworks 4">
        <a:dk1>
          <a:srgbClr val="00603B"/>
        </a:dk1>
        <a:lt1>
          <a:srgbClr val="FFCC00"/>
        </a:lt1>
        <a:dk2>
          <a:srgbClr val="000000"/>
        </a:dk2>
        <a:lt2>
          <a:srgbClr val="FFFFFF"/>
        </a:lt2>
        <a:accent1>
          <a:srgbClr val="39A6DD"/>
        </a:accent1>
        <a:accent2>
          <a:srgbClr val="07FB18"/>
        </a:accent2>
        <a:accent3>
          <a:srgbClr val="AAAAAA"/>
        </a:accent3>
        <a:accent4>
          <a:srgbClr val="DAAE00"/>
        </a:accent4>
        <a:accent5>
          <a:srgbClr val="AED0EB"/>
        </a:accent5>
        <a:accent6>
          <a:srgbClr val="06E315"/>
        </a:accent6>
        <a:hlink>
          <a:srgbClr val="FF3399"/>
        </a:hlink>
        <a:folHlink>
          <a:srgbClr val="753BCB"/>
        </a:folHlink>
      </a:clrScheme>
      <a:clrMap bg1="dk2" tx1="lt1" bg2="dk1" tx2="lt2" accent1="accent1" accent2="accent2" accent3="accent3" accent4="accent4" accent5="accent5" accent6="accent6" hlink="hlink" folHlink="folHlink"/>
    </a:extraClrScheme>
    <a:extraClrScheme>
      <a:clrScheme name="Fireworks 5">
        <a:dk1>
          <a:srgbClr val="FF6600"/>
        </a:dk1>
        <a:lt1>
          <a:srgbClr val="FFFFFF"/>
        </a:lt1>
        <a:dk2>
          <a:srgbClr val="003366"/>
        </a:dk2>
        <a:lt2>
          <a:srgbClr val="FFFFFF"/>
        </a:lt2>
        <a:accent1>
          <a:srgbClr val="FF99FF"/>
        </a:accent1>
        <a:accent2>
          <a:srgbClr val="FFFF99"/>
        </a:accent2>
        <a:accent3>
          <a:srgbClr val="AAADB8"/>
        </a:accent3>
        <a:accent4>
          <a:srgbClr val="DADADA"/>
        </a:accent4>
        <a:accent5>
          <a:srgbClr val="FFCAFF"/>
        </a:accent5>
        <a:accent6>
          <a:srgbClr val="E7E78A"/>
        </a:accent6>
        <a:hlink>
          <a:srgbClr val="FF3399"/>
        </a:hlink>
        <a:folHlink>
          <a:srgbClr val="FF9966"/>
        </a:folHlink>
      </a:clrScheme>
      <a:clrMap bg1="dk2" tx1="lt1" bg2="dk1" tx2="lt2" accent1="accent1" accent2="accent2" accent3="accent3" accent4="accent4" accent5="accent5" accent6="accent6" hlink="hlink" folHlink="folHlink"/>
    </a:extraClrScheme>
    <a:extraClrScheme>
      <a:clrScheme name="Fireworks 6">
        <a:dk1>
          <a:srgbClr val="000000"/>
        </a:dk1>
        <a:lt1>
          <a:srgbClr val="FFFFFF"/>
        </a:lt1>
        <a:dk2>
          <a:srgbClr val="993366"/>
        </a:dk2>
        <a:lt2>
          <a:srgbClr val="CCFFFF"/>
        </a:lt2>
        <a:accent1>
          <a:srgbClr val="CCECFF"/>
        </a:accent1>
        <a:accent2>
          <a:srgbClr val="FFFF99"/>
        </a:accent2>
        <a:accent3>
          <a:srgbClr val="FFFFFF"/>
        </a:accent3>
        <a:accent4>
          <a:srgbClr val="000000"/>
        </a:accent4>
        <a:accent5>
          <a:srgbClr val="E2F4FF"/>
        </a:accent5>
        <a:accent6>
          <a:srgbClr val="E7E78A"/>
        </a:accent6>
        <a:hlink>
          <a:srgbClr val="FFCCFF"/>
        </a:hlink>
        <a:folHlink>
          <a:srgbClr val="FFCCCC"/>
        </a:folHlink>
      </a:clrScheme>
      <a:clrMap bg1="lt1" tx1="dk1" bg2="lt2" tx2="dk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Refined">
  <a:themeElements>
    <a:clrScheme name="Refined 1">
      <a:dk1>
        <a:srgbClr val="666633"/>
      </a:dk1>
      <a:lt1>
        <a:srgbClr val="FFFFFF"/>
      </a:lt1>
      <a:dk2>
        <a:srgbClr val="000000"/>
      </a:dk2>
      <a:lt2>
        <a:srgbClr val="FFFFFF"/>
      </a:lt2>
      <a:accent1>
        <a:srgbClr val="666699"/>
      </a:accent1>
      <a:accent2>
        <a:srgbClr val="990000"/>
      </a:accent2>
      <a:accent3>
        <a:srgbClr val="AAAAAA"/>
      </a:accent3>
      <a:accent4>
        <a:srgbClr val="DADADA"/>
      </a:accent4>
      <a:accent5>
        <a:srgbClr val="B8B8CA"/>
      </a:accent5>
      <a:accent6>
        <a:srgbClr val="8A0000"/>
      </a:accent6>
      <a:hlink>
        <a:srgbClr val="999900"/>
      </a:hlink>
      <a:folHlink>
        <a:srgbClr val="FFFFFF"/>
      </a:folHlink>
    </a:clrScheme>
    <a:fontScheme name="Refined">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Refined 1">
        <a:dk1>
          <a:srgbClr val="666633"/>
        </a:dk1>
        <a:lt1>
          <a:srgbClr val="FFFFFF"/>
        </a:lt1>
        <a:dk2>
          <a:srgbClr val="000000"/>
        </a:dk2>
        <a:lt2>
          <a:srgbClr val="FFFFFF"/>
        </a:lt2>
        <a:accent1>
          <a:srgbClr val="666699"/>
        </a:accent1>
        <a:accent2>
          <a:srgbClr val="990000"/>
        </a:accent2>
        <a:accent3>
          <a:srgbClr val="AAAAAA"/>
        </a:accent3>
        <a:accent4>
          <a:srgbClr val="DADADA"/>
        </a:accent4>
        <a:accent5>
          <a:srgbClr val="B8B8CA"/>
        </a:accent5>
        <a:accent6>
          <a:srgbClr val="8A0000"/>
        </a:accent6>
        <a:hlink>
          <a:srgbClr val="999900"/>
        </a:hlink>
        <a:folHlink>
          <a:srgbClr val="FFFFFF"/>
        </a:folHlink>
      </a:clrScheme>
      <a:clrMap bg1="dk2" tx1="lt1" bg2="dk1" tx2="lt2" accent1="accent1" accent2="accent2" accent3="accent3" accent4="accent4" accent5="accent5" accent6="accent6" hlink="hlink" folHlink="folHlink"/>
    </a:extraClrScheme>
    <a:extraClrScheme>
      <a:clrScheme name="Refined 2">
        <a:dk1>
          <a:srgbClr val="4D4D4D"/>
        </a:dk1>
        <a:lt1>
          <a:srgbClr val="FFFFFF"/>
        </a:lt1>
        <a:dk2>
          <a:srgbClr val="4A1102"/>
        </a:dk2>
        <a:lt2>
          <a:srgbClr val="FFFFFF"/>
        </a:lt2>
        <a:accent1>
          <a:srgbClr val="CC3300"/>
        </a:accent1>
        <a:accent2>
          <a:srgbClr val="666699"/>
        </a:accent2>
        <a:accent3>
          <a:srgbClr val="B1AAAA"/>
        </a:accent3>
        <a:accent4>
          <a:srgbClr val="DADADA"/>
        </a:accent4>
        <a:accent5>
          <a:srgbClr val="E2ADAA"/>
        </a:accent5>
        <a:accent6>
          <a:srgbClr val="5C5C8A"/>
        </a:accent6>
        <a:hlink>
          <a:srgbClr val="FF9900"/>
        </a:hlink>
        <a:folHlink>
          <a:srgbClr val="FFFFFF"/>
        </a:folHlink>
      </a:clrScheme>
      <a:clrMap bg1="dk2" tx1="lt1" bg2="dk1" tx2="lt2" accent1="accent1" accent2="accent2" accent3="accent3" accent4="accent4" accent5="accent5" accent6="accent6" hlink="hlink" folHlink="folHlink"/>
    </a:extraClrScheme>
    <a:extraClrScheme>
      <a:clrScheme name="Refined 3">
        <a:dk1>
          <a:srgbClr val="666699"/>
        </a:dk1>
        <a:lt1>
          <a:srgbClr val="FFFFFF"/>
        </a:lt1>
        <a:dk2>
          <a:srgbClr val="400040"/>
        </a:dk2>
        <a:lt2>
          <a:srgbClr val="FFFFFF"/>
        </a:lt2>
        <a:accent1>
          <a:srgbClr val="FFCC00"/>
        </a:accent1>
        <a:accent2>
          <a:srgbClr val="FF3300"/>
        </a:accent2>
        <a:accent3>
          <a:srgbClr val="AFAAAF"/>
        </a:accent3>
        <a:accent4>
          <a:srgbClr val="DADADA"/>
        </a:accent4>
        <a:accent5>
          <a:srgbClr val="FFE2AA"/>
        </a:accent5>
        <a:accent6>
          <a:srgbClr val="E72D00"/>
        </a:accent6>
        <a:hlink>
          <a:srgbClr val="CC9900"/>
        </a:hlink>
        <a:folHlink>
          <a:srgbClr val="CC3300"/>
        </a:folHlink>
      </a:clrScheme>
      <a:clrMap bg1="dk2" tx1="lt1" bg2="dk1" tx2="lt2" accent1="accent1" accent2="accent2" accent3="accent3" accent4="accent4" accent5="accent5" accent6="accent6" hlink="hlink" folHlink="folHlink"/>
    </a:extraClrScheme>
    <a:extraClrScheme>
      <a:clrScheme name="Refined 4">
        <a:dk1>
          <a:srgbClr val="4D4D4D"/>
        </a:dk1>
        <a:lt1>
          <a:srgbClr val="FFFFFF"/>
        </a:lt1>
        <a:dk2>
          <a:srgbClr val="006699"/>
        </a:dk2>
        <a:lt2>
          <a:srgbClr val="CCECFF"/>
        </a:lt2>
        <a:accent1>
          <a:srgbClr val="339966"/>
        </a:accent1>
        <a:accent2>
          <a:srgbClr val="3366FF"/>
        </a:accent2>
        <a:accent3>
          <a:srgbClr val="AAB8CA"/>
        </a:accent3>
        <a:accent4>
          <a:srgbClr val="DADADA"/>
        </a:accent4>
        <a:accent5>
          <a:srgbClr val="ADCAB8"/>
        </a:accent5>
        <a:accent6>
          <a:srgbClr val="2D5CE7"/>
        </a:accent6>
        <a:hlink>
          <a:srgbClr val="33CCFF"/>
        </a:hlink>
        <a:folHlink>
          <a:srgbClr val="FFFFFF"/>
        </a:folHlink>
      </a:clrScheme>
      <a:clrMap bg1="dk2" tx1="lt1" bg2="dk1" tx2="lt2" accent1="accent1" accent2="accent2" accent3="accent3" accent4="accent4" accent5="accent5" accent6="accent6" hlink="hlink" folHlink="folHlink"/>
    </a:extraClrScheme>
    <a:extraClrScheme>
      <a:clrScheme name="Refined 5">
        <a:dk1>
          <a:srgbClr val="000000"/>
        </a:dk1>
        <a:lt1>
          <a:srgbClr val="FFFFFF"/>
        </a:lt1>
        <a:dk2>
          <a:srgbClr val="CC0000"/>
        </a:dk2>
        <a:lt2>
          <a:srgbClr val="666699"/>
        </a:lt2>
        <a:accent1>
          <a:srgbClr val="FF6600"/>
        </a:accent1>
        <a:accent2>
          <a:srgbClr val="FF9933"/>
        </a:accent2>
        <a:accent3>
          <a:srgbClr val="FFFFFF"/>
        </a:accent3>
        <a:accent4>
          <a:srgbClr val="000000"/>
        </a:accent4>
        <a:accent5>
          <a:srgbClr val="FFB8AA"/>
        </a:accent5>
        <a:accent6>
          <a:srgbClr val="E78A2D"/>
        </a:accent6>
        <a:hlink>
          <a:srgbClr val="FFCC00"/>
        </a:hlink>
        <a:folHlink>
          <a:srgbClr val="333399"/>
        </a:folHlink>
      </a:clrScheme>
      <a:clrMap bg1="lt1" tx1="dk1" bg2="lt2" tx2="dk2" accent1="accent1" accent2="accent2" accent3="accent3" accent4="accent4" accent5="accent5" accent6="accent6" hlink="hlink" folHlink="folHlink"/>
    </a:extraClrScheme>
    <a:extraClrScheme>
      <a:clrScheme name="Refined 6">
        <a:dk1>
          <a:srgbClr val="000000"/>
        </a:dk1>
        <a:lt1>
          <a:srgbClr val="FFFFFF"/>
        </a:lt1>
        <a:dk2>
          <a:srgbClr val="000000"/>
        </a:dk2>
        <a:lt2>
          <a:srgbClr val="C0C0C0"/>
        </a:lt2>
        <a:accent1>
          <a:srgbClr val="CC3300"/>
        </a:accent1>
        <a:accent2>
          <a:srgbClr val="666699"/>
        </a:accent2>
        <a:accent3>
          <a:srgbClr val="FFFFFF"/>
        </a:accent3>
        <a:accent4>
          <a:srgbClr val="000000"/>
        </a:accent4>
        <a:accent5>
          <a:srgbClr val="E2ADAA"/>
        </a:accent5>
        <a:accent6>
          <a:srgbClr val="5C5C8A"/>
        </a:accent6>
        <a:hlink>
          <a:srgbClr val="999900"/>
        </a:hlink>
        <a:folHlink>
          <a:srgbClr val="4D4D4D"/>
        </a:folHlink>
      </a:clrScheme>
      <a:clrMap bg1="lt1" tx1="dk1" bg2="lt2" tx2="dk2" accent1="accent1" accent2="accent2" accent3="accent3" accent4="accent4" accent5="accent5" accent6="accent6" hlink="hlink" folHlink="folHlink"/>
    </a:extraClrScheme>
    <a:extraClrScheme>
      <a:clrScheme name="Refined 7">
        <a:dk1>
          <a:srgbClr val="000000"/>
        </a:dk1>
        <a:lt1>
          <a:srgbClr val="FFFFFF"/>
        </a:lt1>
        <a:dk2>
          <a:srgbClr val="000066"/>
        </a:dk2>
        <a:lt2>
          <a:srgbClr val="333399"/>
        </a:lt2>
        <a:accent1>
          <a:srgbClr val="3399FF"/>
        </a:accent1>
        <a:accent2>
          <a:srgbClr val="9999FF"/>
        </a:accent2>
        <a:accent3>
          <a:srgbClr val="FFFFFF"/>
        </a:accent3>
        <a:accent4>
          <a:srgbClr val="000000"/>
        </a:accent4>
        <a:accent5>
          <a:srgbClr val="ADCAFF"/>
        </a:accent5>
        <a:accent6>
          <a:srgbClr val="8A8AE7"/>
        </a:accent6>
        <a:hlink>
          <a:srgbClr val="00CCFF"/>
        </a:hlink>
        <a:folHlink>
          <a:srgbClr val="5F5F5F"/>
        </a:folHlink>
      </a:clrScheme>
      <a:clrMap bg1="lt1" tx1="dk1" bg2="lt2" tx2="dk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Radial">
  <a:themeElements>
    <a:clrScheme name="Radial 1">
      <a:dk1>
        <a:srgbClr val="000000"/>
      </a:dk1>
      <a:lt1>
        <a:srgbClr val="FFFFFF"/>
      </a:lt1>
      <a:dk2>
        <a:srgbClr val="FFFFFF"/>
      </a:dk2>
      <a:lt2>
        <a:srgbClr val="669999"/>
      </a:lt2>
      <a:accent1>
        <a:srgbClr val="99CCFF"/>
      </a:accent1>
      <a:accent2>
        <a:srgbClr val="9999FF"/>
      </a:accent2>
      <a:accent3>
        <a:srgbClr val="FFFFFF"/>
      </a:accent3>
      <a:accent4>
        <a:srgbClr val="000000"/>
      </a:accent4>
      <a:accent5>
        <a:srgbClr val="CAE2FF"/>
      </a:accent5>
      <a:accent6>
        <a:srgbClr val="8A8AE7"/>
      </a:accent6>
      <a:hlink>
        <a:srgbClr val="996666"/>
      </a:hlink>
      <a:folHlink>
        <a:srgbClr val="6666CC"/>
      </a:folHlink>
    </a:clrScheme>
    <a:fontScheme name="Radial">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Radial 1">
        <a:dk1>
          <a:srgbClr val="000000"/>
        </a:dk1>
        <a:lt1>
          <a:srgbClr val="FFFFFF"/>
        </a:lt1>
        <a:dk2>
          <a:srgbClr val="FFFFFF"/>
        </a:dk2>
        <a:lt2>
          <a:srgbClr val="669999"/>
        </a:lt2>
        <a:accent1>
          <a:srgbClr val="99CCFF"/>
        </a:accent1>
        <a:accent2>
          <a:srgbClr val="9999FF"/>
        </a:accent2>
        <a:accent3>
          <a:srgbClr val="FFFFFF"/>
        </a:accent3>
        <a:accent4>
          <a:srgbClr val="000000"/>
        </a:accent4>
        <a:accent5>
          <a:srgbClr val="CAE2FF"/>
        </a:accent5>
        <a:accent6>
          <a:srgbClr val="8A8AE7"/>
        </a:accent6>
        <a:hlink>
          <a:srgbClr val="996666"/>
        </a:hlink>
        <a:folHlink>
          <a:srgbClr val="6666CC"/>
        </a:folHlink>
      </a:clrScheme>
      <a:clrMap bg1="lt1" tx1="dk1" bg2="lt2" tx2="dk2" accent1="accent1" accent2="accent2" accent3="accent3" accent4="accent4" accent5="accent5" accent6="accent6" hlink="hlink" folHlink="folHlink"/>
    </a:extraClrScheme>
    <a:extraClrScheme>
      <a:clrScheme name="Radial 2">
        <a:dk1>
          <a:srgbClr val="000000"/>
        </a:dk1>
        <a:lt1>
          <a:srgbClr val="FFFFFF"/>
        </a:lt1>
        <a:dk2>
          <a:srgbClr val="FFFFFF"/>
        </a:dk2>
        <a:lt2>
          <a:srgbClr val="817F3F"/>
        </a:lt2>
        <a:accent1>
          <a:srgbClr val="FFCC00"/>
        </a:accent1>
        <a:accent2>
          <a:srgbClr val="CC9900"/>
        </a:accent2>
        <a:accent3>
          <a:srgbClr val="FFFFFF"/>
        </a:accent3>
        <a:accent4>
          <a:srgbClr val="000000"/>
        </a:accent4>
        <a:accent5>
          <a:srgbClr val="FFE2AA"/>
        </a:accent5>
        <a:accent6>
          <a:srgbClr val="B98A00"/>
        </a:accent6>
        <a:hlink>
          <a:srgbClr val="996666"/>
        </a:hlink>
        <a:folHlink>
          <a:srgbClr val="C94503"/>
        </a:folHlink>
      </a:clrScheme>
      <a:clrMap bg1="lt1" tx1="dk1" bg2="lt2" tx2="dk2" accent1="accent1" accent2="accent2" accent3="accent3" accent4="accent4" accent5="accent5" accent6="accent6" hlink="hlink" folHlink="folHlink"/>
    </a:extraClrScheme>
    <a:extraClrScheme>
      <a:clrScheme name="Radial 3">
        <a:dk1>
          <a:srgbClr val="CC6600"/>
        </a:dk1>
        <a:lt1>
          <a:srgbClr val="FFFFFF"/>
        </a:lt1>
        <a:dk2>
          <a:srgbClr val="800000"/>
        </a:dk2>
        <a:lt2>
          <a:srgbClr val="FFFFFF"/>
        </a:lt2>
        <a:accent1>
          <a:srgbClr val="FF6600"/>
        </a:accent1>
        <a:accent2>
          <a:srgbClr val="33CCCC"/>
        </a:accent2>
        <a:accent3>
          <a:srgbClr val="C0AAAA"/>
        </a:accent3>
        <a:accent4>
          <a:srgbClr val="DADADA"/>
        </a:accent4>
        <a:accent5>
          <a:srgbClr val="FFB8AA"/>
        </a:accent5>
        <a:accent6>
          <a:srgbClr val="2DB9B9"/>
        </a:accent6>
        <a:hlink>
          <a:srgbClr val="99FF33"/>
        </a:hlink>
        <a:folHlink>
          <a:srgbClr val="CC3300"/>
        </a:folHlink>
      </a:clrScheme>
      <a:clrMap bg1="dk2" tx1="lt1" bg2="dk1" tx2="lt2" accent1="accent1" accent2="accent2" accent3="accent3" accent4="accent4" accent5="accent5" accent6="accent6" hlink="hlink" folHlink="folHlink"/>
    </a:extraClrScheme>
    <a:extraClrScheme>
      <a:clrScheme name="Radial 4">
        <a:dk1>
          <a:srgbClr val="993300"/>
        </a:dk1>
        <a:lt1>
          <a:srgbClr val="FFFFFF"/>
        </a:lt1>
        <a:dk2>
          <a:srgbClr val="431A01"/>
        </a:dk2>
        <a:lt2>
          <a:srgbClr val="FFFFFF"/>
        </a:lt2>
        <a:accent1>
          <a:srgbClr val="FFCC00"/>
        </a:accent1>
        <a:accent2>
          <a:srgbClr val="FF9966"/>
        </a:accent2>
        <a:accent3>
          <a:srgbClr val="B0ABAA"/>
        </a:accent3>
        <a:accent4>
          <a:srgbClr val="DADADA"/>
        </a:accent4>
        <a:accent5>
          <a:srgbClr val="FFE2AA"/>
        </a:accent5>
        <a:accent6>
          <a:srgbClr val="E78A5C"/>
        </a:accent6>
        <a:hlink>
          <a:srgbClr val="FF6600"/>
        </a:hlink>
        <a:folHlink>
          <a:srgbClr val="CC3300"/>
        </a:folHlink>
      </a:clrScheme>
      <a:clrMap bg1="dk2" tx1="lt1" bg2="dk1" tx2="lt2" accent1="accent1" accent2="accent2" accent3="accent3" accent4="accent4" accent5="accent5" accent6="accent6" hlink="hlink" folHlink="folHlink"/>
    </a:extraClrScheme>
    <a:extraClrScheme>
      <a:clrScheme name="Radial 5">
        <a:dk1>
          <a:srgbClr val="75878B"/>
        </a:dk1>
        <a:lt1>
          <a:srgbClr val="FFFFFF"/>
        </a:lt1>
        <a:dk2>
          <a:srgbClr val="260000"/>
        </a:dk2>
        <a:lt2>
          <a:srgbClr val="FFFFFF"/>
        </a:lt2>
        <a:accent1>
          <a:srgbClr val="0099CC"/>
        </a:accent1>
        <a:accent2>
          <a:srgbClr val="FF3300"/>
        </a:accent2>
        <a:accent3>
          <a:srgbClr val="ACAAAA"/>
        </a:accent3>
        <a:accent4>
          <a:srgbClr val="DADADA"/>
        </a:accent4>
        <a:accent5>
          <a:srgbClr val="AACAE2"/>
        </a:accent5>
        <a:accent6>
          <a:srgbClr val="E72D00"/>
        </a:accent6>
        <a:hlink>
          <a:srgbClr val="FFCC00"/>
        </a:hlink>
        <a:folHlink>
          <a:srgbClr val="CC0000"/>
        </a:folHlink>
      </a:clrScheme>
      <a:clrMap bg1="dk2" tx1="lt1" bg2="dk1" tx2="lt2" accent1="accent1" accent2="accent2" accent3="accent3" accent4="accent4" accent5="accent5" accent6="accent6" hlink="hlink" folHlink="folHlink"/>
    </a:extraClrScheme>
    <a:extraClrScheme>
      <a:clrScheme name="Radial 6">
        <a:dk1>
          <a:srgbClr val="666699"/>
        </a:dk1>
        <a:lt1>
          <a:srgbClr val="FFFFFF"/>
        </a:lt1>
        <a:dk2>
          <a:srgbClr val="000000"/>
        </a:dk2>
        <a:lt2>
          <a:srgbClr val="FFFFFF"/>
        </a:lt2>
        <a:accent1>
          <a:srgbClr val="9966FF"/>
        </a:accent1>
        <a:accent2>
          <a:srgbClr val="99CCFF"/>
        </a:accent2>
        <a:accent3>
          <a:srgbClr val="AAAAAA"/>
        </a:accent3>
        <a:accent4>
          <a:srgbClr val="DADADA"/>
        </a:accent4>
        <a:accent5>
          <a:srgbClr val="CAB8FF"/>
        </a:accent5>
        <a:accent6>
          <a:srgbClr val="8AB9E7"/>
        </a:accent6>
        <a:hlink>
          <a:srgbClr val="FFFFCC"/>
        </a:hlink>
        <a:folHlink>
          <a:srgbClr val="6600CC"/>
        </a:folHlink>
      </a:clrScheme>
      <a:clrMap bg1="dk2" tx1="lt1" bg2="dk1" tx2="lt2" accent1="accent1" accent2="accent2" accent3="accent3" accent4="accent4" accent5="accent5" accent6="accent6" hlink="hlink" folHlink="folHlink"/>
    </a:extraClrScheme>
    <a:extraClrScheme>
      <a:clrScheme name="Radial 7">
        <a:dk1>
          <a:srgbClr val="666699"/>
        </a:dk1>
        <a:lt1>
          <a:srgbClr val="FFFFFF"/>
        </a:lt1>
        <a:dk2>
          <a:srgbClr val="2A2A40"/>
        </a:dk2>
        <a:lt2>
          <a:srgbClr val="FFFFFF"/>
        </a:lt2>
        <a:accent1>
          <a:srgbClr val="006699"/>
        </a:accent1>
        <a:accent2>
          <a:srgbClr val="CC9900"/>
        </a:accent2>
        <a:accent3>
          <a:srgbClr val="ACACAF"/>
        </a:accent3>
        <a:accent4>
          <a:srgbClr val="DADADA"/>
        </a:accent4>
        <a:accent5>
          <a:srgbClr val="AAB8CA"/>
        </a:accent5>
        <a:accent6>
          <a:srgbClr val="B98A00"/>
        </a:accent6>
        <a:hlink>
          <a:srgbClr val="CC6600"/>
        </a:hlink>
        <a:folHlink>
          <a:srgbClr val="6C948A"/>
        </a:folHlink>
      </a:clrScheme>
      <a:clrMap bg1="dk2" tx1="lt1" bg2="dk1" tx2="lt2" accent1="accent1" accent2="accent2" accent3="accent3" accent4="accent4" accent5="accent5" accent6="accent6" hlink="hlink" folHlink="folHlink"/>
    </a:extraClrScheme>
    <a:extraClrScheme>
      <a:clrScheme name="Radial 8">
        <a:dk1>
          <a:srgbClr val="BECBD8"/>
        </a:dk1>
        <a:lt1>
          <a:srgbClr val="FFFFFF"/>
        </a:lt1>
        <a:dk2>
          <a:srgbClr val="2B335B"/>
        </a:dk2>
        <a:lt2>
          <a:srgbClr val="FFFFFF"/>
        </a:lt2>
        <a:accent1>
          <a:srgbClr val="0099CC"/>
        </a:accent1>
        <a:accent2>
          <a:srgbClr val="B5DBE3"/>
        </a:accent2>
        <a:accent3>
          <a:srgbClr val="ACADB5"/>
        </a:accent3>
        <a:accent4>
          <a:srgbClr val="DADADA"/>
        </a:accent4>
        <a:accent5>
          <a:srgbClr val="AACAE2"/>
        </a:accent5>
        <a:accent6>
          <a:srgbClr val="A4C6CE"/>
        </a:accent6>
        <a:hlink>
          <a:srgbClr val="FFCC00"/>
        </a:hlink>
        <a:folHlink>
          <a:srgbClr val="58648C"/>
        </a:folHlink>
      </a:clrScheme>
      <a:clrMap bg1="dk2" tx1="lt1" bg2="dk1" tx2="lt2" accent1="accent1" accent2="accent2" accent3="accent3" accent4="accent4" accent5="accent5" accent6="accent6" hlink="hlink" folHlink="folHlink"/>
    </a:extraClrScheme>
    <a:extraClrScheme>
      <a:clrScheme name="Radial 9">
        <a:dk1>
          <a:srgbClr val="3333FF"/>
        </a:dk1>
        <a:lt1>
          <a:srgbClr val="FFFFFF"/>
        </a:lt1>
        <a:dk2>
          <a:srgbClr val="000099"/>
        </a:dk2>
        <a:lt2>
          <a:srgbClr val="FFFFFF"/>
        </a:lt2>
        <a:accent1>
          <a:srgbClr val="339966"/>
        </a:accent1>
        <a:accent2>
          <a:srgbClr val="9999FF"/>
        </a:accent2>
        <a:accent3>
          <a:srgbClr val="AAAACA"/>
        </a:accent3>
        <a:accent4>
          <a:srgbClr val="DADADA"/>
        </a:accent4>
        <a:accent5>
          <a:srgbClr val="ADCAB8"/>
        </a:accent5>
        <a:accent6>
          <a:srgbClr val="8A8AE7"/>
        </a:accent6>
        <a:hlink>
          <a:srgbClr val="FFFF99"/>
        </a:hlink>
        <a:folHlink>
          <a:srgbClr val="17A0D1"/>
        </a:folHlink>
      </a:clrScheme>
      <a:clrMap bg1="dk2" tx1="lt1" bg2="dk1" tx2="lt2" accent1="accent1" accent2="accent2" accent3="accent3" accent4="accent4" accent5="accent5" accent6="accent6" hlink="hlink" folHlink="folHlink"/>
    </a:extraClrScheme>
    <a:extraClrScheme>
      <a:clrScheme name="Radial 10">
        <a:dk1>
          <a:srgbClr val="808000"/>
        </a:dk1>
        <a:lt1>
          <a:srgbClr val="FFFFFF"/>
        </a:lt1>
        <a:dk2>
          <a:srgbClr val="354418"/>
        </a:dk2>
        <a:lt2>
          <a:srgbClr val="FFFFFF"/>
        </a:lt2>
        <a:accent1>
          <a:srgbClr val="60897C"/>
        </a:accent1>
        <a:accent2>
          <a:srgbClr val="99CC00"/>
        </a:accent2>
        <a:accent3>
          <a:srgbClr val="AEB0AB"/>
        </a:accent3>
        <a:accent4>
          <a:srgbClr val="DADADA"/>
        </a:accent4>
        <a:accent5>
          <a:srgbClr val="B6C4BF"/>
        </a:accent5>
        <a:accent6>
          <a:srgbClr val="8AB900"/>
        </a:accent6>
        <a:hlink>
          <a:srgbClr val="CCCC00"/>
        </a:hlink>
        <a:folHlink>
          <a:srgbClr val="669900"/>
        </a:folHlink>
      </a:clrScheme>
      <a:clrMap bg1="dk2" tx1="lt1" bg2="dk1" tx2="lt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Cytomics</Template>
  <TotalTime>125</TotalTime>
  <Words>7186</Words>
  <Application>Microsoft Office PowerPoint</Application>
  <PresentationFormat>On-screen Show (4:3)</PresentationFormat>
  <Paragraphs>801</Paragraphs>
  <Slides>49</Slides>
  <Notes>49</Notes>
  <HiddenSlides>1</HiddenSlides>
  <MMClips>1</MMClips>
  <ScaleCrop>false</ScaleCrop>
  <HeadingPairs>
    <vt:vector size="4" baseType="variant">
      <vt:variant>
        <vt:lpstr>Theme</vt:lpstr>
      </vt:variant>
      <vt:variant>
        <vt:i4>9</vt:i4>
      </vt:variant>
      <vt:variant>
        <vt:lpstr>Slide Titles</vt:lpstr>
      </vt:variant>
      <vt:variant>
        <vt:i4>49</vt:i4>
      </vt:variant>
    </vt:vector>
  </HeadingPairs>
  <TitlesOfParts>
    <vt:vector size="58" baseType="lpstr">
      <vt:lpstr>Global</vt:lpstr>
      <vt:lpstr>Capsules</vt:lpstr>
      <vt:lpstr>Ocean</vt:lpstr>
      <vt:lpstr>Network Blitz</vt:lpstr>
      <vt:lpstr>Kimono</vt:lpstr>
      <vt:lpstr>Fireworks</vt:lpstr>
      <vt:lpstr>Default Design</vt:lpstr>
      <vt:lpstr>Refined</vt:lpstr>
      <vt:lpstr>Radial</vt:lpstr>
      <vt:lpstr>Presentation 101 for Graduate Students</vt:lpstr>
      <vt:lpstr>Notes for those reading this presentation from this online version</vt:lpstr>
      <vt:lpstr>Goals of this Presentation</vt:lpstr>
      <vt:lpstr>The Three Essential Features of a Good Presentation</vt:lpstr>
      <vt:lpstr>Opening your presentation</vt:lpstr>
      <vt:lpstr>Your Opening Statement</vt:lpstr>
      <vt:lpstr>Your Closing Statement</vt:lpstr>
      <vt:lpstr>Imaging, Flow Cytometry, and Functional Cytomics  Applications of  current cell analysis techniques </vt:lpstr>
      <vt:lpstr>Imaging, Flow Cytometry, and Functional Cytomics:   Applications of  current cell analysis techniques </vt:lpstr>
      <vt:lpstr>Key Material Items to consider</vt:lpstr>
      <vt:lpstr>Your personal habits</vt:lpstr>
      <vt:lpstr>Using a pointer</vt:lpstr>
      <vt:lpstr>Pointer use example</vt:lpstr>
      <vt:lpstr>Pointer hints for nervous people (that’s most people actually!)</vt:lpstr>
      <vt:lpstr>Fonts</vt:lpstr>
      <vt:lpstr>Using Backgrounds</vt:lpstr>
      <vt:lpstr>Backgrounds</vt:lpstr>
      <vt:lpstr>What Resources are Required?</vt:lpstr>
      <vt:lpstr>What Resources are Required?</vt:lpstr>
      <vt:lpstr>What Resources are Required?</vt:lpstr>
      <vt:lpstr>What Resources are Required?</vt:lpstr>
      <vt:lpstr>What Resources are Required?</vt:lpstr>
      <vt:lpstr>Use of Color</vt:lpstr>
      <vt:lpstr>The difference between the computer screen and the projector screen</vt:lpstr>
      <vt:lpstr>Advantages</vt:lpstr>
      <vt:lpstr>Advantages</vt:lpstr>
      <vt:lpstr>Advantages</vt:lpstr>
      <vt:lpstr>Animation</vt:lpstr>
      <vt:lpstr>And for Imaging Technologies?</vt:lpstr>
      <vt:lpstr>And for Imaging Technologies?</vt:lpstr>
      <vt:lpstr>Hydrodynamically focused fluidics</vt:lpstr>
      <vt:lpstr>Use diagrams or flow charts if possible</vt:lpstr>
      <vt:lpstr>Animation helper</vt:lpstr>
      <vt:lpstr>PowerPoint Presentation</vt:lpstr>
      <vt:lpstr>How a line scanning confocal works</vt:lpstr>
      <vt:lpstr>PowerPoint Presentation</vt:lpstr>
      <vt:lpstr>PowerPoint Presentation</vt:lpstr>
      <vt:lpstr>PowerPoint Presentation</vt:lpstr>
      <vt:lpstr>PowerPoint Presentation</vt:lpstr>
      <vt:lpstr>Data Slides</vt:lpstr>
      <vt:lpstr>Some things you should know about projectors and computers</vt:lpstr>
      <vt:lpstr>Example of movie not playing in mode 2</vt:lpstr>
      <vt:lpstr>How Many Slides?</vt:lpstr>
      <vt:lpstr>Answering Questions</vt:lpstr>
      <vt:lpstr>Summary</vt:lpstr>
      <vt:lpstr>Acknowledgements</vt:lpstr>
      <vt:lpstr>How were the Printouts Prepared?</vt:lpstr>
      <vt:lpstr>Features that can be added</vt:lpstr>
      <vt:lpstr>About this Presentation</vt:lpstr>
    </vt:vector>
  </TitlesOfParts>
  <Company>Purdue University Cytometry Laboratories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101 for Graduate Students</dc:title>
  <dc:creator>J. Paul Robinson</dc:creator>
  <cp:lastModifiedBy>JPaul Robinson</cp:lastModifiedBy>
  <cp:revision>132</cp:revision>
  <dcterms:created xsi:type="dcterms:W3CDTF">2007-05-21T17:21:08Z</dcterms:created>
  <dcterms:modified xsi:type="dcterms:W3CDTF">2012-02-16T01:19:14Z</dcterms:modified>
</cp:coreProperties>
</file>